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binary" PartName="/ppt/metadata"/>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package.core-properties+xml" PartName="/docProps/core.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package/2006/relationships/metadata/core-properties" Target="docProps/core.xml"/><Relationship Id="rId2"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48" r:id="rId5"/>
    <p:sldMasterId id="2147483678"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Lst>
  <p:sldSz cy="5143500" cx="9144000"/>
  <p:notesSz cx="6858000" cy="9144000"/>
  <p:embeddedFontLst>
    <p:embeddedFont>
      <p:font typeface="Dosis"/>
      <p:regular r:id="rId58"/>
      <p:bold r:id="rId59"/>
    </p:embeddedFont>
    <p:embeddedFont>
      <p:font typeface="Vibur"/>
      <p:regular r:id="rId60"/>
    </p:embeddedFont>
    <p:embeddedFont>
      <p:font typeface="Raleway"/>
      <p:regular r:id="rId61"/>
      <p:bold r:id="rId62"/>
      <p:italic r:id="rId63"/>
      <p:boldItalic r:id="rId64"/>
    </p:embeddedFont>
    <p:embeddedFont>
      <p:font typeface="Proxima Nova"/>
      <p:regular r:id="rId65"/>
      <p:bold r:id="rId66"/>
      <p:italic r:id="rId67"/>
      <p:boldItalic r:id="rId68"/>
    </p:embeddedFont>
    <p:embeddedFont>
      <p:font typeface="Roboto Medium"/>
      <p:regular r:id="rId69"/>
      <p:bold r:id="rId70"/>
      <p:italic r:id="rId71"/>
      <p:boldItalic r:id="rId72"/>
    </p:embeddedFont>
    <p:embeddedFont>
      <p:font typeface="Nunito"/>
      <p:regular r:id="rId73"/>
      <p:bold r:id="rId74"/>
      <p:italic r:id="rId75"/>
      <p:boldItalic r:id="rId76"/>
    </p:embeddedFont>
    <p:embeddedFont>
      <p:font typeface="Abril Fatface"/>
      <p:regular r:id="rId77"/>
    </p:embeddedFont>
    <p:embeddedFont>
      <p:font typeface="Proxima Nova Semibold"/>
      <p:regular r:id="rId78"/>
      <p:bold r:id="rId79"/>
      <p:boldItalic r:id="rId80"/>
    </p:embeddedFont>
    <p:embeddedFont>
      <p:font typeface="Montserrat"/>
      <p:regular r:id="rId81"/>
      <p:bold r:id="rId82"/>
      <p:italic r:id="rId83"/>
      <p:boldItalic r:id="rId84"/>
    </p:embeddedFont>
    <p:embeddedFont>
      <p:font typeface="Lato"/>
      <p:regular r:id="rId85"/>
      <p:bold r:id="rId86"/>
      <p:italic r:id="rId87"/>
      <p:boldItalic r:id="rId88"/>
    </p:embeddedFont>
    <p:embeddedFont>
      <p:font typeface="Dosis Medium"/>
      <p:regular r:id="rId89"/>
      <p:bold r:id="rId90"/>
    </p:embeddedFont>
    <p:embeddedFont>
      <p:font typeface="Arial Black"/>
      <p:regular r:id="rId91"/>
    </p:embeddedFont>
    <p:embeddedFont>
      <p:font typeface="Galada"/>
      <p:regular r:id="rId9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454">
          <p15:clr>
            <a:srgbClr val="9AA0A6"/>
          </p15:clr>
        </p15:guide>
        <p15:guide id="2" orient="horz" pos="334">
          <p15:clr>
            <a:srgbClr val="9AA0A6"/>
          </p15:clr>
        </p15:guide>
        <p15:guide id="3" pos="5306">
          <p15:clr>
            <a:srgbClr val="9AA0A6"/>
          </p15:clr>
        </p15:guide>
        <p15:guide id="4" orient="horz" pos="2913">
          <p15:clr>
            <a:srgbClr val="9AA0A6"/>
          </p15:clr>
        </p15:guide>
        <p15:guide id="5" orient="horz" pos="614">
          <p15:clr>
            <a:srgbClr val="9AA0A6"/>
          </p15:clr>
        </p15:guide>
      </p15:sldGuideLst>
    </p:ext>
    <p:ext uri="http://customooxmlschemas.google.com/">
      <go:slidesCustomData xmlns:go="http://customooxmlschemas.google.com/" r:id="rId93" roundtripDataSignature="AMtx7mgxWPDA70Ts9iTQme1ukq6z+YOLBw=="/>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65CD984-DE6E-49D0-8671-4ED976E59DA2}">
  <a:tblStyle styleId="{A65CD984-DE6E-49D0-8671-4ED976E59DA2}" styleName="Table_0">
    <a:wholeTbl>
      <a:tcTxStyle b="off" i="off">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454"/>
        <p:guide pos="334" orient="horz"/>
        <p:guide pos="5306"/>
        <p:guide pos="2913" orient="horz"/>
        <p:guide pos="614"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Montserrat-boldItalic.fntdata"/><Relationship Id="rId83" Type="http://schemas.openxmlformats.org/officeDocument/2006/relationships/font" Target="fonts/Montserrat-italic.fntdata"/><Relationship Id="rId42" Type="http://schemas.openxmlformats.org/officeDocument/2006/relationships/slide" Target="slides/slide35.xml"/><Relationship Id="rId86" Type="http://schemas.openxmlformats.org/officeDocument/2006/relationships/font" Target="fonts/Lato-bold.fntdata"/><Relationship Id="rId41" Type="http://schemas.openxmlformats.org/officeDocument/2006/relationships/slide" Target="slides/slide34.xml"/><Relationship Id="rId85" Type="http://schemas.openxmlformats.org/officeDocument/2006/relationships/font" Target="fonts/Lato-regular.fntdata"/><Relationship Id="rId44" Type="http://schemas.openxmlformats.org/officeDocument/2006/relationships/slide" Target="slides/slide37.xml"/><Relationship Id="rId88" Type="http://schemas.openxmlformats.org/officeDocument/2006/relationships/font" Target="fonts/Lato-boldItalic.fntdata"/><Relationship Id="rId43" Type="http://schemas.openxmlformats.org/officeDocument/2006/relationships/slide" Target="slides/slide36.xml"/><Relationship Id="rId87" Type="http://schemas.openxmlformats.org/officeDocument/2006/relationships/font" Target="fonts/Lato-italic.fntdata"/><Relationship Id="rId46" Type="http://schemas.openxmlformats.org/officeDocument/2006/relationships/slide" Target="slides/slide39.xml"/><Relationship Id="rId45" Type="http://schemas.openxmlformats.org/officeDocument/2006/relationships/slide" Target="slides/slide38.xml"/><Relationship Id="rId89" Type="http://schemas.openxmlformats.org/officeDocument/2006/relationships/font" Target="fonts/DosisMedium-regular.fntdata"/><Relationship Id="rId80" Type="http://schemas.openxmlformats.org/officeDocument/2006/relationships/font" Target="fonts/ProximaNovaSemibold-boldItalic.fntdata"/><Relationship Id="rId82" Type="http://schemas.openxmlformats.org/officeDocument/2006/relationships/font" Target="fonts/Montserrat-bold.fntdata"/><Relationship Id="rId81" Type="http://schemas.openxmlformats.org/officeDocument/2006/relationships/font" Target="fonts/Montserrat-regular.fntdata"/><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Nunito-regular.fntdata"/><Relationship Id="rId72" Type="http://schemas.openxmlformats.org/officeDocument/2006/relationships/font" Target="fonts/RobotoMedium-boldItalic.fntdata"/><Relationship Id="rId31" Type="http://schemas.openxmlformats.org/officeDocument/2006/relationships/slide" Target="slides/slide24.xml"/><Relationship Id="rId75" Type="http://schemas.openxmlformats.org/officeDocument/2006/relationships/font" Target="fonts/Nunito-italic.fntdata"/><Relationship Id="rId30" Type="http://schemas.openxmlformats.org/officeDocument/2006/relationships/slide" Target="slides/slide23.xml"/><Relationship Id="rId74" Type="http://schemas.openxmlformats.org/officeDocument/2006/relationships/font" Target="fonts/Nunito-bold.fntdata"/><Relationship Id="rId33" Type="http://schemas.openxmlformats.org/officeDocument/2006/relationships/slide" Target="slides/slide26.xml"/><Relationship Id="rId77" Type="http://schemas.openxmlformats.org/officeDocument/2006/relationships/font" Target="fonts/AbrilFatface-regular.fntdata"/><Relationship Id="rId32" Type="http://schemas.openxmlformats.org/officeDocument/2006/relationships/slide" Target="slides/slide25.xml"/><Relationship Id="rId76" Type="http://schemas.openxmlformats.org/officeDocument/2006/relationships/font" Target="fonts/Nunito-boldItalic.fntdata"/><Relationship Id="rId35" Type="http://schemas.openxmlformats.org/officeDocument/2006/relationships/slide" Target="slides/slide28.xml"/><Relationship Id="rId79" Type="http://schemas.openxmlformats.org/officeDocument/2006/relationships/font" Target="fonts/ProximaNovaSemibold-bold.fntdata"/><Relationship Id="rId34" Type="http://schemas.openxmlformats.org/officeDocument/2006/relationships/slide" Target="slides/slide27.xml"/><Relationship Id="rId78" Type="http://schemas.openxmlformats.org/officeDocument/2006/relationships/font" Target="fonts/ProximaNovaSemibold-regular.fntdata"/><Relationship Id="rId71" Type="http://schemas.openxmlformats.org/officeDocument/2006/relationships/font" Target="fonts/RobotoMedium-italic.fntdata"/><Relationship Id="rId70" Type="http://schemas.openxmlformats.org/officeDocument/2006/relationships/font" Target="fonts/RobotoMedium-bold.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aleway-bold.fntdata"/><Relationship Id="rId61" Type="http://schemas.openxmlformats.org/officeDocument/2006/relationships/font" Target="fonts/Raleway-regular.fntdata"/><Relationship Id="rId20" Type="http://schemas.openxmlformats.org/officeDocument/2006/relationships/slide" Target="slides/slide13.xml"/><Relationship Id="rId64" Type="http://schemas.openxmlformats.org/officeDocument/2006/relationships/font" Target="fonts/Raleway-boldItalic.fntdata"/><Relationship Id="rId63" Type="http://schemas.openxmlformats.org/officeDocument/2006/relationships/font" Target="fonts/Raleway-italic.fntdata"/><Relationship Id="rId22" Type="http://schemas.openxmlformats.org/officeDocument/2006/relationships/slide" Target="slides/slide15.xml"/><Relationship Id="rId66" Type="http://schemas.openxmlformats.org/officeDocument/2006/relationships/font" Target="fonts/ProximaNova-bold.fntdata"/><Relationship Id="rId21" Type="http://schemas.openxmlformats.org/officeDocument/2006/relationships/slide" Target="slides/slide14.xml"/><Relationship Id="rId65" Type="http://schemas.openxmlformats.org/officeDocument/2006/relationships/font" Target="fonts/ProximaNova-regular.fntdata"/><Relationship Id="rId24" Type="http://schemas.openxmlformats.org/officeDocument/2006/relationships/slide" Target="slides/slide17.xml"/><Relationship Id="rId68" Type="http://schemas.openxmlformats.org/officeDocument/2006/relationships/font" Target="fonts/ProximaNova-boldItalic.fntdata"/><Relationship Id="rId23" Type="http://schemas.openxmlformats.org/officeDocument/2006/relationships/slide" Target="slides/slide16.xml"/><Relationship Id="rId67" Type="http://schemas.openxmlformats.org/officeDocument/2006/relationships/font" Target="fonts/ProximaNova-italic.fntdata"/><Relationship Id="rId60" Type="http://schemas.openxmlformats.org/officeDocument/2006/relationships/font" Target="fonts/Vibur-regular.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obotoMedium-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91" Type="http://schemas.openxmlformats.org/officeDocument/2006/relationships/font" Target="fonts/ArialBlack-regular.fntdata"/><Relationship Id="rId90" Type="http://schemas.openxmlformats.org/officeDocument/2006/relationships/font" Target="fonts/DosisMedium-bold.fntdata"/><Relationship Id="rId93" Type="http://customschemas.google.com/relationships/presentationmetadata" Target="metadata"/><Relationship Id="rId92" Type="http://schemas.openxmlformats.org/officeDocument/2006/relationships/font" Target="fonts/Galada-regular.fntdata"/><Relationship Id="rId15" Type="http://schemas.openxmlformats.org/officeDocument/2006/relationships/slide" Target="slides/slide8.xml"/><Relationship Id="rId59" Type="http://schemas.openxmlformats.org/officeDocument/2006/relationships/font" Target="fonts/Dosis-bold.fntdata"/><Relationship Id="rId14" Type="http://schemas.openxmlformats.org/officeDocument/2006/relationships/slide" Target="slides/slide7.xml"/><Relationship Id="rId58" Type="http://schemas.openxmlformats.org/officeDocument/2006/relationships/font" Target="fonts/Dosis-regular.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1pPr>
            <a:lvl2pPr indent="-298450" lvl="1" marL="914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2pPr>
            <a:lvl3pPr indent="-298450" lvl="2" marL="1371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3pPr>
            <a:lvl4pPr indent="-298450" lvl="3" marL="1828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4pPr>
            <a:lvl5pPr indent="-298450" lvl="4" marL="22860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5pPr>
            <a:lvl6pPr indent="-298450" lvl="5" marL="2743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6pPr>
            <a:lvl7pPr indent="-298450" lvl="6" marL="3200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7pPr>
            <a:lvl8pPr indent="-298450" lvl="7" marL="3657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8pPr>
            <a:lvl9pPr indent="-298450" lvl="8" marL="4114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88" name="Shape 21588"/>
        <p:cNvGrpSpPr/>
        <p:nvPr/>
      </p:nvGrpSpPr>
      <p:grpSpPr>
        <a:xfrm>
          <a:off x="0" y="0"/>
          <a:ext cx="0" cy="0"/>
          <a:chOff x="0" y="0"/>
          <a:chExt cx="0" cy="0"/>
        </a:xfrm>
      </p:grpSpPr>
      <p:sp>
        <p:nvSpPr>
          <p:cNvPr id="21589" name="Google Shape;21589;p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590" name="Google Shape;21590;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36" name="Shape 21836"/>
        <p:cNvGrpSpPr/>
        <p:nvPr/>
      </p:nvGrpSpPr>
      <p:grpSpPr>
        <a:xfrm>
          <a:off x="0" y="0"/>
          <a:ext cx="0" cy="0"/>
          <a:chOff x="0" y="0"/>
          <a:chExt cx="0" cy="0"/>
        </a:xfrm>
      </p:grpSpPr>
      <p:sp>
        <p:nvSpPr>
          <p:cNvPr id="21837" name="Google Shape;21837;p1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838" name="Google Shape;21838;p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82" name="Shape 21882"/>
        <p:cNvGrpSpPr/>
        <p:nvPr/>
      </p:nvGrpSpPr>
      <p:grpSpPr>
        <a:xfrm>
          <a:off x="0" y="0"/>
          <a:ext cx="0" cy="0"/>
          <a:chOff x="0" y="0"/>
          <a:chExt cx="0" cy="0"/>
        </a:xfrm>
      </p:grpSpPr>
      <p:sp>
        <p:nvSpPr>
          <p:cNvPr id="21883" name="Google Shape;21883;p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11: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04" name="Shape 21904"/>
        <p:cNvGrpSpPr/>
        <p:nvPr/>
      </p:nvGrpSpPr>
      <p:grpSpPr>
        <a:xfrm>
          <a:off x="0" y="0"/>
          <a:ext cx="0" cy="0"/>
          <a:chOff x="0" y="0"/>
          <a:chExt cx="0" cy="0"/>
        </a:xfrm>
      </p:grpSpPr>
      <p:sp>
        <p:nvSpPr>
          <p:cNvPr id="21905" name="Google Shape;21905;p1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906" name="Google Shape;21906;p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13" name="Shape 21913"/>
        <p:cNvGrpSpPr/>
        <p:nvPr/>
      </p:nvGrpSpPr>
      <p:grpSpPr>
        <a:xfrm>
          <a:off x="0" y="0"/>
          <a:ext cx="0" cy="0"/>
          <a:chOff x="0" y="0"/>
          <a:chExt cx="0" cy="0"/>
        </a:xfrm>
      </p:grpSpPr>
      <p:sp>
        <p:nvSpPr>
          <p:cNvPr id="21914" name="Google Shape;21914;p1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915" name="Google Shape;21915;p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21" name="Shape 21921"/>
        <p:cNvGrpSpPr/>
        <p:nvPr/>
      </p:nvGrpSpPr>
      <p:grpSpPr>
        <a:xfrm>
          <a:off x="0" y="0"/>
          <a:ext cx="0" cy="0"/>
          <a:chOff x="0" y="0"/>
          <a:chExt cx="0" cy="0"/>
        </a:xfrm>
      </p:grpSpPr>
      <p:sp>
        <p:nvSpPr>
          <p:cNvPr id="21922" name="Google Shape;21922;p1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923" name="Google Shape;21923;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28" name="Shape 21928"/>
        <p:cNvGrpSpPr/>
        <p:nvPr/>
      </p:nvGrpSpPr>
      <p:grpSpPr>
        <a:xfrm>
          <a:off x="0" y="0"/>
          <a:ext cx="0" cy="0"/>
          <a:chOff x="0" y="0"/>
          <a:chExt cx="0" cy="0"/>
        </a:xfrm>
      </p:grpSpPr>
      <p:sp>
        <p:nvSpPr>
          <p:cNvPr id="21929" name="Google Shape;21929;p1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930" name="Google Shape;21930;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43" name="Shape 21943"/>
        <p:cNvGrpSpPr/>
        <p:nvPr/>
      </p:nvGrpSpPr>
      <p:grpSpPr>
        <a:xfrm>
          <a:off x="0" y="0"/>
          <a:ext cx="0" cy="0"/>
          <a:chOff x="0" y="0"/>
          <a:chExt cx="0" cy="0"/>
        </a:xfrm>
      </p:grpSpPr>
      <p:sp>
        <p:nvSpPr>
          <p:cNvPr id="21944" name="Google Shape;21944;p1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945" name="Google Shape;21945;p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01" name="Shape 22001"/>
        <p:cNvGrpSpPr/>
        <p:nvPr/>
      </p:nvGrpSpPr>
      <p:grpSpPr>
        <a:xfrm>
          <a:off x="0" y="0"/>
          <a:ext cx="0" cy="0"/>
          <a:chOff x="0" y="0"/>
          <a:chExt cx="0" cy="0"/>
        </a:xfrm>
      </p:grpSpPr>
      <p:sp>
        <p:nvSpPr>
          <p:cNvPr id="22002" name="Google Shape;22002;p1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003" name="Google Shape;22003;p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14" name="Shape 22014"/>
        <p:cNvGrpSpPr/>
        <p:nvPr/>
      </p:nvGrpSpPr>
      <p:grpSpPr>
        <a:xfrm>
          <a:off x="0" y="0"/>
          <a:ext cx="0" cy="0"/>
          <a:chOff x="0" y="0"/>
          <a:chExt cx="0" cy="0"/>
        </a:xfrm>
      </p:grpSpPr>
      <p:sp>
        <p:nvSpPr>
          <p:cNvPr id="22015" name="Google Shape;22015;p1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016" name="Google Shape;22016;p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26" name="Shape 22026"/>
        <p:cNvGrpSpPr/>
        <p:nvPr/>
      </p:nvGrpSpPr>
      <p:grpSpPr>
        <a:xfrm>
          <a:off x="0" y="0"/>
          <a:ext cx="0" cy="0"/>
          <a:chOff x="0" y="0"/>
          <a:chExt cx="0" cy="0"/>
        </a:xfrm>
      </p:grpSpPr>
      <p:sp>
        <p:nvSpPr>
          <p:cNvPr id="22027" name="Google Shape;22027;p1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028" name="Google Shape;22028;p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39" name="Shape 21639"/>
        <p:cNvGrpSpPr/>
        <p:nvPr/>
      </p:nvGrpSpPr>
      <p:grpSpPr>
        <a:xfrm>
          <a:off x="0" y="0"/>
          <a:ext cx="0" cy="0"/>
          <a:chOff x="0" y="0"/>
          <a:chExt cx="0" cy="0"/>
        </a:xfrm>
      </p:grpSpPr>
      <p:sp>
        <p:nvSpPr>
          <p:cNvPr id="21640" name="Google Shape;21640;p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641" name="Google Shape;21641;p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32" name="Shape 22032"/>
        <p:cNvGrpSpPr/>
        <p:nvPr/>
      </p:nvGrpSpPr>
      <p:grpSpPr>
        <a:xfrm>
          <a:off x="0" y="0"/>
          <a:ext cx="0" cy="0"/>
          <a:chOff x="0" y="0"/>
          <a:chExt cx="0" cy="0"/>
        </a:xfrm>
      </p:grpSpPr>
      <p:sp>
        <p:nvSpPr>
          <p:cNvPr id="22033" name="Google Shape;22033;p2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034" name="Google Shape;22034;p2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50" name="Shape 22050"/>
        <p:cNvGrpSpPr/>
        <p:nvPr/>
      </p:nvGrpSpPr>
      <p:grpSpPr>
        <a:xfrm>
          <a:off x="0" y="0"/>
          <a:ext cx="0" cy="0"/>
          <a:chOff x="0" y="0"/>
          <a:chExt cx="0" cy="0"/>
        </a:xfrm>
      </p:grpSpPr>
      <p:sp>
        <p:nvSpPr>
          <p:cNvPr id="22051" name="Google Shape;22051;p2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052" name="Google Shape;22052;p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58" name="Shape 22058"/>
        <p:cNvGrpSpPr/>
        <p:nvPr/>
      </p:nvGrpSpPr>
      <p:grpSpPr>
        <a:xfrm>
          <a:off x="0" y="0"/>
          <a:ext cx="0" cy="0"/>
          <a:chOff x="0" y="0"/>
          <a:chExt cx="0" cy="0"/>
        </a:xfrm>
      </p:grpSpPr>
      <p:sp>
        <p:nvSpPr>
          <p:cNvPr id="22059" name="Google Shape;22059;p2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060" name="Google Shape;22060;p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67" name="Shape 22067"/>
        <p:cNvGrpSpPr/>
        <p:nvPr/>
      </p:nvGrpSpPr>
      <p:grpSpPr>
        <a:xfrm>
          <a:off x="0" y="0"/>
          <a:ext cx="0" cy="0"/>
          <a:chOff x="0" y="0"/>
          <a:chExt cx="0" cy="0"/>
        </a:xfrm>
      </p:grpSpPr>
      <p:sp>
        <p:nvSpPr>
          <p:cNvPr id="22068" name="Google Shape;22068;p2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069" name="Google Shape;22069;p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87" name="Shape 22087"/>
        <p:cNvGrpSpPr/>
        <p:nvPr/>
      </p:nvGrpSpPr>
      <p:grpSpPr>
        <a:xfrm>
          <a:off x="0" y="0"/>
          <a:ext cx="0" cy="0"/>
          <a:chOff x="0" y="0"/>
          <a:chExt cx="0" cy="0"/>
        </a:xfrm>
      </p:grpSpPr>
      <p:sp>
        <p:nvSpPr>
          <p:cNvPr id="22088" name="Google Shape;22088;p2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089" name="Google Shape;22089;p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16" name="Shape 22116"/>
        <p:cNvGrpSpPr/>
        <p:nvPr/>
      </p:nvGrpSpPr>
      <p:grpSpPr>
        <a:xfrm>
          <a:off x="0" y="0"/>
          <a:ext cx="0" cy="0"/>
          <a:chOff x="0" y="0"/>
          <a:chExt cx="0" cy="0"/>
        </a:xfrm>
      </p:grpSpPr>
      <p:sp>
        <p:nvSpPr>
          <p:cNvPr id="22117" name="Google Shape;22117;p2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118" name="Google Shape;22118;p2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32" name="Shape 22132"/>
        <p:cNvGrpSpPr/>
        <p:nvPr/>
      </p:nvGrpSpPr>
      <p:grpSpPr>
        <a:xfrm>
          <a:off x="0" y="0"/>
          <a:ext cx="0" cy="0"/>
          <a:chOff x="0" y="0"/>
          <a:chExt cx="0" cy="0"/>
        </a:xfrm>
      </p:grpSpPr>
      <p:sp>
        <p:nvSpPr>
          <p:cNvPr id="22133" name="Google Shape;22133;p2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134" name="Google Shape;22134;p2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44" name="Shape 22144"/>
        <p:cNvGrpSpPr/>
        <p:nvPr/>
      </p:nvGrpSpPr>
      <p:grpSpPr>
        <a:xfrm>
          <a:off x="0" y="0"/>
          <a:ext cx="0" cy="0"/>
          <a:chOff x="0" y="0"/>
          <a:chExt cx="0" cy="0"/>
        </a:xfrm>
      </p:grpSpPr>
      <p:sp>
        <p:nvSpPr>
          <p:cNvPr id="22145" name="Google Shape;22145;p2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146" name="Google Shape;22146;p2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53" name="Shape 22153"/>
        <p:cNvGrpSpPr/>
        <p:nvPr/>
      </p:nvGrpSpPr>
      <p:grpSpPr>
        <a:xfrm>
          <a:off x="0" y="0"/>
          <a:ext cx="0" cy="0"/>
          <a:chOff x="0" y="0"/>
          <a:chExt cx="0" cy="0"/>
        </a:xfrm>
      </p:grpSpPr>
      <p:sp>
        <p:nvSpPr>
          <p:cNvPr id="22154" name="Google Shape;22154;p2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155" name="Google Shape;22155;p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76" name="Shape 22176"/>
        <p:cNvGrpSpPr/>
        <p:nvPr/>
      </p:nvGrpSpPr>
      <p:grpSpPr>
        <a:xfrm>
          <a:off x="0" y="0"/>
          <a:ext cx="0" cy="0"/>
          <a:chOff x="0" y="0"/>
          <a:chExt cx="0" cy="0"/>
        </a:xfrm>
      </p:grpSpPr>
      <p:sp>
        <p:nvSpPr>
          <p:cNvPr id="22177" name="Google Shape;22177;p2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178" name="Google Shape;22178;p2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46" name="Shape 21646"/>
        <p:cNvGrpSpPr/>
        <p:nvPr/>
      </p:nvGrpSpPr>
      <p:grpSpPr>
        <a:xfrm>
          <a:off x="0" y="0"/>
          <a:ext cx="0" cy="0"/>
          <a:chOff x="0" y="0"/>
          <a:chExt cx="0" cy="0"/>
        </a:xfrm>
      </p:grpSpPr>
      <p:sp>
        <p:nvSpPr>
          <p:cNvPr id="21647" name="Google Shape;21647;p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648" name="Google Shape;21648;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84" name="Shape 22184"/>
        <p:cNvGrpSpPr/>
        <p:nvPr/>
      </p:nvGrpSpPr>
      <p:grpSpPr>
        <a:xfrm>
          <a:off x="0" y="0"/>
          <a:ext cx="0" cy="0"/>
          <a:chOff x="0" y="0"/>
          <a:chExt cx="0" cy="0"/>
        </a:xfrm>
      </p:grpSpPr>
      <p:sp>
        <p:nvSpPr>
          <p:cNvPr id="22185" name="Google Shape;22185;p3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186" name="Google Shape;22186;p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22" name="Shape 22222"/>
        <p:cNvGrpSpPr/>
        <p:nvPr/>
      </p:nvGrpSpPr>
      <p:grpSpPr>
        <a:xfrm>
          <a:off x="0" y="0"/>
          <a:ext cx="0" cy="0"/>
          <a:chOff x="0" y="0"/>
          <a:chExt cx="0" cy="0"/>
        </a:xfrm>
      </p:grpSpPr>
      <p:sp>
        <p:nvSpPr>
          <p:cNvPr id="22223" name="Google Shape;22223;p3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224" name="Google Shape;22224;p3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51" name="Shape 22251"/>
        <p:cNvGrpSpPr/>
        <p:nvPr/>
      </p:nvGrpSpPr>
      <p:grpSpPr>
        <a:xfrm>
          <a:off x="0" y="0"/>
          <a:ext cx="0" cy="0"/>
          <a:chOff x="0" y="0"/>
          <a:chExt cx="0" cy="0"/>
        </a:xfrm>
      </p:grpSpPr>
      <p:sp>
        <p:nvSpPr>
          <p:cNvPr id="22252" name="Google Shape;22252;p3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253" name="Google Shape;22253;p3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22" name="Shape 22322"/>
        <p:cNvGrpSpPr/>
        <p:nvPr/>
      </p:nvGrpSpPr>
      <p:grpSpPr>
        <a:xfrm>
          <a:off x="0" y="0"/>
          <a:ext cx="0" cy="0"/>
          <a:chOff x="0" y="0"/>
          <a:chExt cx="0" cy="0"/>
        </a:xfrm>
      </p:grpSpPr>
      <p:sp>
        <p:nvSpPr>
          <p:cNvPr id="22323" name="Google Shape;22323;p3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324" name="Google Shape;22324;p3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34" name="Shape 22334"/>
        <p:cNvGrpSpPr/>
        <p:nvPr/>
      </p:nvGrpSpPr>
      <p:grpSpPr>
        <a:xfrm>
          <a:off x="0" y="0"/>
          <a:ext cx="0" cy="0"/>
          <a:chOff x="0" y="0"/>
          <a:chExt cx="0" cy="0"/>
        </a:xfrm>
      </p:grpSpPr>
      <p:sp>
        <p:nvSpPr>
          <p:cNvPr id="22335" name="Google Shape;22335;p3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336" name="Google Shape;22336;p3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41" name="Shape 22341"/>
        <p:cNvGrpSpPr/>
        <p:nvPr/>
      </p:nvGrpSpPr>
      <p:grpSpPr>
        <a:xfrm>
          <a:off x="0" y="0"/>
          <a:ext cx="0" cy="0"/>
          <a:chOff x="0" y="0"/>
          <a:chExt cx="0" cy="0"/>
        </a:xfrm>
      </p:grpSpPr>
      <p:sp>
        <p:nvSpPr>
          <p:cNvPr id="22342" name="Google Shape;22342;p3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343" name="Google Shape;22343;p3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62" name="Shape 22362"/>
        <p:cNvGrpSpPr/>
        <p:nvPr/>
      </p:nvGrpSpPr>
      <p:grpSpPr>
        <a:xfrm>
          <a:off x="0" y="0"/>
          <a:ext cx="0" cy="0"/>
          <a:chOff x="0" y="0"/>
          <a:chExt cx="0" cy="0"/>
        </a:xfrm>
      </p:grpSpPr>
      <p:sp>
        <p:nvSpPr>
          <p:cNvPr id="22363" name="Google Shape;22363;p3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364" name="Google Shape;22364;p3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53" name="Shape 22453"/>
        <p:cNvGrpSpPr/>
        <p:nvPr/>
      </p:nvGrpSpPr>
      <p:grpSpPr>
        <a:xfrm>
          <a:off x="0" y="0"/>
          <a:ext cx="0" cy="0"/>
          <a:chOff x="0" y="0"/>
          <a:chExt cx="0" cy="0"/>
        </a:xfrm>
      </p:grpSpPr>
      <p:sp>
        <p:nvSpPr>
          <p:cNvPr id="22454" name="Google Shape;22454;p3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455" name="Google Shape;22455;p3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97" name="Shape 22497"/>
        <p:cNvGrpSpPr/>
        <p:nvPr/>
      </p:nvGrpSpPr>
      <p:grpSpPr>
        <a:xfrm>
          <a:off x="0" y="0"/>
          <a:ext cx="0" cy="0"/>
          <a:chOff x="0" y="0"/>
          <a:chExt cx="0" cy="0"/>
        </a:xfrm>
      </p:grpSpPr>
      <p:sp>
        <p:nvSpPr>
          <p:cNvPr id="22498" name="Google Shape;22498;p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38: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06" name="Shape 22506"/>
        <p:cNvGrpSpPr/>
        <p:nvPr/>
      </p:nvGrpSpPr>
      <p:grpSpPr>
        <a:xfrm>
          <a:off x="0" y="0"/>
          <a:ext cx="0" cy="0"/>
          <a:chOff x="0" y="0"/>
          <a:chExt cx="0" cy="0"/>
        </a:xfrm>
      </p:grpSpPr>
      <p:sp>
        <p:nvSpPr>
          <p:cNvPr id="22507" name="Google Shape;22507;p3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508" name="Google Shape;22508;p3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4" name="Shape 21654"/>
        <p:cNvGrpSpPr/>
        <p:nvPr/>
      </p:nvGrpSpPr>
      <p:grpSpPr>
        <a:xfrm>
          <a:off x="0" y="0"/>
          <a:ext cx="0" cy="0"/>
          <a:chOff x="0" y="0"/>
          <a:chExt cx="0" cy="0"/>
        </a:xfrm>
      </p:grpSpPr>
      <p:sp>
        <p:nvSpPr>
          <p:cNvPr id="21655" name="Google Shape;21655;p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656" name="Google Shape;21656;p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25" name="Shape 22525"/>
        <p:cNvGrpSpPr/>
        <p:nvPr/>
      </p:nvGrpSpPr>
      <p:grpSpPr>
        <a:xfrm>
          <a:off x="0" y="0"/>
          <a:ext cx="0" cy="0"/>
          <a:chOff x="0" y="0"/>
          <a:chExt cx="0" cy="0"/>
        </a:xfrm>
      </p:grpSpPr>
      <p:sp>
        <p:nvSpPr>
          <p:cNvPr id="22526" name="Google Shape;22526;p4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527" name="Google Shape;22527;p4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33" name="Shape 22533"/>
        <p:cNvGrpSpPr/>
        <p:nvPr/>
      </p:nvGrpSpPr>
      <p:grpSpPr>
        <a:xfrm>
          <a:off x="0" y="0"/>
          <a:ext cx="0" cy="0"/>
          <a:chOff x="0" y="0"/>
          <a:chExt cx="0" cy="0"/>
        </a:xfrm>
      </p:grpSpPr>
      <p:sp>
        <p:nvSpPr>
          <p:cNvPr id="22534" name="Google Shape;22534;p4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535" name="Google Shape;22535;p4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38" name="Shape 22538"/>
        <p:cNvGrpSpPr/>
        <p:nvPr/>
      </p:nvGrpSpPr>
      <p:grpSpPr>
        <a:xfrm>
          <a:off x="0" y="0"/>
          <a:ext cx="0" cy="0"/>
          <a:chOff x="0" y="0"/>
          <a:chExt cx="0" cy="0"/>
        </a:xfrm>
      </p:grpSpPr>
      <p:sp>
        <p:nvSpPr>
          <p:cNvPr id="22539" name="Google Shape;22539;p4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540" name="Google Shape;22540;p4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45" name="Shape 22645"/>
        <p:cNvGrpSpPr/>
        <p:nvPr/>
      </p:nvGrpSpPr>
      <p:grpSpPr>
        <a:xfrm>
          <a:off x="0" y="0"/>
          <a:ext cx="0" cy="0"/>
          <a:chOff x="0" y="0"/>
          <a:chExt cx="0" cy="0"/>
        </a:xfrm>
      </p:grpSpPr>
      <p:sp>
        <p:nvSpPr>
          <p:cNvPr id="22646" name="Google Shape;22646;p4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647" name="Google Shape;22647;p4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52" name="Shape 22652"/>
        <p:cNvGrpSpPr/>
        <p:nvPr/>
      </p:nvGrpSpPr>
      <p:grpSpPr>
        <a:xfrm>
          <a:off x="0" y="0"/>
          <a:ext cx="0" cy="0"/>
          <a:chOff x="0" y="0"/>
          <a:chExt cx="0" cy="0"/>
        </a:xfrm>
      </p:grpSpPr>
      <p:sp>
        <p:nvSpPr>
          <p:cNvPr id="22653" name="Google Shape;22653;p4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654" name="Google Shape;22654;p4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59" name="Shape 22659"/>
        <p:cNvGrpSpPr/>
        <p:nvPr/>
      </p:nvGrpSpPr>
      <p:grpSpPr>
        <a:xfrm>
          <a:off x="0" y="0"/>
          <a:ext cx="0" cy="0"/>
          <a:chOff x="0" y="0"/>
          <a:chExt cx="0" cy="0"/>
        </a:xfrm>
      </p:grpSpPr>
      <p:sp>
        <p:nvSpPr>
          <p:cNvPr id="22660" name="Google Shape;22660;p4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661" name="Google Shape;22661;p4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66" name="Shape 22666"/>
        <p:cNvGrpSpPr/>
        <p:nvPr/>
      </p:nvGrpSpPr>
      <p:grpSpPr>
        <a:xfrm>
          <a:off x="0" y="0"/>
          <a:ext cx="0" cy="0"/>
          <a:chOff x="0" y="0"/>
          <a:chExt cx="0" cy="0"/>
        </a:xfrm>
      </p:grpSpPr>
      <p:sp>
        <p:nvSpPr>
          <p:cNvPr id="22667" name="Google Shape;22667;p4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668" name="Google Shape;22668;p4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73" name="Shape 22673"/>
        <p:cNvGrpSpPr/>
        <p:nvPr/>
      </p:nvGrpSpPr>
      <p:grpSpPr>
        <a:xfrm>
          <a:off x="0" y="0"/>
          <a:ext cx="0" cy="0"/>
          <a:chOff x="0" y="0"/>
          <a:chExt cx="0" cy="0"/>
        </a:xfrm>
      </p:grpSpPr>
      <p:sp>
        <p:nvSpPr>
          <p:cNvPr id="22674" name="Google Shape;22674;p4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675" name="Google Shape;22675;p4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40" name="Shape 23440"/>
        <p:cNvGrpSpPr/>
        <p:nvPr/>
      </p:nvGrpSpPr>
      <p:grpSpPr>
        <a:xfrm>
          <a:off x="0" y="0"/>
          <a:ext cx="0" cy="0"/>
          <a:chOff x="0" y="0"/>
          <a:chExt cx="0" cy="0"/>
        </a:xfrm>
      </p:grpSpPr>
      <p:sp>
        <p:nvSpPr>
          <p:cNvPr id="23441" name="Google Shape;23441;p4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3442" name="Google Shape;23442;p4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45" name="Shape 23845"/>
        <p:cNvGrpSpPr/>
        <p:nvPr/>
      </p:nvGrpSpPr>
      <p:grpSpPr>
        <a:xfrm>
          <a:off x="0" y="0"/>
          <a:ext cx="0" cy="0"/>
          <a:chOff x="0" y="0"/>
          <a:chExt cx="0" cy="0"/>
        </a:xfrm>
      </p:grpSpPr>
      <p:sp>
        <p:nvSpPr>
          <p:cNvPr id="23846" name="Google Shape;23846;p4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3847" name="Google Shape;23847;p4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73" name="Shape 21673"/>
        <p:cNvGrpSpPr/>
        <p:nvPr/>
      </p:nvGrpSpPr>
      <p:grpSpPr>
        <a:xfrm>
          <a:off x="0" y="0"/>
          <a:ext cx="0" cy="0"/>
          <a:chOff x="0" y="0"/>
          <a:chExt cx="0" cy="0"/>
        </a:xfrm>
      </p:grpSpPr>
      <p:sp>
        <p:nvSpPr>
          <p:cNvPr id="21674" name="Google Shape;21674;p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675" name="Google Shape;21675;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52" name="Shape 25252"/>
        <p:cNvGrpSpPr/>
        <p:nvPr/>
      </p:nvGrpSpPr>
      <p:grpSpPr>
        <a:xfrm>
          <a:off x="0" y="0"/>
          <a:ext cx="0" cy="0"/>
          <a:chOff x="0" y="0"/>
          <a:chExt cx="0" cy="0"/>
        </a:xfrm>
      </p:grpSpPr>
      <p:sp>
        <p:nvSpPr>
          <p:cNvPr id="25253" name="Google Shape;25253;p5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5254" name="Google Shape;25254;p5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79" name="Shape 21679"/>
        <p:cNvGrpSpPr/>
        <p:nvPr/>
      </p:nvGrpSpPr>
      <p:grpSpPr>
        <a:xfrm>
          <a:off x="0" y="0"/>
          <a:ext cx="0" cy="0"/>
          <a:chOff x="0" y="0"/>
          <a:chExt cx="0" cy="0"/>
        </a:xfrm>
      </p:grpSpPr>
      <p:sp>
        <p:nvSpPr>
          <p:cNvPr id="21680" name="Google Shape;21680;p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681" name="Google Shape;21681;p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98" name="Shape 21698"/>
        <p:cNvGrpSpPr/>
        <p:nvPr/>
      </p:nvGrpSpPr>
      <p:grpSpPr>
        <a:xfrm>
          <a:off x="0" y="0"/>
          <a:ext cx="0" cy="0"/>
          <a:chOff x="0" y="0"/>
          <a:chExt cx="0" cy="0"/>
        </a:xfrm>
      </p:grpSpPr>
      <p:sp>
        <p:nvSpPr>
          <p:cNvPr id="21699" name="Google Shape;21699;p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7: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15" name="Shape 21715"/>
        <p:cNvGrpSpPr/>
        <p:nvPr/>
      </p:nvGrpSpPr>
      <p:grpSpPr>
        <a:xfrm>
          <a:off x="0" y="0"/>
          <a:ext cx="0" cy="0"/>
          <a:chOff x="0" y="0"/>
          <a:chExt cx="0" cy="0"/>
        </a:xfrm>
      </p:grpSpPr>
      <p:sp>
        <p:nvSpPr>
          <p:cNvPr id="21716" name="Google Shape;21716;p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717" name="Google Shape;21717;p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22" name="Shape 21722"/>
        <p:cNvGrpSpPr/>
        <p:nvPr/>
      </p:nvGrpSpPr>
      <p:grpSpPr>
        <a:xfrm>
          <a:off x="0" y="0"/>
          <a:ext cx="0" cy="0"/>
          <a:chOff x="0" y="0"/>
          <a:chExt cx="0" cy="0"/>
        </a:xfrm>
      </p:grpSpPr>
      <p:sp>
        <p:nvSpPr>
          <p:cNvPr id="21723" name="Google Shape;21723;p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724" name="Google Shape;21724;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2"/>
        </a:solidFill>
      </p:bgPr>
    </p:bg>
    <p:spTree>
      <p:nvGrpSpPr>
        <p:cNvPr id="9" name="Shape 9"/>
        <p:cNvGrpSpPr/>
        <p:nvPr/>
      </p:nvGrpSpPr>
      <p:grpSpPr>
        <a:xfrm>
          <a:off x="0" y="0"/>
          <a:ext cx="0" cy="0"/>
          <a:chOff x="0" y="0"/>
          <a:chExt cx="0" cy="0"/>
        </a:xfrm>
      </p:grpSpPr>
      <p:grpSp>
        <p:nvGrpSpPr>
          <p:cNvPr id="10" name="Google Shape;10;p52"/>
          <p:cNvGrpSpPr/>
          <p:nvPr/>
        </p:nvGrpSpPr>
        <p:grpSpPr>
          <a:xfrm>
            <a:off x="468844" y="147364"/>
            <a:ext cx="8350008" cy="4685127"/>
            <a:chOff x="238400" y="851425"/>
            <a:chExt cx="7143475" cy="4008150"/>
          </a:xfrm>
        </p:grpSpPr>
        <p:sp>
          <p:nvSpPr>
            <p:cNvPr id="11" name="Google Shape;11;p52"/>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 name="Google Shape;12;p52"/>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 name="Google Shape;13;p52"/>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 name="Google Shape;14;p52"/>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 name="Google Shape;15;p52"/>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 name="Google Shape;16;p52"/>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 name="Google Shape;17;p52"/>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 name="Google Shape;18;p52"/>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 name="Google Shape;19;p52"/>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 name="Google Shape;20;p52"/>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 name="Google Shape;21;p52"/>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 name="Google Shape;22;p52"/>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 name="Google Shape;23;p52"/>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 name="Google Shape;24;p52"/>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 name="Google Shape;25;p52"/>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 name="Google Shape;26;p52"/>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 name="Google Shape;27;p52"/>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 name="Google Shape;28;p52"/>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 name="Google Shape;29;p52"/>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 name="Google Shape;30;p52"/>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 name="Google Shape;31;p52"/>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 name="Google Shape;32;p52"/>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 name="Google Shape;33;p52"/>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 name="Google Shape;34;p52"/>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 name="Google Shape;35;p52"/>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 name="Google Shape;36;p52"/>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 name="Google Shape;37;p52"/>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 name="Google Shape;38;p52"/>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 name="Google Shape;39;p52"/>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 name="Google Shape;40;p52"/>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 name="Google Shape;41;p52"/>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 name="Google Shape;42;p52"/>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 name="Google Shape;43;p52"/>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 name="Google Shape;44;p52"/>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 name="Google Shape;45;p52"/>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 name="Google Shape;46;p52"/>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 name="Google Shape;47;p52"/>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 name="Google Shape;48;p52"/>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 name="Google Shape;49;p52"/>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 name="Google Shape;50;p52"/>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 name="Google Shape;51;p52"/>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 name="Google Shape;52;p52"/>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 name="Google Shape;53;p52"/>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 name="Google Shape;54;p52"/>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 name="Google Shape;55;p52"/>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 name="Google Shape;56;p52"/>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 name="Google Shape;57;p52"/>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 name="Google Shape;58;p52"/>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 name="Google Shape;59;p52"/>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 name="Google Shape;60;p52"/>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 name="Google Shape;61;p52"/>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 name="Google Shape;62;p52"/>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 name="Google Shape;63;p52"/>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 name="Google Shape;64;p52"/>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 name="Google Shape;65;p52"/>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 name="Google Shape;66;p52"/>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 name="Google Shape;67;p52"/>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 name="Google Shape;68;p52"/>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 name="Google Shape;69;p52"/>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 name="Google Shape;70;p52"/>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 name="Google Shape;71;p52"/>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 name="Google Shape;72;p52"/>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 name="Google Shape;73;p52"/>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 name="Google Shape;74;p52"/>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 name="Google Shape;75;p52"/>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 name="Google Shape;76;p52"/>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 name="Google Shape;77;p52"/>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 name="Google Shape;78;p52"/>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 name="Google Shape;79;p52"/>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 name="Google Shape;80;p52"/>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 name="Google Shape;81;p52"/>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 name="Google Shape;82;p52"/>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 name="Google Shape;83;p52"/>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 name="Google Shape;84;p52"/>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 name="Google Shape;85;p52"/>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 name="Google Shape;86;p52"/>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 name="Google Shape;87;p52"/>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 name="Google Shape;88;p52"/>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 name="Google Shape;89;p52"/>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 name="Google Shape;90;p52"/>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 name="Google Shape;91;p52"/>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 name="Google Shape;92;p52"/>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 name="Google Shape;93;p52"/>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 name="Google Shape;94;p52"/>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 name="Google Shape;95;p52"/>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 name="Google Shape;96;p52"/>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 name="Google Shape;97;p52"/>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 name="Google Shape;98;p52"/>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 name="Google Shape;99;p52"/>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 name="Google Shape;100;p52"/>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 name="Google Shape;101;p52"/>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 name="Google Shape;102;p52"/>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 name="Google Shape;103;p52"/>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 name="Google Shape;104;p52"/>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 name="Google Shape;105;p52"/>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 name="Google Shape;106;p52"/>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 name="Google Shape;107;p52"/>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 name="Google Shape;108;p52"/>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 name="Google Shape;109;p52"/>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 name="Google Shape;110;p52"/>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 name="Google Shape;111;p52"/>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 name="Google Shape;112;p52"/>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 name="Google Shape;113;p52"/>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 name="Google Shape;114;p52"/>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 name="Google Shape;115;p52"/>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 name="Google Shape;116;p52"/>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 name="Google Shape;117;p52"/>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 name="Google Shape;118;p52"/>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 name="Google Shape;119;p52"/>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 name="Google Shape;120;p52"/>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 name="Google Shape;121;p52"/>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 name="Google Shape;122;p52"/>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 name="Google Shape;123;p52"/>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 name="Google Shape;124;p52"/>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 name="Google Shape;125;p52"/>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 name="Google Shape;126;p52"/>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 name="Google Shape;127;p52"/>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 name="Google Shape;128;p52"/>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 name="Google Shape;129;p52"/>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 name="Google Shape;130;p52"/>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 name="Google Shape;131;p52"/>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 name="Google Shape;132;p52"/>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 name="Google Shape;133;p52"/>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 name="Google Shape;134;p52"/>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 name="Google Shape;135;p52"/>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 name="Google Shape;136;p52"/>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 name="Google Shape;137;p52"/>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 name="Google Shape;138;p52"/>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 name="Google Shape;139;p52"/>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 name="Google Shape;140;p52"/>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 name="Google Shape;141;p52"/>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 name="Google Shape;142;p52"/>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 name="Google Shape;143;p52"/>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 name="Google Shape;144;p52"/>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 name="Google Shape;145;p52"/>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 name="Google Shape;146;p52"/>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 name="Google Shape;147;p52"/>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 name="Google Shape;148;p52"/>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 name="Google Shape;149;p52"/>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 name="Google Shape;150;p52"/>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 name="Google Shape;151;p52"/>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 name="Google Shape;152;p52"/>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 name="Google Shape;153;p52"/>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 name="Google Shape;154;p52"/>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 name="Google Shape;155;p52"/>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 name="Google Shape;156;p52"/>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 name="Google Shape;157;p52"/>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 name="Google Shape;158;p52"/>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 name="Google Shape;159;p52"/>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 name="Google Shape;160;p52"/>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 name="Google Shape;161;p52"/>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 name="Google Shape;162;p52"/>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 name="Google Shape;163;p52"/>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 name="Google Shape;164;p52"/>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 name="Google Shape;165;p52"/>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 name="Google Shape;166;p52"/>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 name="Google Shape;167;p52"/>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 name="Google Shape;168;p52"/>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 name="Google Shape;169;p52"/>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 name="Google Shape;170;p52"/>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 name="Google Shape;171;p52"/>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 name="Google Shape;172;p52"/>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 name="Google Shape;173;p52"/>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 name="Google Shape;174;p52"/>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 name="Google Shape;175;p52"/>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 name="Google Shape;176;p52"/>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 name="Google Shape;177;p52"/>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 name="Google Shape;178;p52"/>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 name="Google Shape;179;p52"/>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 name="Google Shape;180;p52"/>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 name="Google Shape;181;p52"/>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 name="Google Shape;182;p52"/>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 name="Google Shape;183;p52"/>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 name="Google Shape;184;p52"/>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 name="Google Shape;185;p52"/>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 name="Google Shape;186;p52"/>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 name="Google Shape;187;p52"/>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 name="Google Shape;188;p52"/>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 name="Google Shape;189;p52"/>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 name="Google Shape;190;p52"/>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 name="Google Shape;191;p52"/>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 name="Google Shape;192;p52"/>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 name="Google Shape;193;p52"/>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 name="Google Shape;194;p52"/>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 name="Google Shape;195;p52"/>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 name="Google Shape;196;p52"/>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 name="Google Shape;197;p52"/>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 name="Google Shape;198;p52"/>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 name="Google Shape;199;p52"/>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 name="Google Shape;200;p52"/>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 name="Google Shape;201;p52"/>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 name="Google Shape;202;p52"/>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 name="Google Shape;203;p52"/>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 name="Google Shape;204;p52"/>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 name="Google Shape;205;p52"/>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 name="Google Shape;206;p52"/>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 name="Google Shape;207;p52"/>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 name="Google Shape;208;p52"/>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 name="Google Shape;209;p52"/>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 name="Google Shape;210;p52"/>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 name="Google Shape;211;p52"/>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 name="Google Shape;212;p52"/>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 name="Google Shape;213;p52"/>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 name="Google Shape;214;p52"/>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 name="Google Shape;215;p52"/>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 name="Google Shape;216;p52"/>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 name="Google Shape;217;p52"/>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 name="Google Shape;218;p52"/>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 name="Google Shape;219;p52"/>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 name="Google Shape;220;p52"/>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 name="Google Shape;221;p52"/>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 name="Google Shape;222;p52"/>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 name="Google Shape;223;p52"/>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 name="Google Shape;224;p52"/>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 name="Google Shape;225;p52"/>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 name="Google Shape;226;p52"/>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 name="Google Shape;227;p52"/>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 name="Google Shape;228;p52"/>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 name="Google Shape;229;p52"/>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 name="Google Shape;230;p52"/>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 name="Google Shape;231;p52"/>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 name="Google Shape;232;p52"/>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 name="Google Shape;233;p52"/>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 name="Google Shape;234;p52"/>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 name="Google Shape;235;p52"/>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 name="Google Shape;236;p52"/>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 name="Google Shape;237;p52"/>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 name="Google Shape;238;p52"/>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 name="Google Shape;239;p52"/>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 name="Google Shape;240;p52"/>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 name="Google Shape;241;p52"/>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 name="Google Shape;242;p52"/>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 name="Google Shape;243;p52"/>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 name="Google Shape;244;p52"/>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 name="Google Shape;245;p52"/>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 name="Google Shape;246;p52"/>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 name="Google Shape;247;p52"/>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 name="Google Shape;248;p52"/>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 name="Google Shape;249;p52"/>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 name="Google Shape;250;p52"/>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 name="Google Shape;251;p52"/>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 name="Google Shape;252;p52"/>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 name="Google Shape;253;p52"/>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 name="Google Shape;254;p52"/>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 name="Google Shape;255;p52"/>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 name="Google Shape;256;p52"/>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 name="Google Shape;257;p52"/>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 name="Google Shape;258;p52"/>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 name="Google Shape;259;p52"/>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 name="Google Shape;260;p52"/>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 name="Google Shape;261;p52"/>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 name="Google Shape;262;p52"/>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 name="Google Shape;263;p52"/>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 name="Google Shape;264;p52"/>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 name="Google Shape;265;p52"/>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 name="Google Shape;266;p52"/>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 name="Google Shape;267;p52"/>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 name="Google Shape;268;p52"/>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 name="Google Shape;269;p52"/>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 name="Google Shape;270;p52"/>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 name="Google Shape;271;p52"/>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 name="Google Shape;272;p52"/>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 name="Google Shape;273;p52"/>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 name="Google Shape;274;p52"/>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 name="Google Shape;275;p52"/>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 name="Google Shape;276;p52"/>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 name="Google Shape;277;p52"/>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 name="Google Shape;278;p52"/>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 name="Google Shape;279;p52"/>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 name="Google Shape;280;p52"/>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 name="Google Shape;281;p52"/>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 name="Google Shape;282;p52"/>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 name="Google Shape;283;p52"/>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 name="Google Shape;284;p52"/>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 name="Google Shape;285;p52"/>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 name="Google Shape;286;p52"/>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 name="Google Shape;287;p52"/>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 name="Google Shape;288;p52"/>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 name="Google Shape;289;p52"/>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 name="Google Shape;290;p52"/>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 name="Google Shape;291;p52"/>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 name="Google Shape;292;p52"/>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 name="Google Shape;293;p52"/>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 name="Google Shape;294;p52"/>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 name="Google Shape;295;p52"/>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 name="Google Shape;296;p52"/>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 name="Google Shape;297;p52"/>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 name="Google Shape;298;p52"/>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 name="Google Shape;299;p52"/>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 name="Google Shape;300;p52"/>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 name="Google Shape;301;p52"/>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 name="Google Shape;302;p52"/>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 name="Google Shape;303;p52"/>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 name="Google Shape;304;p52"/>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 name="Google Shape;305;p52"/>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 name="Google Shape;306;p52"/>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 name="Google Shape;307;p52"/>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 name="Google Shape;308;p52"/>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 name="Google Shape;309;p52"/>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 name="Google Shape;310;p52"/>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 name="Google Shape;311;p52"/>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 name="Google Shape;312;p52"/>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 name="Google Shape;313;p52"/>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 name="Google Shape;314;p52"/>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 name="Google Shape;315;p52"/>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 name="Google Shape;316;p52"/>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 name="Google Shape;317;p52"/>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 name="Google Shape;318;p52"/>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 name="Google Shape;319;p52"/>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 name="Google Shape;320;p52"/>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 name="Google Shape;321;p52"/>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 name="Google Shape;322;p52"/>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 name="Google Shape;323;p52"/>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 name="Google Shape;324;p52"/>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 name="Google Shape;325;p52"/>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 name="Google Shape;326;p52"/>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 name="Google Shape;327;p52"/>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 name="Google Shape;328;p52"/>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 name="Google Shape;329;p52"/>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 name="Google Shape;330;p52"/>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 name="Google Shape;331;p52"/>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 name="Google Shape;332;p52"/>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 name="Google Shape;333;p52"/>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 name="Google Shape;334;p52"/>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 name="Google Shape;335;p52"/>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 name="Google Shape;336;p52"/>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 name="Google Shape;337;p52"/>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 name="Google Shape;338;p52"/>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 name="Google Shape;339;p52"/>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 name="Google Shape;340;p52"/>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 name="Google Shape;341;p52"/>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 name="Google Shape;342;p52"/>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 name="Google Shape;343;p52"/>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 name="Google Shape;344;p52"/>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 name="Google Shape;345;p52"/>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 name="Google Shape;346;p52"/>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 name="Google Shape;347;p52"/>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 name="Google Shape;348;p52"/>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 name="Google Shape;349;p52"/>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 name="Google Shape;350;p52"/>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 name="Google Shape;351;p52"/>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 name="Google Shape;352;p52"/>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 name="Google Shape;353;p52"/>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 name="Google Shape;354;p52"/>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 name="Google Shape;355;p52"/>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 name="Google Shape;356;p52"/>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 name="Google Shape;357;p52"/>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 name="Google Shape;358;p52"/>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 name="Google Shape;359;p52"/>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 name="Google Shape;360;p52"/>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 name="Google Shape;361;p52"/>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 name="Google Shape;362;p52"/>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 name="Google Shape;363;p52"/>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 name="Google Shape;364;p52"/>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 name="Google Shape;365;p52"/>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 name="Google Shape;366;p52"/>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 name="Google Shape;367;p52"/>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 name="Google Shape;368;p52"/>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 name="Google Shape;369;p52"/>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 name="Google Shape;370;p52"/>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 name="Google Shape;371;p52"/>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 name="Google Shape;372;p52"/>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 name="Google Shape;373;p52"/>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 name="Google Shape;374;p52"/>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 name="Google Shape;375;p52"/>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 name="Google Shape;376;p52"/>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 name="Google Shape;377;p52"/>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 name="Google Shape;378;p52"/>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 name="Google Shape;379;p52"/>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 name="Google Shape;380;p52"/>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 name="Google Shape;381;p52"/>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 name="Google Shape;382;p52"/>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 name="Google Shape;383;p52"/>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 name="Google Shape;384;p52"/>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 name="Google Shape;385;p52"/>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 name="Google Shape;386;p52"/>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 name="Google Shape;387;p52"/>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 name="Google Shape;388;p52"/>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 name="Google Shape;389;p52"/>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 name="Google Shape;390;p52"/>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 name="Google Shape;391;p52"/>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 name="Google Shape;392;p52"/>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 name="Google Shape;393;p52"/>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 name="Google Shape;394;p52"/>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 name="Google Shape;395;p52"/>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 name="Google Shape;396;p52"/>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 name="Google Shape;397;p52"/>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 name="Google Shape;398;p52"/>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 name="Google Shape;399;p52"/>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 name="Google Shape;400;p52"/>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 name="Google Shape;401;p52"/>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 name="Google Shape;402;p52"/>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 name="Google Shape;403;p52"/>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 name="Google Shape;404;p52"/>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 name="Google Shape;405;p52"/>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 name="Google Shape;406;p52"/>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 name="Google Shape;407;p52"/>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 name="Google Shape;408;p52"/>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 name="Google Shape;409;p52"/>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 name="Google Shape;410;p52"/>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 name="Google Shape;411;p52"/>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 name="Google Shape;412;p52"/>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 name="Google Shape;413;p52"/>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 name="Google Shape;414;p52"/>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 name="Google Shape;415;p52"/>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 name="Google Shape;416;p52"/>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 name="Google Shape;417;p52"/>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 name="Google Shape;418;p52"/>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 name="Google Shape;419;p52"/>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 name="Google Shape;420;p52"/>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 name="Google Shape;421;p52"/>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 name="Google Shape;422;p52"/>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 name="Google Shape;423;p52"/>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 name="Google Shape;424;p52"/>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 name="Google Shape;425;p52"/>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 name="Google Shape;426;p52"/>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 name="Google Shape;427;p52"/>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 name="Google Shape;428;p52"/>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 name="Google Shape;429;p52"/>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 name="Google Shape;430;p52"/>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 name="Google Shape;431;p52"/>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 name="Google Shape;432;p52"/>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 name="Google Shape;433;p52"/>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 name="Google Shape;434;p52"/>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 name="Google Shape;435;p52"/>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 name="Google Shape;436;p52"/>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 name="Google Shape;437;p52"/>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 name="Google Shape;438;p52"/>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 name="Google Shape;439;p52"/>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 name="Google Shape;440;p52"/>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 name="Google Shape;441;p52"/>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 name="Google Shape;442;p52"/>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 name="Google Shape;443;p52"/>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 name="Google Shape;444;p52"/>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 name="Google Shape;445;p52"/>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 name="Google Shape;446;p52"/>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 name="Google Shape;447;p52"/>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 name="Google Shape;448;p52"/>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 name="Google Shape;449;p52"/>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 name="Google Shape;450;p52"/>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 name="Google Shape;451;p52"/>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 name="Google Shape;452;p52"/>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 name="Google Shape;453;p52"/>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 name="Google Shape;454;p52"/>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 name="Google Shape;455;p52"/>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 name="Google Shape;456;p52"/>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 name="Google Shape;457;p52"/>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 name="Google Shape;458;p52"/>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 name="Google Shape;459;p52"/>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 name="Google Shape;460;p52"/>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 name="Google Shape;461;p52"/>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 name="Google Shape;462;p52"/>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 name="Google Shape;463;p52"/>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 name="Google Shape;464;p52"/>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 name="Google Shape;465;p52"/>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 name="Google Shape;466;p52"/>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 name="Google Shape;467;p52"/>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 name="Google Shape;468;p52"/>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 name="Google Shape;469;p52"/>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 name="Google Shape;470;p52"/>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 name="Google Shape;471;p52"/>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 name="Google Shape;472;p52"/>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 name="Google Shape;473;p52"/>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 name="Google Shape;474;p52"/>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 name="Google Shape;475;p52"/>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 name="Google Shape;476;p52"/>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 name="Google Shape;477;p52"/>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 name="Google Shape;478;p52"/>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 name="Google Shape;479;p52"/>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 name="Google Shape;480;p52"/>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 name="Google Shape;481;p52"/>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 name="Google Shape;482;p52"/>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 name="Google Shape;483;p52"/>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 name="Google Shape;484;p52"/>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 name="Google Shape;485;p52"/>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 name="Google Shape;486;p52"/>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 name="Google Shape;487;p52"/>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 name="Google Shape;488;p52"/>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 name="Google Shape;489;p52"/>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 name="Google Shape;490;p52"/>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 name="Google Shape;491;p52"/>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 name="Google Shape;492;p52"/>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 name="Google Shape;493;p52"/>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 name="Google Shape;494;p52"/>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 name="Google Shape;495;p52"/>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 name="Google Shape;496;p52"/>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 name="Google Shape;497;p52"/>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 name="Google Shape;498;p52"/>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 name="Google Shape;499;p52"/>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 name="Google Shape;500;p52"/>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 name="Google Shape;501;p52"/>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 name="Google Shape;502;p52"/>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 name="Google Shape;503;p52"/>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 name="Google Shape;504;p52"/>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 name="Google Shape;505;p52"/>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 name="Google Shape;506;p52"/>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 name="Google Shape;507;p52"/>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 name="Google Shape;508;p52"/>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 name="Google Shape;509;p52"/>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 name="Google Shape;510;p52"/>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 name="Google Shape;511;p52"/>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 name="Google Shape;512;p52"/>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 name="Google Shape;513;p52"/>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 name="Google Shape;514;p52"/>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 name="Google Shape;515;p52"/>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 name="Google Shape;516;p52"/>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 name="Google Shape;517;p52"/>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 name="Google Shape;518;p52"/>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 name="Google Shape;519;p52"/>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 name="Google Shape;520;p52"/>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 name="Google Shape;521;p52"/>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 name="Google Shape;522;p52"/>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 name="Google Shape;523;p52"/>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 name="Google Shape;524;p52"/>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 name="Google Shape;525;p52"/>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 name="Google Shape;526;p52"/>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 name="Google Shape;527;p52"/>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 name="Google Shape;528;p52"/>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 name="Google Shape;529;p52"/>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 name="Google Shape;530;p52"/>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 name="Google Shape;531;p52"/>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 name="Google Shape;532;p52"/>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 name="Google Shape;533;p52"/>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 name="Google Shape;534;p52"/>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 name="Google Shape;535;p52"/>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 name="Google Shape;536;p52"/>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 name="Google Shape;537;p52"/>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 name="Google Shape;538;p52"/>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 name="Google Shape;539;p52"/>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 name="Google Shape;540;p52"/>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 name="Google Shape;541;p52"/>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 name="Google Shape;542;p52"/>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 name="Google Shape;543;p52"/>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 name="Google Shape;544;p52"/>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 name="Google Shape;545;p52"/>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 name="Google Shape;546;p52"/>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 name="Google Shape;547;p52"/>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 name="Google Shape;548;p52"/>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 name="Google Shape;549;p52"/>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 name="Google Shape;550;p52"/>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 name="Google Shape;551;p52"/>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 name="Google Shape;552;p52"/>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 name="Google Shape;553;p52"/>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 name="Google Shape;554;p52"/>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 name="Google Shape;555;p52"/>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 name="Google Shape;556;p52"/>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 name="Google Shape;557;p52"/>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 name="Google Shape;558;p52"/>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 name="Google Shape;559;p52"/>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 name="Google Shape;560;p52"/>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 name="Google Shape;561;p52"/>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 name="Google Shape;562;p52"/>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 name="Google Shape;563;p52"/>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 name="Google Shape;564;p52"/>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 name="Google Shape;565;p52"/>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 name="Google Shape;566;p52"/>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 name="Google Shape;567;p52"/>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 name="Google Shape;568;p52"/>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 name="Google Shape;569;p52"/>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 name="Google Shape;570;p52"/>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 name="Google Shape;571;p52"/>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 name="Google Shape;572;p52"/>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 name="Google Shape;573;p52"/>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 name="Google Shape;574;p52"/>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 name="Google Shape;575;p52"/>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 name="Google Shape;576;p52"/>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 name="Google Shape;577;p52"/>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 name="Google Shape;578;p52"/>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 name="Google Shape;579;p52"/>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 name="Google Shape;580;p52"/>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 name="Google Shape;581;p52"/>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 name="Google Shape;582;p52"/>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 name="Google Shape;583;p52"/>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 name="Google Shape;584;p52"/>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 name="Google Shape;585;p52"/>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 name="Google Shape;586;p52"/>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 name="Google Shape;587;p52"/>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 name="Google Shape;588;p52"/>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 name="Google Shape;589;p52"/>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 name="Google Shape;590;p52"/>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 name="Google Shape;591;p52"/>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 name="Google Shape;592;p52"/>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 name="Google Shape;593;p52"/>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 name="Google Shape;594;p52"/>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 name="Google Shape;595;p52"/>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 name="Google Shape;596;p52"/>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 name="Google Shape;597;p52"/>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 name="Google Shape;598;p52"/>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 name="Google Shape;599;p52"/>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 name="Google Shape;600;p52"/>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 name="Google Shape;601;p52"/>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 name="Google Shape;602;p52"/>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 name="Google Shape;603;p52"/>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 name="Google Shape;604;p52"/>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 name="Google Shape;605;p52"/>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 name="Google Shape;606;p52"/>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 name="Google Shape;607;p52"/>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 name="Google Shape;608;p52"/>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 name="Google Shape;609;p52"/>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 name="Google Shape;610;p52"/>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 name="Google Shape;611;p52"/>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 name="Google Shape;612;p52"/>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 name="Google Shape;613;p52"/>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 name="Google Shape;614;p52"/>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 name="Google Shape;615;p52"/>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 name="Google Shape;616;p52"/>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 name="Google Shape;617;p52"/>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 name="Google Shape;618;p52"/>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 name="Google Shape;619;p52"/>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 name="Google Shape;620;p52"/>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 name="Google Shape;621;p52"/>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 name="Google Shape;622;p52"/>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 name="Google Shape;623;p52"/>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 name="Google Shape;624;p52"/>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 name="Google Shape;625;p52"/>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 name="Google Shape;626;p52"/>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 name="Google Shape;627;p52"/>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 name="Google Shape;628;p52"/>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 name="Google Shape;629;p52"/>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 name="Google Shape;630;p52"/>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 name="Google Shape;631;p52"/>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 name="Google Shape;632;p52"/>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 name="Google Shape;633;p52"/>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 name="Google Shape;634;p52"/>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 name="Google Shape;635;p52"/>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 name="Google Shape;636;p52"/>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 name="Google Shape;637;p52"/>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 name="Google Shape;638;p52"/>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 name="Google Shape;639;p52"/>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 name="Google Shape;640;p52"/>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 name="Google Shape;641;p52"/>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 name="Google Shape;642;p52"/>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 name="Google Shape;643;p52"/>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 name="Google Shape;644;p52"/>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 name="Google Shape;645;p52"/>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 name="Google Shape;646;p52"/>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 name="Google Shape;647;p52"/>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 name="Google Shape;648;p52"/>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 name="Google Shape;649;p52"/>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 name="Google Shape;650;p52"/>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 name="Google Shape;651;p52"/>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 name="Google Shape;652;p52"/>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 name="Google Shape;653;p52"/>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 name="Google Shape;654;p52"/>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 name="Google Shape;655;p52"/>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 name="Google Shape;656;p52"/>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 name="Google Shape;657;p52"/>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 name="Google Shape;658;p52"/>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 name="Google Shape;659;p52"/>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 name="Google Shape;660;p52"/>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 name="Google Shape;661;p52"/>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 name="Google Shape;662;p52"/>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 name="Google Shape;663;p52"/>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 name="Google Shape;664;p52"/>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 name="Google Shape;665;p52"/>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 name="Google Shape;666;p52"/>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 name="Google Shape;667;p52"/>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 name="Google Shape;668;p52"/>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 name="Google Shape;669;p52"/>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 name="Google Shape;670;p52"/>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 name="Google Shape;671;p52"/>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 name="Google Shape;672;p52"/>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 name="Google Shape;673;p52"/>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 name="Google Shape;674;p52"/>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 name="Google Shape;675;p52"/>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 name="Google Shape;676;p52"/>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 name="Google Shape;677;p52"/>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 name="Google Shape;678;p52"/>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 name="Google Shape;679;p52"/>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 name="Google Shape;680;p52"/>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 name="Google Shape;681;p52"/>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 name="Google Shape;682;p52"/>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 name="Google Shape;683;p52"/>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 name="Google Shape;684;p52"/>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 name="Google Shape;685;p52"/>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 name="Google Shape;686;p52"/>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 name="Google Shape;687;p52"/>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 name="Google Shape;688;p52"/>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 name="Google Shape;689;p52"/>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 name="Google Shape;690;p52"/>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 name="Google Shape;691;p52"/>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 name="Google Shape;692;p52"/>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 name="Google Shape;693;p52"/>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 name="Google Shape;694;p52"/>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 name="Google Shape;695;p52"/>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 name="Google Shape;696;p52"/>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 name="Google Shape;697;p52"/>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 name="Google Shape;698;p52"/>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 name="Google Shape;699;p52"/>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 name="Google Shape;700;p52"/>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 name="Google Shape;701;p52"/>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 name="Google Shape;702;p52"/>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 name="Google Shape;703;p52"/>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 name="Google Shape;704;p52"/>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 name="Google Shape;705;p52"/>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 name="Google Shape;706;p52"/>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 name="Google Shape;707;p52"/>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 name="Google Shape;708;p52"/>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 name="Google Shape;709;p52"/>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 name="Google Shape;710;p52"/>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 name="Google Shape;711;p52"/>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 name="Google Shape;712;p52"/>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 name="Google Shape;713;p52"/>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 name="Google Shape;714;p52"/>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 name="Google Shape;715;p52"/>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 name="Google Shape;716;p52"/>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 name="Google Shape;717;p52"/>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 name="Google Shape;718;p52"/>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 name="Google Shape;719;p52"/>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 name="Google Shape;720;p52"/>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 name="Google Shape;721;p52"/>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 name="Google Shape;722;p52"/>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 name="Google Shape;723;p52"/>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 name="Google Shape;724;p52"/>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 name="Google Shape;725;p52"/>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 name="Google Shape;726;p52"/>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 name="Google Shape;727;p52"/>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 name="Google Shape;728;p52"/>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 name="Google Shape;729;p52"/>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 name="Google Shape;730;p52"/>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 name="Google Shape;731;p52"/>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 name="Google Shape;732;p52"/>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 name="Google Shape;733;p52"/>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 name="Google Shape;734;p52"/>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 name="Google Shape;735;p52"/>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 name="Google Shape;736;p52"/>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 name="Google Shape;737;p52"/>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 name="Google Shape;738;p52"/>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 name="Google Shape;739;p52"/>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 name="Google Shape;740;p52"/>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 name="Google Shape;741;p52"/>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 name="Google Shape;742;p52"/>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 name="Google Shape;743;p52"/>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 name="Google Shape;744;p52"/>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 name="Google Shape;745;p52"/>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 name="Google Shape;746;p52"/>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 name="Google Shape;747;p52"/>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 name="Google Shape;748;p52"/>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 name="Google Shape;749;p52"/>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 name="Google Shape;750;p52"/>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 name="Google Shape;751;p52"/>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 name="Google Shape;752;p52"/>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 name="Google Shape;753;p52"/>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 name="Google Shape;754;p52"/>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 name="Google Shape;755;p52"/>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 name="Google Shape;756;p52"/>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 name="Google Shape;757;p52"/>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 name="Google Shape;758;p52"/>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 name="Google Shape;759;p52"/>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 name="Google Shape;760;p52"/>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 name="Google Shape;761;p52"/>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 name="Google Shape;762;p52"/>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 name="Google Shape;763;p52"/>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 name="Google Shape;764;p52"/>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 name="Google Shape;765;p52"/>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 name="Google Shape;766;p52"/>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 name="Google Shape;767;p52"/>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 name="Google Shape;768;p52"/>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 name="Google Shape;769;p52"/>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 name="Google Shape;770;p52"/>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 name="Google Shape;771;p52"/>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 name="Google Shape;772;p52"/>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 name="Google Shape;773;p52"/>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 name="Google Shape;774;p52"/>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 name="Google Shape;775;p52"/>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 name="Google Shape;776;p52"/>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 name="Google Shape;777;p52"/>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 name="Google Shape;778;p52"/>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 name="Google Shape;779;p52"/>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 name="Google Shape;780;p52"/>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 name="Google Shape;781;p52"/>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 name="Google Shape;782;p52"/>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 name="Google Shape;783;p52"/>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 name="Google Shape;784;p52"/>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 name="Google Shape;785;p52"/>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 name="Google Shape;786;p52"/>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 name="Google Shape;787;p52"/>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 name="Google Shape;788;p52"/>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 name="Google Shape;789;p52"/>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 name="Google Shape;790;p52"/>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 name="Google Shape;791;p52"/>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 name="Google Shape;792;p52"/>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 name="Google Shape;793;p52"/>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 name="Google Shape;794;p52"/>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 name="Google Shape;795;p52"/>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 name="Google Shape;796;p52"/>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 name="Google Shape;797;p52"/>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 name="Google Shape;798;p52"/>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 name="Google Shape;799;p52"/>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 name="Google Shape;800;p52"/>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 name="Google Shape;801;p52"/>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 name="Google Shape;802;p52"/>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 name="Google Shape;803;p52"/>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 name="Google Shape;804;p52"/>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 name="Google Shape;805;p52"/>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 name="Google Shape;806;p52"/>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 name="Google Shape;807;p52"/>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 name="Google Shape;808;p52"/>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 name="Google Shape;809;p52"/>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 name="Google Shape;810;p52"/>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 name="Google Shape;811;p52"/>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 name="Google Shape;812;p52"/>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 name="Google Shape;813;p52"/>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 name="Google Shape;814;p52"/>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 name="Google Shape;815;p52"/>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 name="Google Shape;816;p52"/>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 name="Google Shape;817;p52"/>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 name="Google Shape;818;p52"/>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 name="Google Shape;819;p52"/>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 name="Google Shape;820;p52"/>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 name="Google Shape;821;p52"/>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 name="Google Shape;822;p52"/>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 name="Google Shape;823;p52"/>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 name="Google Shape;824;p52"/>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 name="Google Shape;825;p52"/>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 name="Google Shape;826;p52"/>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 name="Google Shape;827;p52"/>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 name="Google Shape;828;p52"/>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 name="Google Shape;829;p52"/>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 name="Google Shape;830;p52"/>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 name="Google Shape;831;p52"/>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 name="Google Shape;832;p52"/>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 name="Google Shape;833;p52"/>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 name="Google Shape;834;p52"/>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 name="Google Shape;835;p52"/>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 name="Google Shape;836;p52"/>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 name="Google Shape;837;p52"/>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 name="Google Shape;838;p52"/>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 name="Google Shape;839;p52"/>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 name="Google Shape;840;p52"/>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 name="Google Shape;841;p52"/>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 name="Google Shape;842;p52"/>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 name="Google Shape;843;p52"/>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 name="Google Shape;844;p52"/>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 name="Google Shape;845;p52"/>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 name="Google Shape;846;p52"/>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 name="Google Shape;847;p52"/>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 name="Google Shape;848;p52"/>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 name="Google Shape;849;p52"/>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 name="Google Shape;850;p52"/>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 name="Google Shape;851;p52"/>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 name="Google Shape;852;p52"/>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 name="Google Shape;853;p52"/>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 name="Google Shape;854;p52"/>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 name="Google Shape;855;p52"/>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 name="Google Shape;856;p52"/>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 name="Google Shape;857;p52"/>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 name="Google Shape;858;p52"/>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 name="Google Shape;859;p52"/>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 name="Google Shape;860;p52"/>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 name="Google Shape;861;p52"/>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 name="Google Shape;862;p52"/>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 name="Google Shape;863;p52"/>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 name="Google Shape;864;p52"/>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 name="Google Shape;865;p52"/>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 name="Google Shape;866;p52"/>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 name="Google Shape;867;p52"/>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 name="Google Shape;868;p52"/>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 name="Google Shape;869;p52"/>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 name="Google Shape;870;p52"/>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 name="Google Shape;871;p52"/>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 name="Google Shape;872;p52"/>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 name="Google Shape;873;p52"/>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 name="Google Shape;874;p52"/>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 name="Google Shape;875;p52"/>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 name="Google Shape;876;p52"/>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 name="Google Shape;877;p52"/>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 name="Google Shape;878;p52"/>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 name="Google Shape;879;p52"/>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 name="Google Shape;880;p52"/>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 name="Google Shape;881;p52"/>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 name="Google Shape;882;p52"/>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 name="Google Shape;883;p52"/>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 name="Google Shape;884;p52"/>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 name="Google Shape;885;p52"/>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 name="Google Shape;886;p52"/>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 name="Google Shape;887;p52"/>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 name="Google Shape;888;p52"/>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 name="Google Shape;889;p52"/>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 name="Google Shape;890;p52"/>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 name="Google Shape;891;p52"/>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 name="Google Shape;892;p52"/>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 name="Google Shape;893;p52"/>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 name="Google Shape;894;p52"/>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 name="Google Shape;895;p52"/>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 name="Google Shape;896;p52"/>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 name="Google Shape;897;p52"/>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 name="Google Shape;898;p52"/>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 name="Google Shape;899;p52"/>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 name="Google Shape;900;p52"/>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 name="Google Shape;901;p52"/>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 name="Google Shape;902;p52"/>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 name="Google Shape;903;p52"/>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 name="Google Shape;904;p52"/>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 name="Google Shape;905;p52"/>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 name="Google Shape;906;p52"/>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 name="Google Shape;907;p52"/>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 name="Google Shape;908;p52"/>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 name="Google Shape;909;p52"/>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 name="Google Shape;910;p52"/>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 name="Google Shape;911;p52"/>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 name="Google Shape;912;p52"/>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 name="Google Shape;913;p52"/>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 name="Google Shape;914;p52"/>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 name="Google Shape;915;p52"/>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 name="Google Shape;916;p52"/>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 name="Google Shape;917;p52"/>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 name="Google Shape;918;p52"/>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 name="Google Shape;919;p52"/>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 name="Google Shape;920;p52"/>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 name="Google Shape;921;p52"/>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 name="Google Shape;922;p52"/>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 name="Google Shape;923;p52"/>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 name="Google Shape;924;p52"/>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 name="Google Shape;925;p52"/>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 name="Google Shape;926;p52"/>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 name="Google Shape;927;p52"/>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 name="Google Shape;928;p52"/>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 name="Google Shape;929;p52"/>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 name="Google Shape;930;p52"/>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 name="Google Shape;931;p52"/>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 name="Google Shape;932;p52"/>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 name="Google Shape;933;p52"/>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 name="Google Shape;934;p52"/>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 name="Google Shape;935;p52"/>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 name="Google Shape;936;p52"/>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 name="Google Shape;937;p52"/>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 name="Google Shape;938;p52"/>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 name="Google Shape;939;p52"/>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 name="Google Shape;940;p52"/>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 name="Google Shape;941;p52"/>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 name="Google Shape;942;p52"/>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 name="Google Shape;943;p52"/>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 name="Google Shape;944;p52"/>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 name="Google Shape;945;p52"/>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 name="Google Shape;946;p52"/>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 name="Google Shape;947;p52"/>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 name="Google Shape;948;p52"/>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 name="Google Shape;949;p52"/>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 name="Google Shape;950;p52"/>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 name="Google Shape;951;p52"/>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 name="Google Shape;952;p52"/>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 name="Google Shape;953;p52"/>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 name="Google Shape;954;p52"/>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 name="Google Shape;955;p52"/>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 name="Google Shape;956;p52"/>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 name="Google Shape;957;p52"/>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 name="Google Shape;958;p52"/>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 name="Google Shape;959;p52"/>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 name="Google Shape;960;p52"/>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 name="Google Shape;961;p52"/>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 name="Google Shape;962;p52"/>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 name="Google Shape;963;p52"/>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 name="Google Shape;964;p52"/>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 name="Google Shape;965;p52"/>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 name="Google Shape;966;p52"/>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 name="Google Shape;967;p52"/>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 name="Google Shape;968;p52"/>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 name="Google Shape;969;p52"/>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 name="Google Shape;970;p52"/>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 name="Google Shape;971;p52"/>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 name="Google Shape;972;p52"/>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 name="Google Shape;973;p52"/>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 name="Google Shape;974;p52"/>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 name="Google Shape;975;p52"/>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 name="Google Shape;976;p52"/>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 name="Google Shape;977;p52"/>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 name="Google Shape;978;p52"/>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 name="Google Shape;979;p52"/>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 name="Google Shape;980;p52"/>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 name="Google Shape;981;p52"/>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 name="Google Shape;982;p52"/>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 name="Google Shape;983;p52"/>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 name="Google Shape;984;p52"/>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 name="Google Shape;985;p52"/>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 name="Google Shape;986;p52"/>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 name="Google Shape;987;p52"/>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 name="Google Shape;988;p52"/>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 name="Google Shape;989;p52"/>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 name="Google Shape;990;p52"/>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 name="Google Shape;991;p52"/>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 name="Google Shape;992;p52"/>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 name="Google Shape;993;p52"/>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 name="Google Shape;994;p52"/>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 name="Google Shape;995;p52"/>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 name="Google Shape;996;p52"/>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 name="Google Shape;997;p52"/>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 name="Google Shape;998;p52"/>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 name="Google Shape;999;p52"/>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 name="Google Shape;1000;p52"/>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 name="Google Shape;1001;p52"/>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 name="Google Shape;1002;p52"/>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 name="Google Shape;1003;p52"/>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 name="Google Shape;1004;p52"/>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 name="Google Shape;1005;p52"/>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 name="Google Shape;1006;p52"/>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 name="Google Shape;1007;p52"/>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 name="Google Shape;1008;p52"/>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 name="Google Shape;1009;p52"/>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 name="Google Shape;1010;p52"/>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 name="Google Shape;1011;p52"/>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 name="Google Shape;1012;p52"/>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 name="Google Shape;1013;p52"/>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 name="Google Shape;1014;p52"/>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 name="Google Shape;1015;p52"/>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 name="Google Shape;1016;p52"/>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 name="Google Shape;1017;p52"/>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 name="Google Shape;1018;p52"/>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 name="Google Shape;1019;p52"/>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 name="Google Shape;1020;p52"/>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 name="Google Shape;1021;p52"/>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 name="Google Shape;1022;p52"/>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 name="Google Shape;1023;p52"/>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 name="Google Shape;1024;p52"/>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 name="Google Shape;1025;p52"/>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 name="Google Shape;1026;p52"/>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 name="Google Shape;1027;p52"/>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 name="Google Shape;1028;p52"/>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 name="Google Shape;1029;p52"/>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 name="Google Shape;1030;p52"/>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 name="Google Shape;1031;p52"/>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 name="Google Shape;1032;p52"/>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 name="Google Shape;1033;p52"/>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 name="Google Shape;1034;p52"/>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 name="Google Shape;1035;p52"/>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 name="Google Shape;1036;p52"/>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 name="Google Shape;1037;p52"/>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 name="Google Shape;1038;p52"/>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 name="Google Shape;1039;p52"/>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 name="Google Shape;1040;p52"/>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 name="Google Shape;1041;p52"/>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 name="Google Shape;1042;p52"/>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 name="Google Shape;1043;p52"/>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 name="Google Shape;1044;p52"/>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 name="Google Shape;1045;p52"/>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 name="Google Shape;1046;p52"/>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 name="Google Shape;1047;p52"/>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 name="Google Shape;1048;p52"/>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 name="Google Shape;1049;p52"/>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 name="Google Shape;1050;p52"/>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 name="Google Shape;1051;p52"/>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 name="Google Shape;1052;p52"/>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 name="Google Shape;1053;p52"/>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 name="Google Shape;1054;p52"/>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 name="Google Shape;1055;p52"/>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 name="Google Shape;1056;p52"/>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 name="Google Shape;1057;p52"/>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 name="Google Shape;1058;p52"/>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 name="Google Shape;1059;p52"/>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 name="Google Shape;1060;p52"/>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 name="Google Shape;1061;p52"/>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 name="Google Shape;1062;p52"/>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 name="Google Shape;1063;p52"/>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 name="Google Shape;1064;p52"/>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 name="Google Shape;1065;p52"/>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 name="Google Shape;1066;p52"/>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 name="Google Shape;1067;p52"/>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 name="Google Shape;1068;p52"/>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 name="Google Shape;1069;p52"/>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 name="Google Shape;1070;p52"/>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 name="Google Shape;1071;p52"/>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 name="Google Shape;1072;p52"/>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 name="Google Shape;1073;p52"/>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 name="Google Shape;1074;p52"/>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 name="Google Shape;1075;p52"/>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 name="Google Shape;1076;p52"/>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 name="Google Shape;1077;p52"/>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 name="Google Shape;1078;p52"/>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 name="Google Shape;1079;p52"/>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 name="Google Shape;1080;p52"/>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 name="Google Shape;1081;p52"/>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 name="Google Shape;1082;p52"/>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 name="Google Shape;1083;p52"/>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 name="Google Shape;1084;p52"/>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 name="Google Shape;1085;p52"/>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 name="Google Shape;1086;p52"/>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 name="Google Shape;1087;p52"/>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 name="Google Shape;1088;p52"/>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 name="Google Shape;1089;p52"/>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 name="Google Shape;1090;p52"/>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 name="Google Shape;1091;p52"/>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 name="Google Shape;1092;p52"/>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 name="Google Shape;1093;p52"/>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 name="Google Shape;1094;p52"/>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 name="Google Shape;1095;p52"/>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 name="Google Shape;1096;p52"/>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 name="Google Shape;1097;p52"/>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 name="Google Shape;1098;p52"/>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 name="Google Shape;1099;p52"/>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 name="Google Shape;1100;p52"/>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 name="Google Shape;1101;p52"/>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 name="Google Shape;1102;p52"/>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 name="Google Shape;1103;p52"/>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 name="Google Shape;1104;p52"/>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 name="Google Shape;1105;p52"/>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 name="Google Shape;1106;p52"/>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 name="Google Shape;1107;p52"/>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 name="Google Shape;1108;p52"/>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 name="Google Shape;1109;p52"/>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 name="Google Shape;1110;p52"/>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 name="Google Shape;1111;p52"/>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 name="Google Shape;1112;p52"/>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 name="Google Shape;1113;p52"/>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 name="Google Shape;1114;p52"/>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 name="Google Shape;1115;p52"/>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 name="Google Shape;1116;p52"/>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 name="Google Shape;1117;p52"/>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 name="Google Shape;1118;p52"/>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 name="Google Shape;1119;p52"/>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 name="Google Shape;1120;p52"/>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 name="Google Shape;1121;p52"/>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 name="Google Shape;1122;p52"/>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 name="Google Shape;1123;p52"/>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 name="Google Shape;1124;p52"/>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 name="Google Shape;1125;p52"/>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 name="Google Shape;1126;p52"/>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 name="Google Shape;1127;p52"/>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 name="Google Shape;1128;p52"/>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 name="Google Shape;1129;p52"/>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 name="Google Shape;1130;p52"/>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 name="Google Shape;1131;p52"/>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 name="Google Shape;1132;p52"/>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3" name="Google Shape;1133;p52"/>
          <p:cNvSpPr txBox="1"/>
          <p:nvPr>
            <p:ph type="ctrTitle"/>
          </p:nvPr>
        </p:nvSpPr>
        <p:spPr>
          <a:xfrm rot="-178">
            <a:off x="1624481" y="1218467"/>
            <a:ext cx="5804400" cy="2180400"/>
          </a:xfrm>
          <a:prstGeom prst="rect">
            <a:avLst/>
          </a:prstGeom>
          <a:noFill/>
          <a:ln>
            <a:noFill/>
          </a:ln>
          <a:effectLst>
            <a:outerShdw rotWithShape="0" algn="bl" dir="1500000" dist="57150">
              <a:srgbClr val="463725"/>
            </a:outerShdw>
          </a:effectLst>
        </p:spPr>
        <p:txBody>
          <a:bodyPr anchorCtr="0" anchor="ctr" bIns="91425" lIns="91425" spcFirstLastPara="1" rIns="91425" wrap="square" tIns="91425">
            <a:noAutofit/>
          </a:bodyPr>
          <a:lstStyle>
            <a:lvl1pPr lvl="0" algn="ctr">
              <a:lnSpc>
                <a:spcPct val="90000"/>
              </a:lnSpc>
              <a:spcBef>
                <a:spcPts val="0"/>
              </a:spcBef>
              <a:spcAft>
                <a:spcPts val="0"/>
              </a:spcAft>
              <a:buClr>
                <a:srgbClr val="191919"/>
              </a:buClr>
              <a:buSzPts val="5200"/>
              <a:buNone/>
              <a:defRPr sz="8500">
                <a:solidFill>
                  <a:srgbClr val="D05D46"/>
                </a:solidFill>
                <a:latin typeface="Galada"/>
                <a:ea typeface="Galada"/>
                <a:cs typeface="Galada"/>
                <a:sym typeface="Galada"/>
              </a:defRPr>
            </a:lvl1pPr>
            <a:lvl2pPr lvl="1" algn="ctr">
              <a:lnSpc>
                <a:spcPct val="100000"/>
              </a:lnSpc>
              <a:spcBef>
                <a:spcPts val="0"/>
              </a:spcBef>
              <a:spcAft>
                <a:spcPts val="0"/>
              </a:spcAft>
              <a:buClr>
                <a:srgbClr val="191919"/>
              </a:buClr>
              <a:buSzPts val="5200"/>
              <a:buNone/>
              <a:defRPr sz="5200">
                <a:solidFill>
                  <a:srgbClr val="191919"/>
                </a:solidFill>
              </a:defRPr>
            </a:lvl2pPr>
            <a:lvl3pPr lvl="2" algn="ctr">
              <a:lnSpc>
                <a:spcPct val="100000"/>
              </a:lnSpc>
              <a:spcBef>
                <a:spcPts val="0"/>
              </a:spcBef>
              <a:spcAft>
                <a:spcPts val="0"/>
              </a:spcAft>
              <a:buClr>
                <a:srgbClr val="191919"/>
              </a:buClr>
              <a:buSzPts val="5200"/>
              <a:buNone/>
              <a:defRPr sz="5200">
                <a:solidFill>
                  <a:srgbClr val="191919"/>
                </a:solidFill>
              </a:defRPr>
            </a:lvl3pPr>
            <a:lvl4pPr lvl="3" algn="ctr">
              <a:lnSpc>
                <a:spcPct val="100000"/>
              </a:lnSpc>
              <a:spcBef>
                <a:spcPts val="0"/>
              </a:spcBef>
              <a:spcAft>
                <a:spcPts val="0"/>
              </a:spcAft>
              <a:buClr>
                <a:srgbClr val="191919"/>
              </a:buClr>
              <a:buSzPts val="5200"/>
              <a:buNone/>
              <a:defRPr sz="5200">
                <a:solidFill>
                  <a:srgbClr val="191919"/>
                </a:solidFill>
              </a:defRPr>
            </a:lvl4pPr>
            <a:lvl5pPr lvl="4" algn="ctr">
              <a:lnSpc>
                <a:spcPct val="100000"/>
              </a:lnSpc>
              <a:spcBef>
                <a:spcPts val="0"/>
              </a:spcBef>
              <a:spcAft>
                <a:spcPts val="0"/>
              </a:spcAft>
              <a:buClr>
                <a:srgbClr val="191919"/>
              </a:buClr>
              <a:buSzPts val="5200"/>
              <a:buNone/>
              <a:defRPr sz="5200">
                <a:solidFill>
                  <a:srgbClr val="191919"/>
                </a:solidFill>
              </a:defRPr>
            </a:lvl5pPr>
            <a:lvl6pPr lvl="5" algn="ctr">
              <a:lnSpc>
                <a:spcPct val="100000"/>
              </a:lnSpc>
              <a:spcBef>
                <a:spcPts val="0"/>
              </a:spcBef>
              <a:spcAft>
                <a:spcPts val="0"/>
              </a:spcAft>
              <a:buClr>
                <a:srgbClr val="191919"/>
              </a:buClr>
              <a:buSzPts val="5200"/>
              <a:buNone/>
              <a:defRPr sz="5200">
                <a:solidFill>
                  <a:srgbClr val="191919"/>
                </a:solidFill>
              </a:defRPr>
            </a:lvl6pPr>
            <a:lvl7pPr lvl="6" algn="ctr">
              <a:lnSpc>
                <a:spcPct val="100000"/>
              </a:lnSpc>
              <a:spcBef>
                <a:spcPts val="0"/>
              </a:spcBef>
              <a:spcAft>
                <a:spcPts val="0"/>
              </a:spcAft>
              <a:buClr>
                <a:srgbClr val="191919"/>
              </a:buClr>
              <a:buSzPts val="5200"/>
              <a:buNone/>
              <a:defRPr sz="5200">
                <a:solidFill>
                  <a:srgbClr val="191919"/>
                </a:solidFill>
              </a:defRPr>
            </a:lvl7pPr>
            <a:lvl8pPr lvl="7" algn="ctr">
              <a:lnSpc>
                <a:spcPct val="100000"/>
              </a:lnSpc>
              <a:spcBef>
                <a:spcPts val="0"/>
              </a:spcBef>
              <a:spcAft>
                <a:spcPts val="0"/>
              </a:spcAft>
              <a:buClr>
                <a:srgbClr val="191919"/>
              </a:buClr>
              <a:buSzPts val="5200"/>
              <a:buNone/>
              <a:defRPr sz="5200">
                <a:solidFill>
                  <a:srgbClr val="191919"/>
                </a:solidFill>
              </a:defRPr>
            </a:lvl8pPr>
            <a:lvl9pPr lvl="8" algn="ctr">
              <a:lnSpc>
                <a:spcPct val="100000"/>
              </a:lnSpc>
              <a:spcBef>
                <a:spcPts val="0"/>
              </a:spcBef>
              <a:spcAft>
                <a:spcPts val="0"/>
              </a:spcAft>
              <a:buClr>
                <a:srgbClr val="191919"/>
              </a:buClr>
              <a:buSzPts val="5200"/>
              <a:buNone/>
              <a:defRPr sz="5200">
                <a:solidFill>
                  <a:srgbClr val="191919"/>
                </a:solidFill>
              </a:defRPr>
            </a:lvl9pPr>
          </a:lstStyle>
          <a:p/>
        </p:txBody>
      </p:sp>
      <p:sp>
        <p:nvSpPr>
          <p:cNvPr id="1134" name="Google Shape;1134;p52"/>
          <p:cNvSpPr txBox="1"/>
          <p:nvPr>
            <p:ph idx="1" type="subTitle"/>
          </p:nvPr>
        </p:nvSpPr>
        <p:spPr>
          <a:xfrm rot="-62936">
            <a:off x="2392433" y="3598946"/>
            <a:ext cx="4359130" cy="409269"/>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800">
                <a:solidFill>
                  <a:srgbClr val="463725"/>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135" name="Google Shape;1135;p52"/>
          <p:cNvSpPr/>
          <p:nvPr/>
        </p:nvSpPr>
        <p:spPr>
          <a:xfrm>
            <a:off x="-4765" y="-10"/>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EFEE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 name="Google Shape;1136;p52"/>
          <p:cNvSpPr/>
          <p:nvPr/>
        </p:nvSpPr>
        <p:spPr>
          <a:xfrm>
            <a:off x="817500" y="529200"/>
            <a:ext cx="7509000" cy="40851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bg>
      <p:bgPr>
        <a:solidFill>
          <a:schemeClr val="dk2"/>
        </a:solidFill>
      </p:bgPr>
    </p:bg>
    <p:spTree>
      <p:nvGrpSpPr>
        <p:cNvPr id="9055" name="Shape 9055"/>
        <p:cNvGrpSpPr/>
        <p:nvPr/>
      </p:nvGrpSpPr>
      <p:grpSpPr>
        <a:xfrm>
          <a:off x="0" y="0"/>
          <a:ext cx="0" cy="0"/>
          <a:chOff x="0" y="0"/>
          <a:chExt cx="0" cy="0"/>
        </a:xfrm>
      </p:grpSpPr>
      <p:grpSp>
        <p:nvGrpSpPr>
          <p:cNvPr id="9056" name="Google Shape;9056;p61"/>
          <p:cNvGrpSpPr/>
          <p:nvPr/>
        </p:nvGrpSpPr>
        <p:grpSpPr>
          <a:xfrm>
            <a:off x="468844" y="147364"/>
            <a:ext cx="8350008" cy="4685127"/>
            <a:chOff x="238400" y="851425"/>
            <a:chExt cx="7143475" cy="4008150"/>
          </a:xfrm>
        </p:grpSpPr>
        <p:sp>
          <p:nvSpPr>
            <p:cNvPr id="9057" name="Google Shape;9057;p61"/>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8" name="Google Shape;9058;p61"/>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9" name="Google Shape;9059;p61"/>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0" name="Google Shape;9060;p61"/>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1" name="Google Shape;9061;p61"/>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2" name="Google Shape;9062;p61"/>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3" name="Google Shape;9063;p61"/>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4" name="Google Shape;9064;p61"/>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5" name="Google Shape;9065;p61"/>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6" name="Google Shape;9066;p61"/>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7" name="Google Shape;9067;p61"/>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8" name="Google Shape;9068;p61"/>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9" name="Google Shape;9069;p61"/>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0" name="Google Shape;9070;p61"/>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1" name="Google Shape;9071;p61"/>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2" name="Google Shape;9072;p61"/>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3" name="Google Shape;9073;p61"/>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4" name="Google Shape;9074;p61"/>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5" name="Google Shape;9075;p61"/>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6" name="Google Shape;9076;p61"/>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7" name="Google Shape;9077;p61"/>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8" name="Google Shape;9078;p61"/>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9" name="Google Shape;9079;p61"/>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0" name="Google Shape;9080;p61"/>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1" name="Google Shape;9081;p61"/>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2" name="Google Shape;9082;p61"/>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3" name="Google Shape;9083;p61"/>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4" name="Google Shape;9084;p61"/>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5" name="Google Shape;9085;p61"/>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6" name="Google Shape;9086;p61"/>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7" name="Google Shape;9087;p61"/>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8" name="Google Shape;9088;p61"/>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9" name="Google Shape;9089;p61"/>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0" name="Google Shape;9090;p61"/>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1" name="Google Shape;9091;p61"/>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2" name="Google Shape;9092;p61"/>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3" name="Google Shape;9093;p61"/>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4" name="Google Shape;9094;p61"/>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5" name="Google Shape;9095;p61"/>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6" name="Google Shape;9096;p61"/>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7" name="Google Shape;9097;p61"/>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8" name="Google Shape;9098;p61"/>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9" name="Google Shape;9099;p61"/>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0" name="Google Shape;9100;p61"/>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1" name="Google Shape;9101;p61"/>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2" name="Google Shape;9102;p61"/>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3" name="Google Shape;9103;p61"/>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4" name="Google Shape;9104;p61"/>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5" name="Google Shape;9105;p61"/>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6" name="Google Shape;9106;p61"/>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7" name="Google Shape;9107;p61"/>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8" name="Google Shape;9108;p61"/>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9" name="Google Shape;9109;p61"/>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0" name="Google Shape;9110;p61"/>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1" name="Google Shape;9111;p61"/>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2" name="Google Shape;9112;p61"/>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3" name="Google Shape;9113;p61"/>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4" name="Google Shape;9114;p61"/>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5" name="Google Shape;9115;p61"/>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6" name="Google Shape;9116;p61"/>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7" name="Google Shape;9117;p61"/>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8" name="Google Shape;9118;p61"/>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9" name="Google Shape;9119;p61"/>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0" name="Google Shape;9120;p61"/>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1" name="Google Shape;9121;p61"/>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2" name="Google Shape;9122;p61"/>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3" name="Google Shape;9123;p61"/>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4" name="Google Shape;9124;p61"/>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5" name="Google Shape;9125;p61"/>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6" name="Google Shape;9126;p61"/>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7" name="Google Shape;9127;p61"/>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8" name="Google Shape;9128;p61"/>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9" name="Google Shape;9129;p61"/>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0" name="Google Shape;9130;p61"/>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1" name="Google Shape;9131;p61"/>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2" name="Google Shape;9132;p61"/>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3" name="Google Shape;9133;p61"/>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4" name="Google Shape;9134;p61"/>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5" name="Google Shape;9135;p61"/>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6" name="Google Shape;9136;p61"/>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7" name="Google Shape;9137;p61"/>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8" name="Google Shape;9138;p61"/>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9" name="Google Shape;9139;p61"/>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0" name="Google Shape;9140;p61"/>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1" name="Google Shape;9141;p61"/>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2" name="Google Shape;9142;p61"/>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3" name="Google Shape;9143;p61"/>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4" name="Google Shape;9144;p61"/>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5" name="Google Shape;9145;p61"/>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6" name="Google Shape;9146;p61"/>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7" name="Google Shape;9147;p61"/>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8" name="Google Shape;9148;p61"/>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9" name="Google Shape;9149;p61"/>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0" name="Google Shape;9150;p61"/>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1" name="Google Shape;9151;p61"/>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2" name="Google Shape;9152;p61"/>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3" name="Google Shape;9153;p61"/>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4" name="Google Shape;9154;p61"/>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5" name="Google Shape;9155;p61"/>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6" name="Google Shape;9156;p61"/>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7" name="Google Shape;9157;p61"/>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8" name="Google Shape;9158;p61"/>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9" name="Google Shape;9159;p61"/>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0" name="Google Shape;9160;p61"/>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1" name="Google Shape;9161;p61"/>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2" name="Google Shape;9162;p61"/>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3" name="Google Shape;9163;p61"/>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4" name="Google Shape;9164;p61"/>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5" name="Google Shape;9165;p61"/>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6" name="Google Shape;9166;p61"/>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7" name="Google Shape;9167;p61"/>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8" name="Google Shape;9168;p61"/>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9" name="Google Shape;9169;p61"/>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0" name="Google Shape;9170;p61"/>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1" name="Google Shape;9171;p61"/>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2" name="Google Shape;9172;p61"/>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3" name="Google Shape;9173;p61"/>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4" name="Google Shape;9174;p61"/>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5" name="Google Shape;9175;p61"/>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6" name="Google Shape;9176;p61"/>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7" name="Google Shape;9177;p61"/>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8" name="Google Shape;9178;p61"/>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9" name="Google Shape;9179;p61"/>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0" name="Google Shape;9180;p61"/>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1" name="Google Shape;9181;p61"/>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2" name="Google Shape;9182;p61"/>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3" name="Google Shape;9183;p61"/>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4" name="Google Shape;9184;p61"/>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5" name="Google Shape;9185;p61"/>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6" name="Google Shape;9186;p61"/>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7" name="Google Shape;9187;p61"/>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8" name="Google Shape;9188;p61"/>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9" name="Google Shape;9189;p61"/>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0" name="Google Shape;9190;p61"/>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1" name="Google Shape;9191;p61"/>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2" name="Google Shape;9192;p61"/>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3" name="Google Shape;9193;p61"/>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4" name="Google Shape;9194;p61"/>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5" name="Google Shape;9195;p61"/>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6" name="Google Shape;9196;p61"/>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7" name="Google Shape;9197;p61"/>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8" name="Google Shape;9198;p61"/>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9" name="Google Shape;9199;p61"/>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0" name="Google Shape;9200;p61"/>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1" name="Google Shape;9201;p61"/>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2" name="Google Shape;9202;p61"/>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3" name="Google Shape;9203;p61"/>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4" name="Google Shape;9204;p61"/>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5" name="Google Shape;9205;p61"/>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6" name="Google Shape;9206;p61"/>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7" name="Google Shape;9207;p61"/>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8" name="Google Shape;9208;p61"/>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9" name="Google Shape;9209;p61"/>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0" name="Google Shape;9210;p61"/>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1" name="Google Shape;9211;p61"/>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2" name="Google Shape;9212;p61"/>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3" name="Google Shape;9213;p61"/>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4" name="Google Shape;9214;p61"/>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5" name="Google Shape;9215;p61"/>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6" name="Google Shape;9216;p61"/>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7" name="Google Shape;9217;p61"/>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8" name="Google Shape;9218;p61"/>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9" name="Google Shape;9219;p61"/>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0" name="Google Shape;9220;p61"/>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1" name="Google Shape;9221;p61"/>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2" name="Google Shape;9222;p61"/>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3" name="Google Shape;9223;p61"/>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4" name="Google Shape;9224;p61"/>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5" name="Google Shape;9225;p61"/>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6" name="Google Shape;9226;p61"/>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7" name="Google Shape;9227;p61"/>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8" name="Google Shape;9228;p61"/>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9" name="Google Shape;9229;p61"/>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0" name="Google Shape;9230;p61"/>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1" name="Google Shape;9231;p61"/>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2" name="Google Shape;9232;p61"/>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3" name="Google Shape;9233;p61"/>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4" name="Google Shape;9234;p61"/>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5" name="Google Shape;9235;p61"/>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6" name="Google Shape;9236;p61"/>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7" name="Google Shape;9237;p61"/>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8" name="Google Shape;9238;p61"/>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9" name="Google Shape;9239;p61"/>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0" name="Google Shape;9240;p61"/>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1" name="Google Shape;9241;p61"/>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2" name="Google Shape;9242;p61"/>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3" name="Google Shape;9243;p61"/>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4" name="Google Shape;9244;p61"/>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5" name="Google Shape;9245;p61"/>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6" name="Google Shape;9246;p61"/>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7" name="Google Shape;9247;p61"/>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8" name="Google Shape;9248;p61"/>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9" name="Google Shape;9249;p61"/>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0" name="Google Shape;9250;p61"/>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1" name="Google Shape;9251;p61"/>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2" name="Google Shape;9252;p61"/>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3" name="Google Shape;9253;p61"/>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4" name="Google Shape;9254;p61"/>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5" name="Google Shape;9255;p61"/>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6" name="Google Shape;9256;p61"/>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7" name="Google Shape;9257;p61"/>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8" name="Google Shape;9258;p61"/>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9" name="Google Shape;9259;p61"/>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0" name="Google Shape;9260;p61"/>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1" name="Google Shape;9261;p61"/>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2" name="Google Shape;9262;p61"/>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3" name="Google Shape;9263;p61"/>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4" name="Google Shape;9264;p61"/>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5" name="Google Shape;9265;p61"/>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6" name="Google Shape;9266;p61"/>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7" name="Google Shape;9267;p61"/>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8" name="Google Shape;9268;p61"/>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9" name="Google Shape;9269;p61"/>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0" name="Google Shape;9270;p61"/>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1" name="Google Shape;9271;p61"/>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2" name="Google Shape;9272;p61"/>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3" name="Google Shape;9273;p61"/>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4" name="Google Shape;9274;p61"/>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5" name="Google Shape;9275;p61"/>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6" name="Google Shape;9276;p61"/>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7" name="Google Shape;9277;p61"/>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8" name="Google Shape;9278;p61"/>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9" name="Google Shape;9279;p61"/>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0" name="Google Shape;9280;p61"/>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1" name="Google Shape;9281;p61"/>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2" name="Google Shape;9282;p61"/>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3" name="Google Shape;9283;p61"/>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4" name="Google Shape;9284;p61"/>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5" name="Google Shape;9285;p61"/>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6" name="Google Shape;9286;p61"/>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7" name="Google Shape;9287;p61"/>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8" name="Google Shape;9288;p61"/>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9" name="Google Shape;9289;p61"/>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0" name="Google Shape;9290;p61"/>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1" name="Google Shape;9291;p61"/>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2" name="Google Shape;9292;p61"/>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3" name="Google Shape;9293;p61"/>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4" name="Google Shape;9294;p61"/>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5" name="Google Shape;9295;p61"/>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6" name="Google Shape;9296;p61"/>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7" name="Google Shape;9297;p61"/>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8" name="Google Shape;9298;p61"/>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9" name="Google Shape;9299;p61"/>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0" name="Google Shape;9300;p61"/>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1" name="Google Shape;9301;p61"/>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2" name="Google Shape;9302;p61"/>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3" name="Google Shape;9303;p61"/>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4" name="Google Shape;9304;p61"/>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5" name="Google Shape;9305;p61"/>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6" name="Google Shape;9306;p61"/>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7" name="Google Shape;9307;p61"/>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8" name="Google Shape;9308;p61"/>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9" name="Google Shape;9309;p61"/>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0" name="Google Shape;9310;p61"/>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1" name="Google Shape;9311;p61"/>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2" name="Google Shape;9312;p61"/>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3" name="Google Shape;9313;p61"/>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4" name="Google Shape;9314;p61"/>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5" name="Google Shape;9315;p61"/>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6" name="Google Shape;9316;p61"/>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7" name="Google Shape;9317;p61"/>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8" name="Google Shape;9318;p61"/>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9" name="Google Shape;9319;p61"/>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0" name="Google Shape;9320;p61"/>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1" name="Google Shape;9321;p61"/>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2" name="Google Shape;9322;p61"/>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3" name="Google Shape;9323;p61"/>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4" name="Google Shape;9324;p61"/>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5" name="Google Shape;9325;p61"/>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6" name="Google Shape;9326;p61"/>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7" name="Google Shape;9327;p61"/>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8" name="Google Shape;9328;p61"/>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9" name="Google Shape;9329;p61"/>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0" name="Google Shape;9330;p61"/>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1" name="Google Shape;9331;p61"/>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2" name="Google Shape;9332;p61"/>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3" name="Google Shape;9333;p61"/>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4" name="Google Shape;9334;p61"/>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5" name="Google Shape;9335;p61"/>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6" name="Google Shape;9336;p61"/>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7" name="Google Shape;9337;p61"/>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8" name="Google Shape;9338;p61"/>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9" name="Google Shape;9339;p61"/>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0" name="Google Shape;9340;p61"/>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1" name="Google Shape;9341;p61"/>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2" name="Google Shape;9342;p61"/>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3" name="Google Shape;9343;p61"/>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4" name="Google Shape;9344;p61"/>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5" name="Google Shape;9345;p61"/>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6" name="Google Shape;9346;p61"/>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7" name="Google Shape;9347;p61"/>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8" name="Google Shape;9348;p61"/>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9" name="Google Shape;9349;p61"/>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0" name="Google Shape;9350;p61"/>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1" name="Google Shape;9351;p61"/>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2" name="Google Shape;9352;p61"/>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3" name="Google Shape;9353;p61"/>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4" name="Google Shape;9354;p61"/>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5" name="Google Shape;9355;p61"/>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6" name="Google Shape;9356;p61"/>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7" name="Google Shape;9357;p61"/>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8" name="Google Shape;9358;p61"/>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9" name="Google Shape;9359;p61"/>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0" name="Google Shape;9360;p61"/>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1" name="Google Shape;9361;p61"/>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2" name="Google Shape;9362;p61"/>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3" name="Google Shape;9363;p61"/>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4" name="Google Shape;9364;p61"/>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5" name="Google Shape;9365;p61"/>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6" name="Google Shape;9366;p61"/>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7" name="Google Shape;9367;p61"/>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8" name="Google Shape;9368;p61"/>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9" name="Google Shape;9369;p61"/>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0" name="Google Shape;9370;p61"/>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1" name="Google Shape;9371;p61"/>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2" name="Google Shape;9372;p61"/>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3" name="Google Shape;9373;p61"/>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4" name="Google Shape;9374;p61"/>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5" name="Google Shape;9375;p61"/>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6" name="Google Shape;9376;p61"/>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7" name="Google Shape;9377;p61"/>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8" name="Google Shape;9378;p61"/>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9" name="Google Shape;9379;p61"/>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0" name="Google Shape;9380;p61"/>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1" name="Google Shape;9381;p61"/>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2" name="Google Shape;9382;p61"/>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3" name="Google Shape;9383;p61"/>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4" name="Google Shape;9384;p61"/>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5" name="Google Shape;9385;p61"/>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6" name="Google Shape;9386;p61"/>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7" name="Google Shape;9387;p61"/>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8" name="Google Shape;9388;p61"/>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9" name="Google Shape;9389;p61"/>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0" name="Google Shape;9390;p61"/>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1" name="Google Shape;9391;p61"/>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2" name="Google Shape;9392;p61"/>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3" name="Google Shape;9393;p61"/>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4" name="Google Shape;9394;p61"/>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5" name="Google Shape;9395;p61"/>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6" name="Google Shape;9396;p61"/>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7" name="Google Shape;9397;p61"/>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8" name="Google Shape;9398;p61"/>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9" name="Google Shape;9399;p61"/>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0" name="Google Shape;9400;p61"/>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1" name="Google Shape;9401;p61"/>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2" name="Google Shape;9402;p61"/>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3" name="Google Shape;9403;p61"/>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4" name="Google Shape;9404;p61"/>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5" name="Google Shape;9405;p61"/>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6" name="Google Shape;9406;p61"/>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7" name="Google Shape;9407;p61"/>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8" name="Google Shape;9408;p61"/>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9" name="Google Shape;9409;p61"/>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0" name="Google Shape;9410;p61"/>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1" name="Google Shape;9411;p61"/>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2" name="Google Shape;9412;p61"/>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3" name="Google Shape;9413;p61"/>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4" name="Google Shape;9414;p61"/>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5" name="Google Shape;9415;p61"/>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6" name="Google Shape;9416;p61"/>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7" name="Google Shape;9417;p61"/>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8" name="Google Shape;9418;p61"/>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9" name="Google Shape;9419;p61"/>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0" name="Google Shape;9420;p61"/>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1" name="Google Shape;9421;p61"/>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2" name="Google Shape;9422;p61"/>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3" name="Google Shape;9423;p61"/>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4" name="Google Shape;9424;p61"/>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5" name="Google Shape;9425;p61"/>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6" name="Google Shape;9426;p61"/>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7" name="Google Shape;9427;p61"/>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8" name="Google Shape;9428;p61"/>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9" name="Google Shape;9429;p61"/>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0" name="Google Shape;9430;p61"/>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1" name="Google Shape;9431;p61"/>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2" name="Google Shape;9432;p61"/>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3" name="Google Shape;9433;p61"/>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4" name="Google Shape;9434;p61"/>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5" name="Google Shape;9435;p61"/>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6" name="Google Shape;9436;p61"/>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7" name="Google Shape;9437;p61"/>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8" name="Google Shape;9438;p61"/>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9" name="Google Shape;9439;p61"/>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0" name="Google Shape;9440;p61"/>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1" name="Google Shape;9441;p61"/>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2" name="Google Shape;9442;p61"/>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3" name="Google Shape;9443;p61"/>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4" name="Google Shape;9444;p61"/>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5" name="Google Shape;9445;p61"/>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6" name="Google Shape;9446;p61"/>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7" name="Google Shape;9447;p61"/>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8" name="Google Shape;9448;p61"/>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9" name="Google Shape;9449;p61"/>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0" name="Google Shape;9450;p61"/>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1" name="Google Shape;9451;p61"/>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2" name="Google Shape;9452;p61"/>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3" name="Google Shape;9453;p61"/>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4" name="Google Shape;9454;p61"/>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5" name="Google Shape;9455;p61"/>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6" name="Google Shape;9456;p61"/>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7" name="Google Shape;9457;p61"/>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8" name="Google Shape;9458;p61"/>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9" name="Google Shape;9459;p61"/>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0" name="Google Shape;9460;p61"/>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1" name="Google Shape;9461;p61"/>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2" name="Google Shape;9462;p61"/>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3" name="Google Shape;9463;p61"/>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4" name="Google Shape;9464;p61"/>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5" name="Google Shape;9465;p61"/>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6" name="Google Shape;9466;p61"/>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7" name="Google Shape;9467;p61"/>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8" name="Google Shape;9468;p61"/>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9" name="Google Shape;9469;p61"/>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0" name="Google Shape;9470;p61"/>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1" name="Google Shape;9471;p61"/>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2" name="Google Shape;9472;p61"/>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3" name="Google Shape;9473;p61"/>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4" name="Google Shape;9474;p61"/>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5" name="Google Shape;9475;p61"/>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6" name="Google Shape;9476;p61"/>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7" name="Google Shape;9477;p61"/>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8" name="Google Shape;9478;p61"/>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9" name="Google Shape;9479;p61"/>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0" name="Google Shape;9480;p61"/>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1" name="Google Shape;9481;p61"/>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2" name="Google Shape;9482;p61"/>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3" name="Google Shape;9483;p61"/>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4" name="Google Shape;9484;p61"/>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5" name="Google Shape;9485;p61"/>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6" name="Google Shape;9486;p61"/>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7" name="Google Shape;9487;p61"/>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8" name="Google Shape;9488;p61"/>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9" name="Google Shape;9489;p61"/>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0" name="Google Shape;9490;p61"/>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1" name="Google Shape;9491;p61"/>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2" name="Google Shape;9492;p61"/>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3" name="Google Shape;9493;p61"/>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4" name="Google Shape;9494;p61"/>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5" name="Google Shape;9495;p61"/>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6" name="Google Shape;9496;p61"/>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7" name="Google Shape;9497;p61"/>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8" name="Google Shape;9498;p61"/>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9" name="Google Shape;9499;p61"/>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0" name="Google Shape;9500;p61"/>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1" name="Google Shape;9501;p61"/>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2" name="Google Shape;9502;p61"/>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3" name="Google Shape;9503;p61"/>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4" name="Google Shape;9504;p61"/>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5" name="Google Shape;9505;p61"/>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6" name="Google Shape;9506;p61"/>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7" name="Google Shape;9507;p61"/>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8" name="Google Shape;9508;p61"/>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9" name="Google Shape;9509;p61"/>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0" name="Google Shape;9510;p61"/>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1" name="Google Shape;9511;p61"/>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2" name="Google Shape;9512;p61"/>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3" name="Google Shape;9513;p61"/>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4" name="Google Shape;9514;p61"/>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5" name="Google Shape;9515;p61"/>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6" name="Google Shape;9516;p61"/>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7" name="Google Shape;9517;p61"/>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8" name="Google Shape;9518;p61"/>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9" name="Google Shape;9519;p61"/>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0" name="Google Shape;9520;p61"/>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1" name="Google Shape;9521;p61"/>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2" name="Google Shape;9522;p61"/>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3" name="Google Shape;9523;p61"/>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4" name="Google Shape;9524;p61"/>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5" name="Google Shape;9525;p61"/>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6" name="Google Shape;9526;p61"/>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7" name="Google Shape;9527;p61"/>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8" name="Google Shape;9528;p61"/>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9" name="Google Shape;9529;p61"/>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0" name="Google Shape;9530;p61"/>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1" name="Google Shape;9531;p61"/>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2" name="Google Shape;9532;p61"/>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3" name="Google Shape;9533;p61"/>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4" name="Google Shape;9534;p61"/>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5" name="Google Shape;9535;p61"/>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6" name="Google Shape;9536;p61"/>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7" name="Google Shape;9537;p61"/>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8" name="Google Shape;9538;p61"/>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9" name="Google Shape;9539;p61"/>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0" name="Google Shape;9540;p61"/>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1" name="Google Shape;9541;p61"/>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2" name="Google Shape;9542;p61"/>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3" name="Google Shape;9543;p61"/>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4" name="Google Shape;9544;p61"/>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5" name="Google Shape;9545;p61"/>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6" name="Google Shape;9546;p61"/>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7" name="Google Shape;9547;p61"/>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8" name="Google Shape;9548;p61"/>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9" name="Google Shape;9549;p61"/>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0" name="Google Shape;9550;p61"/>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1" name="Google Shape;9551;p61"/>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2" name="Google Shape;9552;p61"/>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3" name="Google Shape;9553;p61"/>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4" name="Google Shape;9554;p61"/>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5" name="Google Shape;9555;p61"/>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6" name="Google Shape;9556;p61"/>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7" name="Google Shape;9557;p61"/>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8" name="Google Shape;9558;p61"/>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9" name="Google Shape;9559;p61"/>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0" name="Google Shape;9560;p61"/>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1" name="Google Shape;9561;p61"/>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2" name="Google Shape;9562;p61"/>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3" name="Google Shape;9563;p61"/>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4" name="Google Shape;9564;p61"/>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5" name="Google Shape;9565;p61"/>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6" name="Google Shape;9566;p61"/>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7" name="Google Shape;9567;p61"/>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8" name="Google Shape;9568;p61"/>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9" name="Google Shape;9569;p61"/>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0" name="Google Shape;9570;p61"/>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1" name="Google Shape;9571;p61"/>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2" name="Google Shape;9572;p61"/>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3" name="Google Shape;9573;p61"/>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4" name="Google Shape;9574;p61"/>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5" name="Google Shape;9575;p61"/>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6" name="Google Shape;9576;p61"/>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7" name="Google Shape;9577;p61"/>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8" name="Google Shape;9578;p61"/>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9" name="Google Shape;9579;p61"/>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0" name="Google Shape;9580;p61"/>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1" name="Google Shape;9581;p61"/>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2" name="Google Shape;9582;p61"/>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3" name="Google Shape;9583;p61"/>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4" name="Google Shape;9584;p61"/>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5" name="Google Shape;9585;p61"/>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6" name="Google Shape;9586;p61"/>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7" name="Google Shape;9587;p61"/>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8" name="Google Shape;9588;p61"/>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9" name="Google Shape;9589;p61"/>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0" name="Google Shape;9590;p61"/>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1" name="Google Shape;9591;p61"/>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2" name="Google Shape;9592;p61"/>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3" name="Google Shape;9593;p61"/>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4" name="Google Shape;9594;p61"/>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5" name="Google Shape;9595;p61"/>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6" name="Google Shape;9596;p61"/>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7" name="Google Shape;9597;p61"/>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8" name="Google Shape;9598;p61"/>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9" name="Google Shape;9599;p61"/>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0" name="Google Shape;9600;p61"/>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1" name="Google Shape;9601;p61"/>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2" name="Google Shape;9602;p61"/>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3" name="Google Shape;9603;p61"/>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4" name="Google Shape;9604;p61"/>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5" name="Google Shape;9605;p61"/>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6" name="Google Shape;9606;p61"/>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7" name="Google Shape;9607;p61"/>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8" name="Google Shape;9608;p61"/>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9" name="Google Shape;9609;p61"/>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0" name="Google Shape;9610;p61"/>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1" name="Google Shape;9611;p61"/>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2" name="Google Shape;9612;p61"/>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3" name="Google Shape;9613;p61"/>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4" name="Google Shape;9614;p61"/>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5" name="Google Shape;9615;p61"/>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6" name="Google Shape;9616;p61"/>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7" name="Google Shape;9617;p61"/>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8" name="Google Shape;9618;p61"/>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9" name="Google Shape;9619;p61"/>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0" name="Google Shape;9620;p61"/>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1" name="Google Shape;9621;p61"/>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2" name="Google Shape;9622;p61"/>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3" name="Google Shape;9623;p61"/>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4" name="Google Shape;9624;p61"/>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5" name="Google Shape;9625;p61"/>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6" name="Google Shape;9626;p61"/>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7" name="Google Shape;9627;p61"/>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8" name="Google Shape;9628;p61"/>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9" name="Google Shape;9629;p61"/>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0" name="Google Shape;9630;p61"/>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1" name="Google Shape;9631;p61"/>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2" name="Google Shape;9632;p61"/>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3" name="Google Shape;9633;p61"/>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4" name="Google Shape;9634;p61"/>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5" name="Google Shape;9635;p61"/>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6" name="Google Shape;9636;p61"/>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7" name="Google Shape;9637;p61"/>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8" name="Google Shape;9638;p61"/>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9" name="Google Shape;9639;p61"/>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0" name="Google Shape;9640;p61"/>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1" name="Google Shape;9641;p61"/>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2" name="Google Shape;9642;p61"/>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3" name="Google Shape;9643;p61"/>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4" name="Google Shape;9644;p61"/>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5" name="Google Shape;9645;p61"/>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6" name="Google Shape;9646;p61"/>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7" name="Google Shape;9647;p61"/>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8" name="Google Shape;9648;p61"/>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9" name="Google Shape;9649;p61"/>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0" name="Google Shape;9650;p61"/>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1" name="Google Shape;9651;p61"/>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2" name="Google Shape;9652;p61"/>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3" name="Google Shape;9653;p61"/>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4" name="Google Shape;9654;p61"/>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5" name="Google Shape;9655;p61"/>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6" name="Google Shape;9656;p61"/>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7" name="Google Shape;9657;p61"/>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8" name="Google Shape;9658;p61"/>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9" name="Google Shape;9659;p61"/>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0" name="Google Shape;9660;p61"/>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1" name="Google Shape;9661;p61"/>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2" name="Google Shape;9662;p61"/>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3" name="Google Shape;9663;p61"/>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4" name="Google Shape;9664;p61"/>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5" name="Google Shape;9665;p61"/>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6" name="Google Shape;9666;p61"/>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7" name="Google Shape;9667;p61"/>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8" name="Google Shape;9668;p61"/>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9" name="Google Shape;9669;p61"/>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0" name="Google Shape;9670;p61"/>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1" name="Google Shape;9671;p61"/>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2" name="Google Shape;9672;p61"/>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3" name="Google Shape;9673;p61"/>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4" name="Google Shape;9674;p61"/>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5" name="Google Shape;9675;p61"/>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6" name="Google Shape;9676;p61"/>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7" name="Google Shape;9677;p61"/>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8" name="Google Shape;9678;p61"/>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9" name="Google Shape;9679;p61"/>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0" name="Google Shape;9680;p61"/>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1" name="Google Shape;9681;p61"/>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2" name="Google Shape;9682;p61"/>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3" name="Google Shape;9683;p61"/>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4" name="Google Shape;9684;p61"/>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5" name="Google Shape;9685;p61"/>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6" name="Google Shape;9686;p61"/>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7" name="Google Shape;9687;p61"/>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8" name="Google Shape;9688;p61"/>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9" name="Google Shape;9689;p61"/>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0" name="Google Shape;9690;p61"/>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1" name="Google Shape;9691;p61"/>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2" name="Google Shape;9692;p61"/>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3" name="Google Shape;9693;p61"/>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4" name="Google Shape;9694;p61"/>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5" name="Google Shape;9695;p61"/>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6" name="Google Shape;9696;p61"/>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7" name="Google Shape;9697;p61"/>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8" name="Google Shape;9698;p61"/>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9" name="Google Shape;9699;p61"/>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0" name="Google Shape;9700;p61"/>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1" name="Google Shape;9701;p61"/>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2" name="Google Shape;9702;p61"/>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3" name="Google Shape;9703;p61"/>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4" name="Google Shape;9704;p61"/>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5" name="Google Shape;9705;p61"/>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6" name="Google Shape;9706;p61"/>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7" name="Google Shape;9707;p61"/>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8" name="Google Shape;9708;p61"/>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9" name="Google Shape;9709;p61"/>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0" name="Google Shape;9710;p61"/>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1" name="Google Shape;9711;p61"/>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2" name="Google Shape;9712;p61"/>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3" name="Google Shape;9713;p61"/>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4" name="Google Shape;9714;p61"/>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5" name="Google Shape;9715;p61"/>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6" name="Google Shape;9716;p61"/>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7" name="Google Shape;9717;p61"/>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8" name="Google Shape;9718;p61"/>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9" name="Google Shape;9719;p61"/>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0" name="Google Shape;9720;p61"/>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1" name="Google Shape;9721;p61"/>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2" name="Google Shape;9722;p61"/>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3" name="Google Shape;9723;p61"/>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4" name="Google Shape;9724;p61"/>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5" name="Google Shape;9725;p61"/>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6" name="Google Shape;9726;p61"/>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7" name="Google Shape;9727;p61"/>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8" name="Google Shape;9728;p61"/>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9" name="Google Shape;9729;p61"/>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0" name="Google Shape;9730;p61"/>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1" name="Google Shape;9731;p61"/>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2" name="Google Shape;9732;p61"/>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3" name="Google Shape;9733;p61"/>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4" name="Google Shape;9734;p61"/>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5" name="Google Shape;9735;p61"/>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6" name="Google Shape;9736;p61"/>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7" name="Google Shape;9737;p61"/>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8" name="Google Shape;9738;p61"/>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9" name="Google Shape;9739;p61"/>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0" name="Google Shape;9740;p61"/>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1" name="Google Shape;9741;p61"/>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2" name="Google Shape;9742;p61"/>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3" name="Google Shape;9743;p61"/>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4" name="Google Shape;9744;p61"/>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5" name="Google Shape;9745;p61"/>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6" name="Google Shape;9746;p61"/>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7" name="Google Shape;9747;p61"/>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8" name="Google Shape;9748;p61"/>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9" name="Google Shape;9749;p61"/>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0" name="Google Shape;9750;p61"/>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1" name="Google Shape;9751;p61"/>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2" name="Google Shape;9752;p61"/>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3" name="Google Shape;9753;p61"/>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4" name="Google Shape;9754;p61"/>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5" name="Google Shape;9755;p61"/>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6" name="Google Shape;9756;p61"/>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7" name="Google Shape;9757;p61"/>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8" name="Google Shape;9758;p61"/>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9" name="Google Shape;9759;p61"/>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0" name="Google Shape;9760;p61"/>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1" name="Google Shape;9761;p61"/>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2" name="Google Shape;9762;p61"/>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3" name="Google Shape;9763;p61"/>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4" name="Google Shape;9764;p61"/>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5" name="Google Shape;9765;p61"/>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6" name="Google Shape;9766;p61"/>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7" name="Google Shape;9767;p61"/>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8" name="Google Shape;9768;p61"/>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9" name="Google Shape;9769;p61"/>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0" name="Google Shape;9770;p61"/>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1" name="Google Shape;9771;p61"/>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2" name="Google Shape;9772;p61"/>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3" name="Google Shape;9773;p61"/>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4" name="Google Shape;9774;p61"/>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5" name="Google Shape;9775;p61"/>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6" name="Google Shape;9776;p61"/>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7" name="Google Shape;9777;p61"/>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8" name="Google Shape;9778;p61"/>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9" name="Google Shape;9779;p61"/>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0" name="Google Shape;9780;p61"/>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1" name="Google Shape;9781;p61"/>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2" name="Google Shape;9782;p61"/>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3" name="Google Shape;9783;p61"/>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4" name="Google Shape;9784;p61"/>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5" name="Google Shape;9785;p61"/>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6" name="Google Shape;9786;p61"/>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7" name="Google Shape;9787;p61"/>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8" name="Google Shape;9788;p61"/>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9" name="Google Shape;9789;p61"/>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0" name="Google Shape;9790;p61"/>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1" name="Google Shape;9791;p61"/>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2" name="Google Shape;9792;p61"/>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3" name="Google Shape;9793;p61"/>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4" name="Google Shape;9794;p61"/>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5" name="Google Shape;9795;p61"/>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6" name="Google Shape;9796;p61"/>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7" name="Google Shape;9797;p61"/>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8" name="Google Shape;9798;p61"/>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9" name="Google Shape;9799;p61"/>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0" name="Google Shape;9800;p61"/>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1" name="Google Shape;9801;p61"/>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2" name="Google Shape;9802;p61"/>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3" name="Google Shape;9803;p61"/>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4" name="Google Shape;9804;p61"/>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5" name="Google Shape;9805;p61"/>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6" name="Google Shape;9806;p61"/>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7" name="Google Shape;9807;p61"/>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8" name="Google Shape;9808;p61"/>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9" name="Google Shape;9809;p61"/>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0" name="Google Shape;9810;p61"/>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1" name="Google Shape;9811;p61"/>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2" name="Google Shape;9812;p61"/>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3" name="Google Shape;9813;p61"/>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4" name="Google Shape;9814;p61"/>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5" name="Google Shape;9815;p61"/>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6" name="Google Shape;9816;p61"/>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7" name="Google Shape;9817;p61"/>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8" name="Google Shape;9818;p61"/>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9" name="Google Shape;9819;p61"/>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0" name="Google Shape;9820;p61"/>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1" name="Google Shape;9821;p61"/>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2" name="Google Shape;9822;p61"/>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3" name="Google Shape;9823;p61"/>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4" name="Google Shape;9824;p61"/>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5" name="Google Shape;9825;p61"/>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6" name="Google Shape;9826;p61"/>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7" name="Google Shape;9827;p61"/>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8" name="Google Shape;9828;p61"/>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9" name="Google Shape;9829;p61"/>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0" name="Google Shape;9830;p61"/>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1" name="Google Shape;9831;p61"/>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2" name="Google Shape;9832;p61"/>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3" name="Google Shape;9833;p61"/>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4" name="Google Shape;9834;p61"/>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5" name="Google Shape;9835;p61"/>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6" name="Google Shape;9836;p61"/>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7" name="Google Shape;9837;p61"/>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8" name="Google Shape;9838;p61"/>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9" name="Google Shape;9839;p61"/>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0" name="Google Shape;9840;p61"/>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1" name="Google Shape;9841;p61"/>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2" name="Google Shape;9842;p61"/>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3" name="Google Shape;9843;p61"/>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4" name="Google Shape;9844;p61"/>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5" name="Google Shape;9845;p61"/>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6" name="Google Shape;9846;p61"/>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7" name="Google Shape;9847;p61"/>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8" name="Google Shape;9848;p61"/>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9" name="Google Shape;9849;p61"/>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0" name="Google Shape;9850;p61"/>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1" name="Google Shape;9851;p61"/>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2" name="Google Shape;9852;p61"/>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3" name="Google Shape;9853;p61"/>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4" name="Google Shape;9854;p61"/>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5" name="Google Shape;9855;p61"/>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6" name="Google Shape;9856;p61"/>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7" name="Google Shape;9857;p61"/>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8" name="Google Shape;9858;p61"/>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9" name="Google Shape;9859;p61"/>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0" name="Google Shape;9860;p61"/>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1" name="Google Shape;9861;p61"/>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2" name="Google Shape;9862;p61"/>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3" name="Google Shape;9863;p61"/>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4" name="Google Shape;9864;p61"/>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5" name="Google Shape;9865;p61"/>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6" name="Google Shape;9866;p61"/>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7" name="Google Shape;9867;p61"/>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8" name="Google Shape;9868;p61"/>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9" name="Google Shape;9869;p61"/>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0" name="Google Shape;9870;p61"/>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1" name="Google Shape;9871;p61"/>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2" name="Google Shape;9872;p61"/>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3" name="Google Shape;9873;p61"/>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4" name="Google Shape;9874;p61"/>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5" name="Google Shape;9875;p61"/>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6" name="Google Shape;9876;p61"/>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7" name="Google Shape;9877;p61"/>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8" name="Google Shape;9878;p61"/>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9" name="Google Shape;9879;p61"/>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0" name="Google Shape;9880;p61"/>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1" name="Google Shape;9881;p61"/>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2" name="Google Shape;9882;p61"/>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3" name="Google Shape;9883;p61"/>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4" name="Google Shape;9884;p61"/>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5" name="Google Shape;9885;p61"/>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6" name="Google Shape;9886;p61"/>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7" name="Google Shape;9887;p61"/>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8" name="Google Shape;9888;p61"/>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9" name="Google Shape;9889;p61"/>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0" name="Google Shape;9890;p61"/>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1" name="Google Shape;9891;p61"/>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2" name="Google Shape;9892;p61"/>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3" name="Google Shape;9893;p61"/>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4" name="Google Shape;9894;p61"/>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5" name="Google Shape;9895;p61"/>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6" name="Google Shape;9896;p61"/>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7" name="Google Shape;9897;p61"/>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8" name="Google Shape;9898;p61"/>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9" name="Google Shape;9899;p61"/>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0" name="Google Shape;9900;p61"/>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1" name="Google Shape;9901;p61"/>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2" name="Google Shape;9902;p61"/>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3" name="Google Shape;9903;p61"/>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4" name="Google Shape;9904;p61"/>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5" name="Google Shape;9905;p61"/>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6" name="Google Shape;9906;p61"/>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7" name="Google Shape;9907;p61"/>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8" name="Google Shape;9908;p61"/>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9" name="Google Shape;9909;p61"/>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0" name="Google Shape;9910;p61"/>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1" name="Google Shape;9911;p61"/>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2" name="Google Shape;9912;p61"/>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3" name="Google Shape;9913;p61"/>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4" name="Google Shape;9914;p61"/>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5" name="Google Shape;9915;p61"/>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6" name="Google Shape;9916;p61"/>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7" name="Google Shape;9917;p61"/>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8" name="Google Shape;9918;p61"/>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9" name="Google Shape;9919;p61"/>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0" name="Google Shape;9920;p61"/>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1" name="Google Shape;9921;p61"/>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2" name="Google Shape;9922;p61"/>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3" name="Google Shape;9923;p61"/>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4" name="Google Shape;9924;p61"/>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5" name="Google Shape;9925;p61"/>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6" name="Google Shape;9926;p61"/>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7" name="Google Shape;9927;p61"/>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8" name="Google Shape;9928;p61"/>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9" name="Google Shape;9929;p61"/>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0" name="Google Shape;9930;p61"/>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1" name="Google Shape;9931;p61"/>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2" name="Google Shape;9932;p61"/>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3" name="Google Shape;9933;p61"/>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4" name="Google Shape;9934;p61"/>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5" name="Google Shape;9935;p61"/>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6" name="Google Shape;9936;p61"/>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7" name="Google Shape;9937;p61"/>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8" name="Google Shape;9938;p61"/>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9" name="Google Shape;9939;p61"/>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0" name="Google Shape;9940;p61"/>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1" name="Google Shape;9941;p61"/>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2" name="Google Shape;9942;p61"/>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3" name="Google Shape;9943;p61"/>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4" name="Google Shape;9944;p61"/>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5" name="Google Shape;9945;p61"/>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6" name="Google Shape;9946;p61"/>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7" name="Google Shape;9947;p61"/>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8" name="Google Shape;9948;p61"/>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9" name="Google Shape;9949;p61"/>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0" name="Google Shape;9950;p61"/>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1" name="Google Shape;9951;p61"/>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2" name="Google Shape;9952;p61"/>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3" name="Google Shape;9953;p61"/>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4" name="Google Shape;9954;p61"/>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5" name="Google Shape;9955;p61"/>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6" name="Google Shape;9956;p61"/>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7" name="Google Shape;9957;p61"/>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8" name="Google Shape;9958;p61"/>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9" name="Google Shape;9959;p61"/>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0" name="Google Shape;9960;p61"/>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1" name="Google Shape;9961;p61"/>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2" name="Google Shape;9962;p61"/>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3" name="Google Shape;9963;p61"/>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4" name="Google Shape;9964;p61"/>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5" name="Google Shape;9965;p61"/>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6" name="Google Shape;9966;p61"/>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7" name="Google Shape;9967;p61"/>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8" name="Google Shape;9968;p61"/>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9" name="Google Shape;9969;p61"/>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0" name="Google Shape;9970;p61"/>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1" name="Google Shape;9971;p61"/>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2" name="Google Shape;9972;p61"/>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3" name="Google Shape;9973;p61"/>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4" name="Google Shape;9974;p61"/>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5" name="Google Shape;9975;p61"/>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6" name="Google Shape;9976;p61"/>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7" name="Google Shape;9977;p61"/>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8" name="Google Shape;9978;p61"/>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9" name="Google Shape;9979;p61"/>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0" name="Google Shape;9980;p61"/>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1" name="Google Shape;9981;p61"/>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2" name="Google Shape;9982;p61"/>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3" name="Google Shape;9983;p61"/>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4" name="Google Shape;9984;p61"/>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5" name="Google Shape;9985;p61"/>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6" name="Google Shape;9986;p61"/>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7" name="Google Shape;9987;p61"/>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8" name="Google Shape;9988;p61"/>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9" name="Google Shape;9989;p61"/>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0" name="Google Shape;9990;p61"/>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1" name="Google Shape;9991;p61"/>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2" name="Google Shape;9992;p61"/>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3" name="Google Shape;9993;p61"/>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4" name="Google Shape;9994;p61"/>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5" name="Google Shape;9995;p61"/>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6" name="Google Shape;9996;p61"/>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7" name="Google Shape;9997;p61"/>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8" name="Google Shape;9998;p61"/>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9" name="Google Shape;9999;p61"/>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0" name="Google Shape;10000;p61"/>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1" name="Google Shape;10001;p61"/>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2" name="Google Shape;10002;p61"/>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3" name="Google Shape;10003;p61"/>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4" name="Google Shape;10004;p61"/>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5" name="Google Shape;10005;p61"/>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6" name="Google Shape;10006;p61"/>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7" name="Google Shape;10007;p61"/>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8" name="Google Shape;10008;p61"/>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9" name="Google Shape;10009;p61"/>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0" name="Google Shape;10010;p61"/>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1" name="Google Shape;10011;p61"/>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2" name="Google Shape;10012;p61"/>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3" name="Google Shape;10013;p61"/>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4" name="Google Shape;10014;p61"/>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5" name="Google Shape;10015;p61"/>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6" name="Google Shape;10016;p61"/>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7" name="Google Shape;10017;p61"/>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8" name="Google Shape;10018;p61"/>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9" name="Google Shape;10019;p61"/>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0" name="Google Shape;10020;p61"/>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1" name="Google Shape;10021;p61"/>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2" name="Google Shape;10022;p61"/>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3" name="Google Shape;10023;p61"/>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4" name="Google Shape;10024;p61"/>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5" name="Google Shape;10025;p61"/>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6" name="Google Shape;10026;p61"/>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7" name="Google Shape;10027;p61"/>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8" name="Google Shape;10028;p61"/>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9" name="Google Shape;10029;p61"/>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0" name="Google Shape;10030;p61"/>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1" name="Google Shape;10031;p61"/>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2" name="Google Shape;10032;p61"/>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3" name="Google Shape;10033;p61"/>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4" name="Google Shape;10034;p61"/>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5" name="Google Shape;10035;p61"/>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6" name="Google Shape;10036;p61"/>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7" name="Google Shape;10037;p61"/>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8" name="Google Shape;10038;p61"/>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9" name="Google Shape;10039;p61"/>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0" name="Google Shape;10040;p61"/>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1" name="Google Shape;10041;p61"/>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2" name="Google Shape;10042;p61"/>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3" name="Google Shape;10043;p61"/>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4" name="Google Shape;10044;p61"/>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5" name="Google Shape;10045;p61"/>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6" name="Google Shape;10046;p61"/>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7" name="Google Shape;10047;p61"/>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8" name="Google Shape;10048;p61"/>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9" name="Google Shape;10049;p61"/>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0" name="Google Shape;10050;p61"/>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1" name="Google Shape;10051;p61"/>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2" name="Google Shape;10052;p61"/>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3" name="Google Shape;10053;p61"/>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4" name="Google Shape;10054;p61"/>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5" name="Google Shape;10055;p61"/>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6" name="Google Shape;10056;p61"/>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7" name="Google Shape;10057;p61"/>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8" name="Google Shape;10058;p61"/>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9" name="Google Shape;10059;p61"/>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0" name="Google Shape;10060;p61"/>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1" name="Google Shape;10061;p61"/>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2" name="Google Shape;10062;p61"/>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3" name="Google Shape;10063;p61"/>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4" name="Google Shape;10064;p61"/>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5" name="Google Shape;10065;p61"/>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6" name="Google Shape;10066;p61"/>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7" name="Google Shape;10067;p61"/>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8" name="Google Shape;10068;p61"/>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9" name="Google Shape;10069;p61"/>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0" name="Google Shape;10070;p61"/>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1" name="Google Shape;10071;p61"/>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2" name="Google Shape;10072;p61"/>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3" name="Google Shape;10073;p61"/>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4" name="Google Shape;10074;p61"/>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5" name="Google Shape;10075;p61"/>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6" name="Google Shape;10076;p61"/>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7" name="Google Shape;10077;p61"/>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8" name="Google Shape;10078;p61"/>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9" name="Google Shape;10079;p61"/>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0" name="Google Shape;10080;p61"/>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1" name="Google Shape;10081;p61"/>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2" name="Google Shape;10082;p61"/>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3" name="Google Shape;10083;p61"/>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4" name="Google Shape;10084;p61"/>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5" name="Google Shape;10085;p61"/>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6" name="Google Shape;10086;p61"/>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7" name="Google Shape;10087;p61"/>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8" name="Google Shape;10088;p61"/>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9" name="Google Shape;10089;p61"/>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0" name="Google Shape;10090;p61"/>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1" name="Google Shape;10091;p61"/>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2" name="Google Shape;10092;p61"/>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3" name="Google Shape;10093;p61"/>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4" name="Google Shape;10094;p61"/>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5" name="Google Shape;10095;p61"/>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6" name="Google Shape;10096;p61"/>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7" name="Google Shape;10097;p61"/>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8" name="Google Shape;10098;p61"/>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9" name="Google Shape;10099;p61"/>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0" name="Google Shape;10100;p61"/>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1" name="Google Shape;10101;p61"/>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2" name="Google Shape;10102;p61"/>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3" name="Google Shape;10103;p61"/>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4" name="Google Shape;10104;p61"/>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5" name="Google Shape;10105;p61"/>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6" name="Google Shape;10106;p61"/>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7" name="Google Shape;10107;p61"/>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8" name="Google Shape;10108;p61"/>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9" name="Google Shape;10109;p61"/>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0" name="Google Shape;10110;p61"/>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1" name="Google Shape;10111;p61"/>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2" name="Google Shape;10112;p61"/>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3" name="Google Shape;10113;p61"/>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4" name="Google Shape;10114;p61"/>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5" name="Google Shape;10115;p61"/>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6" name="Google Shape;10116;p61"/>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7" name="Google Shape;10117;p61"/>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8" name="Google Shape;10118;p61"/>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9" name="Google Shape;10119;p61"/>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0" name="Google Shape;10120;p61"/>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1" name="Google Shape;10121;p61"/>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2" name="Google Shape;10122;p61"/>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3" name="Google Shape;10123;p61"/>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4" name="Google Shape;10124;p61"/>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5" name="Google Shape;10125;p61"/>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6" name="Google Shape;10126;p61"/>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7" name="Google Shape;10127;p61"/>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8" name="Google Shape;10128;p61"/>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9" name="Google Shape;10129;p61"/>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0" name="Google Shape;10130;p61"/>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1" name="Google Shape;10131;p61"/>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2" name="Google Shape;10132;p61"/>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3" name="Google Shape;10133;p61"/>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4" name="Google Shape;10134;p61"/>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5" name="Google Shape;10135;p61"/>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6" name="Google Shape;10136;p61"/>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7" name="Google Shape;10137;p61"/>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8" name="Google Shape;10138;p61"/>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9" name="Google Shape;10139;p61"/>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0" name="Google Shape;10140;p61"/>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1" name="Google Shape;10141;p61"/>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2" name="Google Shape;10142;p61"/>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3" name="Google Shape;10143;p61"/>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4" name="Google Shape;10144;p61"/>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5" name="Google Shape;10145;p61"/>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6" name="Google Shape;10146;p61"/>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7" name="Google Shape;10147;p61"/>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8" name="Google Shape;10148;p61"/>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9" name="Google Shape;10149;p61"/>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0" name="Google Shape;10150;p61"/>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1" name="Google Shape;10151;p61"/>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2" name="Google Shape;10152;p61"/>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3" name="Google Shape;10153;p61"/>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4" name="Google Shape;10154;p61"/>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5" name="Google Shape;10155;p61"/>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6" name="Google Shape;10156;p61"/>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7" name="Google Shape;10157;p61"/>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8" name="Google Shape;10158;p61"/>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9" name="Google Shape;10159;p61"/>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0" name="Google Shape;10160;p61"/>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1" name="Google Shape;10161;p61"/>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2" name="Google Shape;10162;p61"/>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3" name="Google Shape;10163;p61"/>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4" name="Google Shape;10164;p61"/>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5" name="Google Shape;10165;p61"/>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6" name="Google Shape;10166;p61"/>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7" name="Google Shape;10167;p61"/>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8" name="Google Shape;10168;p61"/>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9" name="Google Shape;10169;p61"/>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0" name="Google Shape;10170;p61"/>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1" name="Google Shape;10171;p61"/>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2" name="Google Shape;10172;p61"/>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3" name="Google Shape;10173;p61"/>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4" name="Google Shape;10174;p61"/>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5" name="Google Shape;10175;p61"/>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6" name="Google Shape;10176;p61"/>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7" name="Google Shape;10177;p61"/>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8" name="Google Shape;10178;p61"/>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179" name="Google Shape;10179;p61"/>
          <p:cNvSpPr txBox="1"/>
          <p:nvPr>
            <p:ph type="title"/>
          </p:nvPr>
        </p:nvSpPr>
        <p:spPr>
          <a:xfrm>
            <a:off x="1625150" y="1682850"/>
            <a:ext cx="2008500" cy="527700"/>
          </a:xfrm>
          <a:prstGeom prst="rect">
            <a:avLst/>
          </a:prstGeom>
          <a:noFill/>
          <a:ln>
            <a:noFill/>
          </a:ln>
          <a:effectLst>
            <a:outerShdw rotWithShape="0" algn="bl" dir="3900000" dist="28575">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2500"/>
              <a:buNone/>
              <a:defRPr sz="2400">
                <a:solidFill>
                  <a:schemeClr val="lt2"/>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0180" name="Google Shape;10180;p61"/>
          <p:cNvSpPr txBox="1"/>
          <p:nvPr>
            <p:ph idx="1" type="subTitle"/>
          </p:nvPr>
        </p:nvSpPr>
        <p:spPr>
          <a:xfrm>
            <a:off x="1195875" y="2087748"/>
            <a:ext cx="2867100" cy="5739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181" name="Google Shape;10181;p61"/>
          <p:cNvSpPr txBox="1"/>
          <p:nvPr>
            <p:ph idx="2" type="title"/>
          </p:nvPr>
        </p:nvSpPr>
        <p:spPr>
          <a:xfrm>
            <a:off x="5510337" y="1682850"/>
            <a:ext cx="2008500" cy="527700"/>
          </a:xfrm>
          <a:prstGeom prst="rect">
            <a:avLst/>
          </a:prstGeom>
          <a:noFill/>
          <a:ln>
            <a:noFill/>
          </a:ln>
          <a:effectLst>
            <a:outerShdw rotWithShape="0" algn="bl" dir="3900000" dist="28575">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2500"/>
              <a:buNone/>
              <a:defRPr sz="2400">
                <a:solidFill>
                  <a:schemeClr val="lt2"/>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0182" name="Google Shape;10182;p61"/>
          <p:cNvSpPr txBox="1"/>
          <p:nvPr>
            <p:ph idx="3" type="subTitle"/>
          </p:nvPr>
        </p:nvSpPr>
        <p:spPr>
          <a:xfrm>
            <a:off x="5081052" y="2087748"/>
            <a:ext cx="2867100" cy="5739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183" name="Google Shape;10183;p61"/>
          <p:cNvSpPr txBox="1"/>
          <p:nvPr>
            <p:ph idx="4" type="title"/>
          </p:nvPr>
        </p:nvSpPr>
        <p:spPr>
          <a:xfrm>
            <a:off x="1625150" y="3116250"/>
            <a:ext cx="2008500" cy="527700"/>
          </a:xfrm>
          <a:prstGeom prst="rect">
            <a:avLst/>
          </a:prstGeom>
          <a:noFill/>
          <a:ln>
            <a:noFill/>
          </a:ln>
          <a:effectLst>
            <a:outerShdw rotWithShape="0" algn="bl" dir="3900000" dist="28575">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2500"/>
              <a:buNone/>
              <a:defRPr sz="2400">
                <a:solidFill>
                  <a:schemeClr val="lt2"/>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0184" name="Google Shape;10184;p61"/>
          <p:cNvSpPr txBox="1"/>
          <p:nvPr>
            <p:ph idx="5" type="subTitle"/>
          </p:nvPr>
        </p:nvSpPr>
        <p:spPr>
          <a:xfrm>
            <a:off x="1195875" y="3521148"/>
            <a:ext cx="2867100" cy="5739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185" name="Google Shape;10185;p61"/>
          <p:cNvSpPr txBox="1"/>
          <p:nvPr>
            <p:ph idx="6" type="title"/>
          </p:nvPr>
        </p:nvSpPr>
        <p:spPr>
          <a:xfrm>
            <a:off x="5510337" y="3116250"/>
            <a:ext cx="2008500" cy="527700"/>
          </a:xfrm>
          <a:prstGeom prst="rect">
            <a:avLst/>
          </a:prstGeom>
          <a:noFill/>
          <a:ln>
            <a:noFill/>
          </a:ln>
          <a:effectLst>
            <a:outerShdw rotWithShape="0" algn="bl" dir="3900000" dist="28575">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2500"/>
              <a:buNone/>
              <a:defRPr sz="2400">
                <a:solidFill>
                  <a:schemeClr val="lt2"/>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0186" name="Google Shape;10186;p61"/>
          <p:cNvSpPr txBox="1"/>
          <p:nvPr>
            <p:ph idx="7" type="subTitle"/>
          </p:nvPr>
        </p:nvSpPr>
        <p:spPr>
          <a:xfrm>
            <a:off x="5081052" y="3521148"/>
            <a:ext cx="2867100" cy="5739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0187" name="Google Shape;10187;p61"/>
          <p:cNvSpPr/>
          <p:nvPr/>
        </p:nvSpPr>
        <p:spPr>
          <a:xfrm>
            <a:off x="-4765" y="-10"/>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F5EAAA"/>
          </a:solidFill>
          <a:ln cap="flat" cmpd="sng" w="9525">
            <a:solidFill>
              <a:srgbClr val="EDED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8" name="Google Shape;10188;p61"/>
          <p:cNvSpPr txBox="1"/>
          <p:nvPr>
            <p:ph idx="8" type="title"/>
          </p:nvPr>
        </p:nvSpPr>
        <p:spPr>
          <a:xfrm>
            <a:off x="720000" y="445025"/>
            <a:ext cx="7704000" cy="707400"/>
          </a:xfrm>
          <a:prstGeom prst="rect">
            <a:avLst/>
          </a:prstGeom>
          <a:noFill/>
          <a:ln>
            <a:noFill/>
          </a:ln>
          <a:effectLst>
            <a:outerShdw rotWithShape="0" algn="bl" dir="3660000" dist="19050">
              <a:schemeClr val="dk1"/>
            </a:outerShdw>
          </a:effectLst>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a:solidFill>
                  <a:schemeClr val="lt2"/>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 header 1">
    <p:spTree>
      <p:nvGrpSpPr>
        <p:cNvPr id="10189" name="Shape 10189"/>
        <p:cNvGrpSpPr/>
        <p:nvPr/>
      </p:nvGrpSpPr>
      <p:grpSpPr>
        <a:xfrm>
          <a:off x="0" y="0"/>
          <a:ext cx="0" cy="0"/>
          <a:chOff x="0" y="0"/>
          <a:chExt cx="0" cy="0"/>
        </a:xfrm>
      </p:grpSpPr>
      <p:grpSp>
        <p:nvGrpSpPr>
          <p:cNvPr id="10190" name="Google Shape;10190;p62"/>
          <p:cNvGrpSpPr/>
          <p:nvPr/>
        </p:nvGrpSpPr>
        <p:grpSpPr>
          <a:xfrm>
            <a:off x="203025" y="203099"/>
            <a:ext cx="8737800" cy="4737434"/>
            <a:chOff x="203025" y="257175"/>
            <a:chExt cx="8737800" cy="4635000"/>
          </a:xfrm>
        </p:grpSpPr>
        <p:sp>
          <p:nvSpPr>
            <p:cNvPr id="10191" name="Google Shape;10191;p62"/>
            <p:cNvSpPr/>
            <p:nvPr/>
          </p:nvSpPr>
          <p:spPr>
            <a:xfrm>
              <a:off x="203025" y="257175"/>
              <a:ext cx="8737800" cy="46350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2" name="Google Shape;10192;p62"/>
            <p:cNvSpPr/>
            <p:nvPr/>
          </p:nvSpPr>
          <p:spPr>
            <a:xfrm>
              <a:off x="2000149" y="4371374"/>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3" name="Google Shape;10193;p62"/>
            <p:cNvSpPr/>
            <p:nvPr/>
          </p:nvSpPr>
          <p:spPr>
            <a:xfrm>
              <a:off x="780250" y="4154297"/>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4" name="Google Shape;10194;p62"/>
            <p:cNvSpPr/>
            <p:nvPr/>
          </p:nvSpPr>
          <p:spPr>
            <a:xfrm>
              <a:off x="462250" y="2415581"/>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5" name="Google Shape;10195;p62"/>
            <p:cNvSpPr/>
            <p:nvPr/>
          </p:nvSpPr>
          <p:spPr>
            <a:xfrm>
              <a:off x="1588307" y="1500407"/>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6" name="Google Shape;10196;p62"/>
            <p:cNvSpPr/>
            <p:nvPr/>
          </p:nvSpPr>
          <p:spPr>
            <a:xfrm>
              <a:off x="4296895" y="606332"/>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7" name="Google Shape;10197;p62"/>
            <p:cNvSpPr/>
            <p:nvPr/>
          </p:nvSpPr>
          <p:spPr>
            <a:xfrm>
              <a:off x="6231284" y="620900"/>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8" name="Google Shape;10198;p62"/>
            <p:cNvSpPr/>
            <p:nvPr/>
          </p:nvSpPr>
          <p:spPr>
            <a:xfrm>
              <a:off x="4599380" y="1738000"/>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9" name="Google Shape;10199;p62"/>
            <p:cNvSpPr/>
            <p:nvPr/>
          </p:nvSpPr>
          <p:spPr>
            <a:xfrm>
              <a:off x="8444077" y="1455230"/>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0" name="Google Shape;10200;p62"/>
            <p:cNvSpPr/>
            <p:nvPr/>
          </p:nvSpPr>
          <p:spPr>
            <a:xfrm>
              <a:off x="8572881" y="3276492"/>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1" name="Google Shape;10201;p62"/>
            <p:cNvSpPr/>
            <p:nvPr/>
          </p:nvSpPr>
          <p:spPr>
            <a:xfrm>
              <a:off x="7676850" y="4588545"/>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2" name="Google Shape;10202;p62"/>
            <p:cNvSpPr/>
            <p:nvPr/>
          </p:nvSpPr>
          <p:spPr>
            <a:xfrm>
              <a:off x="5182895" y="4582227"/>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203" name="Google Shape;10203;p62"/>
          <p:cNvSpPr txBox="1"/>
          <p:nvPr>
            <p:ph type="title"/>
          </p:nvPr>
        </p:nvSpPr>
        <p:spPr>
          <a:xfrm>
            <a:off x="720000" y="2810702"/>
            <a:ext cx="4058700" cy="5301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3600"/>
              <a:buNone/>
              <a:defRPr sz="40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10204" name="Google Shape;10204;p62"/>
          <p:cNvSpPr txBox="1"/>
          <p:nvPr>
            <p:ph idx="2" type="title"/>
          </p:nvPr>
        </p:nvSpPr>
        <p:spPr>
          <a:xfrm>
            <a:off x="720000" y="1688175"/>
            <a:ext cx="1441800" cy="8418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6000"/>
              <a:buNone/>
              <a:defRPr sz="6000">
                <a:solidFill>
                  <a:schemeClr val="lt1"/>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10205" name="Google Shape;10205;p62"/>
          <p:cNvSpPr txBox="1"/>
          <p:nvPr>
            <p:ph idx="1" type="subTitle"/>
          </p:nvPr>
        </p:nvSpPr>
        <p:spPr>
          <a:xfrm>
            <a:off x="720000" y="3323425"/>
            <a:ext cx="3387600" cy="713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8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bg>
      <p:bgPr>
        <a:solidFill>
          <a:schemeClr val="dk2"/>
        </a:solidFill>
      </p:bgPr>
    </p:bg>
    <p:spTree>
      <p:nvGrpSpPr>
        <p:cNvPr id="10206" name="Shape 10206"/>
        <p:cNvGrpSpPr/>
        <p:nvPr/>
      </p:nvGrpSpPr>
      <p:grpSpPr>
        <a:xfrm>
          <a:off x="0" y="0"/>
          <a:ext cx="0" cy="0"/>
          <a:chOff x="0" y="0"/>
          <a:chExt cx="0" cy="0"/>
        </a:xfrm>
      </p:grpSpPr>
      <p:sp>
        <p:nvSpPr>
          <p:cNvPr id="10207" name="Google Shape;10207;p63"/>
          <p:cNvSpPr/>
          <p:nvPr/>
        </p:nvSpPr>
        <p:spPr>
          <a:xfrm>
            <a:off x="325150" y="208107"/>
            <a:ext cx="8493600" cy="4727400"/>
          </a:xfrm>
          <a:prstGeom prst="rect">
            <a:avLst/>
          </a:prstGeom>
          <a:noFill/>
          <a:ln cap="flat" cmpd="sng" w="762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8" name="Google Shape;10208;p63"/>
          <p:cNvSpPr/>
          <p:nvPr/>
        </p:nvSpPr>
        <p:spPr>
          <a:xfrm>
            <a:off x="461906" y="351005"/>
            <a:ext cx="8220000" cy="4441500"/>
          </a:xfrm>
          <a:prstGeom prst="rect">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209" name="Google Shape;10209;p63"/>
          <p:cNvGrpSpPr/>
          <p:nvPr/>
        </p:nvGrpSpPr>
        <p:grpSpPr>
          <a:xfrm>
            <a:off x="468844" y="147364"/>
            <a:ext cx="8350008" cy="4685127"/>
            <a:chOff x="238400" y="851425"/>
            <a:chExt cx="7143475" cy="4008150"/>
          </a:xfrm>
        </p:grpSpPr>
        <p:sp>
          <p:nvSpPr>
            <p:cNvPr id="10210" name="Google Shape;10210;p63"/>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1" name="Google Shape;10211;p63"/>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2" name="Google Shape;10212;p63"/>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3" name="Google Shape;10213;p63"/>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4" name="Google Shape;10214;p63"/>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5" name="Google Shape;10215;p63"/>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6" name="Google Shape;10216;p63"/>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7" name="Google Shape;10217;p63"/>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8" name="Google Shape;10218;p63"/>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9" name="Google Shape;10219;p63"/>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0" name="Google Shape;10220;p63"/>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1" name="Google Shape;10221;p63"/>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2" name="Google Shape;10222;p63"/>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3" name="Google Shape;10223;p63"/>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4" name="Google Shape;10224;p63"/>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5" name="Google Shape;10225;p63"/>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6" name="Google Shape;10226;p63"/>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7" name="Google Shape;10227;p63"/>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8" name="Google Shape;10228;p63"/>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9" name="Google Shape;10229;p63"/>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0" name="Google Shape;10230;p63"/>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1" name="Google Shape;10231;p63"/>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2" name="Google Shape;10232;p63"/>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3" name="Google Shape;10233;p63"/>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4" name="Google Shape;10234;p63"/>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5" name="Google Shape;10235;p63"/>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6" name="Google Shape;10236;p63"/>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7" name="Google Shape;10237;p63"/>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8" name="Google Shape;10238;p63"/>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9" name="Google Shape;10239;p63"/>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0" name="Google Shape;10240;p63"/>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1" name="Google Shape;10241;p63"/>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2" name="Google Shape;10242;p63"/>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3" name="Google Shape;10243;p63"/>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4" name="Google Shape;10244;p63"/>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5" name="Google Shape;10245;p63"/>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6" name="Google Shape;10246;p63"/>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7" name="Google Shape;10247;p63"/>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8" name="Google Shape;10248;p63"/>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9" name="Google Shape;10249;p63"/>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0" name="Google Shape;10250;p63"/>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1" name="Google Shape;10251;p63"/>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2" name="Google Shape;10252;p63"/>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3" name="Google Shape;10253;p63"/>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4" name="Google Shape;10254;p63"/>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5" name="Google Shape;10255;p63"/>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6" name="Google Shape;10256;p63"/>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7" name="Google Shape;10257;p63"/>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8" name="Google Shape;10258;p63"/>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9" name="Google Shape;10259;p63"/>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0" name="Google Shape;10260;p63"/>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1" name="Google Shape;10261;p63"/>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2" name="Google Shape;10262;p63"/>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3" name="Google Shape;10263;p63"/>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4" name="Google Shape;10264;p63"/>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5" name="Google Shape;10265;p63"/>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6" name="Google Shape;10266;p63"/>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7" name="Google Shape;10267;p63"/>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8" name="Google Shape;10268;p63"/>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9" name="Google Shape;10269;p63"/>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0" name="Google Shape;10270;p63"/>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1" name="Google Shape;10271;p63"/>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2" name="Google Shape;10272;p63"/>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3" name="Google Shape;10273;p63"/>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4" name="Google Shape;10274;p63"/>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5" name="Google Shape;10275;p63"/>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6" name="Google Shape;10276;p63"/>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7" name="Google Shape;10277;p63"/>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8" name="Google Shape;10278;p63"/>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9" name="Google Shape;10279;p63"/>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0" name="Google Shape;10280;p63"/>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1" name="Google Shape;10281;p63"/>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2" name="Google Shape;10282;p63"/>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3" name="Google Shape;10283;p63"/>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4" name="Google Shape;10284;p63"/>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5" name="Google Shape;10285;p63"/>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6" name="Google Shape;10286;p63"/>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7" name="Google Shape;10287;p63"/>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8" name="Google Shape;10288;p63"/>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9" name="Google Shape;10289;p63"/>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0" name="Google Shape;10290;p63"/>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1" name="Google Shape;10291;p63"/>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2" name="Google Shape;10292;p63"/>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3" name="Google Shape;10293;p63"/>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4" name="Google Shape;10294;p63"/>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5" name="Google Shape;10295;p63"/>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6" name="Google Shape;10296;p63"/>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7" name="Google Shape;10297;p63"/>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8" name="Google Shape;10298;p63"/>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9" name="Google Shape;10299;p63"/>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0" name="Google Shape;10300;p63"/>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1" name="Google Shape;10301;p63"/>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2" name="Google Shape;10302;p63"/>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3" name="Google Shape;10303;p63"/>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4" name="Google Shape;10304;p63"/>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5" name="Google Shape;10305;p63"/>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6" name="Google Shape;10306;p63"/>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7" name="Google Shape;10307;p63"/>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8" name="Google Shape;10308;p63"/>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9" name="Google Shape;10309;p63"/>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0" name="Google Shape;10310;p63"/>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1" name="Google Shape;10311;p63"/>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2" name="Google Shape;10312;p63"/>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3" name="Google Shape;10313;p63"/>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4" name="Google Shape;10314;p63"/>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5" name="Google Shape;10315;p63"/>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6" name="Google Shape;10316;p63"/>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7" name="Google Shape;10317;p63"/>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8" name="Google Shape;10318;p63"/>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9" name="Google Shape;10319;p63"/>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0" name="Google Shape;10320;p63"/>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1" name="Google Shape;10321;p63"/>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2" name="Google Shape;10322;p63"/>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3" name="Google Shape;10323;p63"/>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4" name="Google Shape;10324;p63"/>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5" name="Google Shape;10325;p63"/>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6" name="Google Shape;10326;p63"/>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7" name="Google Shape;10327;p63"/>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8" name="Google Shape;10328;p63"/>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9" name="Google Shape;10329;p63"/>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0" name="Google Shape;10330;p63"/>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1" name="Google Shape;10331;p63"/>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2" name="Google Shape;10332;p63"/>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3" name="Google Shape;10333;p63"/>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4" name="Google Shape;10334;p63"/>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5" name="Google Shape;10335;p63"/>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6" name="Google Shape;10336;p63"/>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7" name="Google Shape;10337;p63"/>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8" name="Google Shape;10338;p63"/>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9" name="Google Shape;10339;p63"/>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0" name="Google Shape;10340;p63"/>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1" name="Google Shape;10341;p63"/>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2" name="Google Shape;10342;p63"/>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3" name="Google Shape;10343;p63"/>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4" name="Google Shape;10344;p63"/>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5" name="Google Shape;10345;p63"/>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6" name="Google Shape;10346;p63"/>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7" name="Google Shape;10347;p63"/>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8" name="Google Shape;10348;p63"/>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9" name="Google Shape;10349;p63"/>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0" name="Google Shape;10350;p63"/>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1" name="Google Shape;10351;p63"/>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2" name="Google Shape;10352;p63"/>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3" name="Google Shape;10353;p63"/>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4" name="Google Shape;10354;p63"/>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5" name="Google Shape;10355;p63"/>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6" name="Google Shape;10356;p63"/>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7" name="Google Shape;10357;p63"/>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8" name="Google Shape;10358;p63"/>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9" name="Google Shape;10359;p63"/>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0" name="Google Shape;10360;p63"/>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1" name="Google Shape;10361;p63"/>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2" name="Google Shape;10362;p63"/>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3" name="Google Shape;10363;p63"/>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4" name="Google Shape;10364;p63"/>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5" name="Google Shape;10365;p63"/>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6" name="Google Shape;10366;p63"/>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7" name="Google Shape;10367;p63"/>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8" name="Google Shape;10368;p63"/>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9" name="Google Shape;10369;p63"/>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0" name="Google Shape;10370;p63"/>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1" name="Google Shape;10371;p63"/>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2" name="Google Shape;10372;p63"/>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3" name="Google Shape;10373;p63"/>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4" name="Google Shape;10374;p63"/>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5" name="Google Shape;10375;p63"/>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6" name="Google Shape;10376;p63"/>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7" name="Google Shape;10377;p63"/>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8" name="Google Shape;10378;p63"/>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9" name="Google Shape;10379;p63"/>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0" name="Google Shape;10380;p63"/>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1" name="Google Shape;10381;p63"/>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2" name="Google Shape;10382;p63"/>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3" name="Google Shape;10383;p63"/>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4" name="Google Shape;10384;p63"/>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5" name="Google Shape;10385;p63"/>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6" name="Google Shape;10386;p63"/>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7" name="Google Shape;10387;p63"/>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8" name="Google Shape;10388;p63"/>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9" name="Google Shape;10389;p63"/>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0" name="Google Shape;10390;p63"/>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1" name="Google Shape;10391;p63"/>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2" name="Google Shape;10392;p63"/>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3" name="Google Shape;10393;p63"/>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4" name="Google Shape;10394;p63"/>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5" name="Google Shape;10395;p63"/>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6" name="Google Shape;10396;p63"/>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7" name="Google Shape;10397;p63"/>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8" name="Google Shape;10398;p63"/>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9" name="Google Shape;10399;p63"/>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0" name="Google Shape;10400;p63"/>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1" name="Google Shape;10401;p63"/>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2" name="Google Shape;10402;p63"/>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3" name="Google Shape;10403;p63"/>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4" name="Google Shape;10404;p63"/>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5" name="Google Shape;10405;p63"/>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6" name="Google Shape;10406;p63"/>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7" name="Google Shape;10407;p63"/>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8" name="Google Shape;10408;p63"/>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9" name="Google Shape;10409;p63"/>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0" name="Google Shape;10410;p63"/>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1" name="Google Shape;10411;p63"/>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2" name="Google Shape;10412;p63"/>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3" name="Google Shape;10413;p63"/>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4" name="Google Shape;10414;p63"/>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5" name="Google Shape;10415;p63"/>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6" name="Google Shape;10416;p63"/>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7" name="Google Shape;10417;p63"/>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8" name="Google Shape;10418;p63"/>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9" name="Google Shape;10419;p63"/>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0" name="Google Shape;10420;p63"/>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1" name="Google Shape;10421;p63"/>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2" name="Google Shape;10422;p63"/>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3" name="Google Shape;10423;p63"/>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4" name="Google Shape;10424;p63"/>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5" name="Google Shape;10425;p63"/>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6" name="Google Shape;10426;p63"/>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7" name="Google Shape;10427;p63"/>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8" name="Google Shape;10428;p63"/>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9" name="Google Shape;10429;p63"/>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0" name="Google Shape;10430;p63"/>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1" name="Google Shape;10431;p63"/>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2" name="Google Shape;10432;p63"/>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3" name="Google Shape;10433;p63"/>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4" name="Google Shape;10434;p63"/>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5" name="Google Shape;10435;p63"/>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6" name="Google Shape;10436;p63"/>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7" name="Google Shape;10437;p63"/>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8" name="Google Shape;10438;p63"/>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9" name="Google Shape;10439;p63"/>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0" name="Google Shape;10440;p63"/>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1" name="Google Shape;10441;p63"/>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2" name="Google Shape;10442;p63"/>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3" name="Google Shape;10443;p63"/>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4" name="Google Shape;10444;p63"/>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5" name="Google Shape;10445;p63"/>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6" name="Google Shape;10446;p63"/>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7" name="Google Shape;10447;p63"/>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8" name="Google Shape;10448;p63"/>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9" name="Google Shape;10449;p63"/>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0" name="Google Shape;10450;p63"/>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1" name="Google Shape;10451;p63"/>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2" name="Google Shape;10452;p63"/>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3" name="Google Shape;10453;p63"/>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4" name="Google Shape;10454;p63"/>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5" name="Google Shape;10455;p63"/>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6" name="Google Shape;10456;p63"/>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7" name="Google Shape;10457;p63"/>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8" name="Google Shape;10458;p63"/>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9" name="Google Shape;10459;p63"/>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0" name="Google Shape;10460;p63"/>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1" name="Google Shape;10461;p63"/>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2" name="Google Shape;10462;p63"/>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3" name="Google Shape;10463;p63"/>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4" name="Google Shape;10464;p63"/>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5" name="Google Shape;10465;p63"/>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6" name="Google Shape;10466;p63"/>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7" name="Google Shape;10467;p63"/>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8" name="Google Shape;10468;p63"/>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9" name="Google Shape;10469;p63"/>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0" name="Google Shape;10470;p63"/>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1" name="Google Shape;10471;p63"/>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2" name="Google Shape;10472;p63"/>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3" name="Google Shape;10473;p63"/>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4" name="Google Shape;10474;p63"/>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5" name="Google Shape;10475;p63"/>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6" name="Google Shape;10476;p63"/>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7" name="Google Shape;10477;p63"/>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8" name="Google Shape;10478;p63"/>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9" name="Google Shape;10479;p63"/>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0" name="Google Shape;10480;p63"/>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1" name="Google Shape;10481;p63"/>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2" name="Google Shape;10482;p63"/>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3" name="Google Shape;10483;p63"/>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4" name="Google Shape;10484;p63"/>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5" name="Google Shape;10485;p63"/>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6" name="Google Shape;10486;p63"/>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7" name="Google Shape;10487;p63"/>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8" name="Google Shape;10488;p63"/>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9" name="Google Shape;10489;p63"/>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0" name="Google Shape;10490;p63"/>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1" name="Google Shape;10491;p63"/>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2" name="Google Shape;10492;p63"/>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3" name="Google Shape;10493;p63"/>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4" name="Google Shape;10494;p63"/>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5" name="Google Shape;10495;p63"/>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6" name="Google Shape;10496;p63"/>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7" name="Google Shape;10497;p63"/>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8" name="Google Shape;10498;p63"/>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9" name="Google Shape;10499;p63"/>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0" name="Google Shape;10500;p63"/>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1" name="Google Shape;10501;p63"/>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2" name="Google Shape;10502;p63"/>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3" name="Google Shape;10503;p63"/>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4" name="Google Shape;10504;p63"/>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5" name="Google Shape;10505;p63"/>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6" name="Google Shape;10506;p63"/>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7" name="Google Shape;10507;p63"/>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8" name="Google Shape;10508;p63"/>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9" name="Google Shape;10509;p63"/>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0" name="Google Shape;10510;p63"/>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1" name="Google Shape;10511;p63"/>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2" name="Google Shape;10512;p63"/>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3" name="Google Shape;10513;p63"/>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4" name="Google Shape;10514;p63"/>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5" name="Google Shape;10515;p63"/>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6" name="Google Shape;10516;p63"/>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7" name="Google Shape;10517;p63"/>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8" name="Google Shape;10518;p63"/>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9" name="Google Shape;10519;p63"/>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0" name="Google Shape;10520;p63"/>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1" name="Google Shape;10521;p63"/>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2" name="Google Shape;10522;p63"/>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3" name="Google Shape;10523;p63"/>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4" name="Google Shape;10524;p63"/>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5" name="Google Shape;10525;p63"/>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6" name="Google Shape;10526;p63"/>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7" name="Google Shape;10527;p63"/>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8" name="Google Shape;10528;p63"/>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9" name="Google Shape;10529;p63"/>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0" name="Google Shape;10530;p63"/>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1" name="Google Shape;10531;p63"/>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2" name="Google Shape;10532;p63"/>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3" name="Google Shape;10533;p63"/>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4" name="Google Shape;10534;p63"/>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5" name="Google Shape;10535;p63"/>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6" name="Google Shape;10536;p63"/>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7" name="Google Shape;10537;p63"/>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8" name="Google Shape;10538;p63"/>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9" name="Google Shape;10539;p63"/>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0" name="Google Shape;10540;p63"/>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1" name="Google Shape;10541;p63"/>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2" name="Google Shape;10542;p63"/>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3" name="Google Shape;10543;p63"/>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4" name="Google Shape;10544;p63"/>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5" name="Google Shape;10545;p63"/>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6" name="Google Shape;10546;p63"/>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7" name="Google Shape;10547;p63"/>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8" name="Google Shape;10548;p63"/>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9" name="Google Shape;10549;p63"/>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0" name="Google Shape;10550;p63"/>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1" name="Google Shape;10551;p63"/>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2" name="Google Shape;10552;p63"/>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3" name="Google Shape;10553;p63"/>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4" name="Google Shape;10554;p63"/>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5" name="Google Shape;10555;p63"/>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6" name="Google Shape;10556;p63"/>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7" name="Google Shape;10557;p63"/>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8" name="Google Shape;10558;p63"/>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9" name="Google Shape;10559;p63"/>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0" name="Google Shape;10560;p63"/>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1" name="Google Shape;10561;p63"/>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2" name="Google Shape;10562;p63"/>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3" name="Google Shape;10563;p63"/>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4" name="Google Shape;10564;p63"/>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5" name="Google Shape;10565;p63"/>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6" name="Google Shape;10566;p63"/>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7" name="Google Shape;10567;p63"/>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8" name="Google Shape;10568;p63"/>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9" name="Google Shape;10569;p63"/>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0" name="Google Shape;10570;p63"/>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1" name="Google Shape;10571;p63"/>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2" name="Google Shape;10572;p63"/>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3" name="Google Shape;10573;p63"/>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4" name="Google Shape;10574;p63"/>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5" name="Google Shape;10575;p63"/>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6" name="Google Shape;10576;p63"/>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7" name="Google Shape;10577;p63"/>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8" name="Google Shape;10578;p63"/>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9" name="Google Shape;10579;p63"/>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0" name="Google Shape;10580;p63"/>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1" name="Google Shape;10581;p63"/>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2" name="Google Shape;10582;p63"/>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3" name="Google Shape;10583;p63"/>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4" name="Google Shape;10584;p63"/>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5" name="Google Shape;10585;p63"/>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6" name="Google Shape;10586;p63"/>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7" name="Google Shape;10587;p63"/>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8" name="Google Shape;10588;p63"/>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9" name="Google Shape;10589;p63"/>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0" name="Google Shape;10590;p63"/>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1" name="Google Shape;10591;p63"/>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2" name="Google Shape;10592;p63"/>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3" name="Google Shape;10593;p63"/>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4" name="Google Shape;10594;p63"/>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5" name="Google Shape;10595;p63"/>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6" name="Google Shape;10596;p63"/>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7" name="Google Shape;10597;p63"/>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8" name="Google Shape;10598;p63"/>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9" name="Google Shape;10599;p63"/>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0" name="Google Shape;10600;p63"/>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1" name="Google Shape;10601;p63"/>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2" name="Google Shape;10602;p63"/>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3" name="Google Shape;10603;p63"/>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4" name="Google Shape;10604;p63"/>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5" name="Google Shape;10605;p63"/>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6" name="Google Shape;10606;p63"/>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7" name="Google Shape;10607;p63"/>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8" name="Google Shape;10608;p63"/>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9" name="Google Shape;10609;p63"/>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0" name="Google Shape;10610;p63"/>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1" name="Google Shape;10611;p63"/>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2" name="Google Shape;10612;p63"/>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3" name="Google Shape;10613;p63"/>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4" name="Google Shape;10614;p63"/>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5" name="Google Shape;10615;p63"/>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6" name="Google Shape;10616;p63"/>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7" name="Google Shape;10617;p63"/>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8" name="Google Shape;10618;p63"/>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9" name="Google Shape;10619;p63"/>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0" name="Google Shape;10620;p63"/>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1" name="Google Shape;10621;p63"/>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2" name="Google Shape;10622;p63"/>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3" name="Google Shape;10623;p63"/>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4" name="Google Shape;10624;p63"/>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5" name="Google Shape;10625;p63"/>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6" name="Google Shape;10626;p63"/>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7" name="Google Shape;10627;p63"/>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8" name="Google Shape;10628;p63"/>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9" name="Google Shape;10629;p63"/>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0" name="Google Shape;10630;p63"/>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1" name="Google Shape;10631;p63"/>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2" name="Google Shape;10632;p63"/>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3" name="Google Shape;10633;p63"/>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4" name="Google Shape;10634;p63"/>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5" name="Google Shape;10635;p63"/>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6" name="Google Shape;10636;p63"/>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7" name="Google Shape;10637;p63"/>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8" name="Google Shape;10638;p63"/>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9" name="Google Shape;10639;p63"/>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0" name="Google Shape;10640;p63"/>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1" name="Google Shape;10641;p63"/>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2" name="Google Shape;10642;p63"/>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3" name="Google Shape;10643;p63"/>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4" name="Google Shape;10644;p63"/>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5" name="Google Shape;10645;p63"/>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6" name="Google Shape;10646;p63"/>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7" name="Google Shape;10647;p63"/>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8" name="Google Shape;10648;p63"/>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9" name="Google Shape;10649;p63"/>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0" name="Google Shape;10650;p63"/>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1" name="Google Shape;10651;p63"/>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2" name="Google Shape;10652;p63"/>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3" name="Google Shape;10653;p63"/>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4" name="Google Shape;10654;p63"/>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5" name="Google Shape;10655;p63"/>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6" name="Google Shape;10656;p63"/>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7" name="Google Shape;10657;p63"/>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8" name="Google Shape;10658;p63"/>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9" name="Google Shape;10659;p63"/>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0" name="Google Shape;10660;p63"/>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1" name="Google Shape;10661;p63"/>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2" name="Google Shape;10662;p63"/>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3" name="Google Shape;10663;p63"/>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4" name="Google Shape;10664;p63"/>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5" name="Google Shape;10665;p63"/>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6" name="Google Shape;10666;p63"/>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7" name="Google Shape;10667;p63"/>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8" name="Google Shape;10668;p63"/>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9" name="Google Shape;10669;p63"/>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0" name="Google Shape;10670;p63"/>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1" name="Google Shape;10671;p63"/>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2" name="Google Shape;10672;p63"/>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3" name="Google Shape;10673;p63"/>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4" name="Google Shape;10674;p63"/>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5" name="Google Shape;10675;p63"/>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6" name="Google Shape;10676;p63"/>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7" name="Google Shape;10677;p63"/>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8" name="Google Shape;10678;p63"/>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9" name="Google Shape;10679;p63"/>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0" name="Google Shape;10680;p63"/>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1" name="Google Shape;10681;p63"/>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2" name="Google Shape;10682;p63"/>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3" name="Google Shape;10683;p63"/>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4" name="Google Shape;10684;p63"/>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5" name="Google Shape;10685;p63"/>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6" name="Google Shape;10686;p63"/>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7" name="Google Shape;10687;p63"/>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8" name="Google Shape;10688;p63"/>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9" name="Google Shape;10689;p63"/>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0" name="Google Shape;10690;p63"/>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1" name="Google Shape;10691;p63"/>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2" name="Google Shape;10692;p63"/>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3" name="Google Shape;10693;p63"/>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4" name="Google Shape;10694;p63"/>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5" name="Google Shape;10695;p63"/>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6" name="Google Shape;10696;p63"/>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7" name="Google Shape;10697;p63"/>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8" name="Google Shape;10698;p63"/>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9" name="Google Shape;10699;p63"/>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0" name="Google Shape;10700;p63"/>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1" name="Google Shape;10701;p63"/>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2" name="Google Shape;10702;p63"/>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3" name="Google Shape;10703;p63"/>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4" name="Google Shape;10704;p63"/>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5" name="Google Shape;10705;p63"/>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6" name="Google Shape;10706;p63"/>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7" name="Google Shape;10707;p63"/>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8" name="Google Shape;10708;p63"/>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9" name="Google Shape;10709;p63"/>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0" name="Google Shape;10710;p63"/>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1" name="Google Shape;10711;p63"/>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2" name="Google Shape;10712;p63"/>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3" name="Google Shape;10713;p63"/>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4" name="Google Shape;10714;p63"/>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5" name="Google Shape;10715;p63"/>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6" name="Google Shape;10716;p63"/>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7" name="Google Shape;10717;p63"/>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8" name="Google Shape;10718;p63"/>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9" name="Google Shape;10719;p63"/>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0" name="Google Shape;10720;p63"/>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1" name="Google Shape;10721;p63"/>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2" name="Google Shape;10722;p63"/>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3" name="Google Shape;10723;p63"/>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4" name="Google Shape;10724;p63"/>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5" name="Google Shape;10725;p63"/>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6" name="Google Shape;10726;p63"/>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7" name="Google Shape;10727;p63"/>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8" name="Google Shape;10728;p63"/>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9" name="Google Shape;10729;p63"/>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0" name="Google Shape;10730;p63"/>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1" name="Google Shape;10731;p63"/>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2" name="Google Shape;10732;p63"/>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3" name="Google Shape;10733;p63"/>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4" name="Google Shape;10734;p63"/>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5" name="Google Shape;10735;p63"/>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6" name="Google Shape;10736;p63"/>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7" name="Google Shape;10737;p63"/>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8" name="Google Shape;10738;p63"/>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9" name="Google Shape;10739;p63"/>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0" name="Google Shape;10740;p63"/>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1" name="Google Shape;10741;p63"/>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2" name="Google Shape;10742;p63"/>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3" name="Google Shape;10743;p63"/>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4" name="Google Shape;10744;p63"/>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5" name="Google Shape;10745;p63"/>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6" name="Google Shape;10746;p63"/>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7" name="Google Shape;10747;p63"/>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8" name="Google Shape;10748;p63"/>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9" name="Google Shape;10749;p63"/>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0" name="Google Shape;10750;p63"/>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1" name="Google Shape;10751;p63"/>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2" name="Google Shape;10752;p63"/>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3" name="Google Shape;10753;p63"/>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4" name="Google Shape;10754;p63"/>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5" name="Google Shape;10755;p63"/>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6" name="Google Shape;10756;p63"/>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7" name="Google Shape;10757;p63"/>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8" name="Google Shape;10758;p63"/>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9" name="Google Shape;10759;p63"/>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0" name="Google Shape;10760;p63"/>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1" name="Google Shape;10761;p63"/>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2" name="Google Shape;10762;p63"/>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3" name="Google Shape;10763;p63"/>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4" name="Google Shape;10764;p63"/>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5" name="Google Shape;10765;p63"/>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6" name="Google Shape;10766;p63"/>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7" name="Google Shape;10767;p63"/>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8" name="Google Shape;10768;p63"/>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9" name="Google Shape;10769;p63"/>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0" name="Google Shape;10770;p63"/>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1" name="Google Shape;10771;p63"/>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2" name="Google Shape;10772;p63"/>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3" name="Google Shape;10773;p63"/>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4" name="Google Shape;10774;p63"/>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5" name="Google Shape;10775;p63"/>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6" name="Google Shape;10776;p63"/>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7" name="Google Shape;10777;p63"/>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8" name="Google Shape;10778;p63"/>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9" name="Google Shape;10779;p63"/>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0" name="Google Shape;10780;p63"/>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1" name="Google Shape;10781;p63"/>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2" name="Google Shape;10782;p63"/>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3" name="Google Shape;10783;p63"/>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4" name="Google Shape;10784;p63"/>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5" name="Google Shape;10785;p63"/>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6" name="Google Shape;10786;p63"/>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7" name="Google Shape;10787;p63"/>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8" name="Google Shape;10788;p63"/>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9" name="Google Shape;10789;p63"/>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0" name="Google Shape;10790;p63"/>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1" name="Google Shape;10791;p63"/>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2" name="Google Shape;10792;p63"/>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3" name="Google Shape;10793;p63"/>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4" name="Google Shape;10794;p63"/>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5" name="Google Shape;10795;p63"/>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6" name="Google Shape;10796;p63"/>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7" name="Google Shape;10797;p63"/>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8" name="Google Shape;10798;p63"/>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9" name="Google Shape;10799;p63"/>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0" name="Google Shape;10800;p63"/>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1" name="Google Shape;10801;p63"/>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2" name="Google Shape;10802;p63"/>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3" name="Google Shape;10803;p63"/>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4" name="Google Shape;10804;p63"/>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5" name="Google Shape;10805;p63"/>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6" name="Google Shape;10806;p63"/>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7" name="Google Shape;10807;p63"/>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8" name="Google Shape;10808;p63"/>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9" name="Google Shape;10809;p63"/>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0" name="Google Shape;10810;p63"/>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1" name="Google Shape;10811;p63"/>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2" name="Google Shape;10812;p63"/>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3" name="Google Shape;10813;p63"/>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4" name="Google Shape;10814;p63"/>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5" name="Google Shape;10815;p63"/>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6" name="Google Shape;10816;p63"/>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7" name="Google Shape;10817;p63"/>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8" name="Google Shape;10818;p63"/>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9" name="Google Shape;10819;p63"/>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0" name="Google Shape;10820;p63"/>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1" name="Google Shape;10821;p63"/>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2" name="Google Shape;10822;p63"/>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3" name="Google Shape;10823;p63"/>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4" name="Google Shape;10824;p63"/>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5" name="Google Shape;10825;p63"/>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6" name="Google Shape;10826;p63"/>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7" name="Google Shape;10827;p63"/>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8" name="Google Shape;10828;p63"/>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9" name="Google Shape;10829;p63"/>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0" name="Google Shape;10830;p63"/>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1" name="Google Shape;10831;p63"/>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2" name="Google Shape;10832;p63"/>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3" name="Google Shape;10833;p63"/>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4" name="Google Shape;10834;p63"/>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5" name="Google Shape;10835;p63"/>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6" name="Google Shape;10836;p63"/>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7" name="Google Shape;10837;p63"/>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8" name="Google Shape;10838;p63"/>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9" name="Google Shape;10839;p63"/>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0" name="Google Shape;10840;p63"/>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1" name="Google Shape;10841;p63"/>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2" name="Google Shape;10842;p63"/>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3" name="Google Shape;10843;p63"/>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4" name="Google Shape;10844;p63"/>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5" name="Google Shape;10845;p63"/>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6" name="Google Shape;10846;p63"/>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7" name="Google Shape;10847;p63"/>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8" name="Google Shape;10848;p63"/>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9" name="Google Shape;10849;p63"/>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0" name="Google Shape;10850;p63"/>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1" name="Google Shape;10851;p63"/>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2" name="Google Shape;10852;p63"/>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3" name="Google Shape;10853;p63"/>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4" name="Google Shape;10854;p63"/>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5" name="Google Shape;10855;p63"/>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6" name="Google Shape;10856;p63"/>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7" name="Google Shape;10857;p63"/>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8" name="Google Shape;10858;p63"/>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9" name="Google Shape;10859;p63"/>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0" name="Google Shape;10860;p63"/>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1" name="Google Shape;10861;p63"/>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2" name="Google Shape;10862;p63"/>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3" name="Google Shape;10863;p63"/>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4" name="Google Shape;10864;p63"/>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5" name="Google Shape;10865;p63"/>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6" name="Google Shape;10866;p63"/>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7" name="Google Shape;10867;p63"/>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8" name="Google Shape;10868;p63"/>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9" name="Google Shape;10869;p63"/>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0" name="Google Shape;10870;p63"/>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1" name="Google Shape;10871;p63"/>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2" name="Google Shape;10872;p63"/>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3" name="Google Shape;10873;p63"/>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4" name="Google Shape;10874;p63"/>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5" name="Google Shape;10875;p63"/>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6" name="Google Shape;10876;p63"/>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7" name="Google Shape;10877;p63"/>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8" name="Google Shape;10878;p63"/>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9" name="Google Shape;10879;p63"/>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0" name="Google Shape;10880;p63"/>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1" name="Google Shape;10881;p63"/>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2" name="Google Shape;10882;p63"/>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3" name="Google Shape;10883;p63"/>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4" name="Google Shape;10884;p63"/>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5" name="Google Shape;10885;p63"/>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6" name="Google Shape;10886;p63"/>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7" name="Google Shape;10887;p63"/>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8" name="Google Shape;10888;p63"/>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9" name="Google Shape;10889;p63"/>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0" name="Google Shape;10890;p63"/>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1" name="Google Shape;10891;p63"/>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2" name="Google Shape;10892;p63"/>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3" name="Google Shape;10893;p63"/>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4" name="Google Shape;10894;p63"/>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5" name="Google Shape;10895;p63"/>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6" name="Google Shape;10896;p63"/>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7" name="Google Shape;10897;p63"/>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8" name="Google Shape;10898;p63"/>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9" name="Google Shape;10899;p63"/>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0" name="Google Shape;10900;p63"/>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1" name="Google Shape;10901;p63"/>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2" name="Google Shape;10902;p63"/>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3" name="Google Shape;10903;p63"/>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4" name="Google Shape;10904;p63"/>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5" name="Google Shape;10905;p63"/>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6" name="Google Shape;10906;p63"/>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7" name="Google Shape;10907;p63"/>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8" name="Google Shape;10908;p63"/>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9" name="Google Shape;10909;p63"/>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0" name="Google Shape;10910;p63"/>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1" name="Google Shape;10911;p63"/>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2" name="Google Shape;10912;p63"/>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3" name="Google Shape;10913;p63"/>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4" name="Google Shape;10914;p63"/>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5" name="Google Shape;10915;p63"/>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6" name="Google Shape;10916;p63"/>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7" name="Google Shape;10917;p63"/>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8" name="Google Shape;10918;p63"/>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9" name="Google Shape;10919;p63"/>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0" name="Google Shape;10920;p63"/>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1" name="Google Shape;10921;p63"/>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2" name="Google Shape;10922;p63"/>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3" name="Google Shape;10923;p63"/>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4" name="Google Shape;10924;p63"/>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5" name="Google Shape;10925;p63"/>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6" name="Google Shape;10926;p63"/>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7" name="Google Shape;10927;p63"/>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8" name="Google Shape;10928;p63"/>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9" name="Google Shape;10929;p63"/>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0" name="Google Shape;10930;p63"/>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1" name="Google Shape;10931;p63"/>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2" name="Google Shape;10932;p63"/>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3" name="Google Shape;10933;p63"/>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4" name="Google Shape;10934;p63"/>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5" name="Google Shape;10935;p63"/>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6" name="Google Shape;10936;p63"/>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7" name="Google Shape;10937;p63"/>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8" name="Google Shape;10938;p63"/>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9" name="Google Shape;10939;p63"/>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0" name="Google Shape;10940;p63"/>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1" name="Google Shape;10941;p63"/>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2" name="Google Shape;10942;p63"/>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3" name="Google Shape;10943;p63"/>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4" name="Google Shape;10944;p63"/>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5" name="Google Shape;10945;p63"/>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6" name="Google Shape;10946;p63"/>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7" name="Google Shape;10947;p63"/>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8" name="Google Shape;10948;p63"/>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9" name="Google Shape;10949;p63"/>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0" name="Google Shape;10950;p63"/>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1" name="Google Shape;10951;p63"/>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2" name="Google Shape;10952;p63"/>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3" name="Google Shape;10953;p63"/>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4" name="Google Shape;10954;p63"/>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5" name="Google Shape;10955;p63"/>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6" name="Google Shape;10956;p63"/>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7" name="Google Shape;10957;p63"/>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8" name="Google Shape;10958;p63"/>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9" name="Google Shape;10959;p63"/>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0" name="Google Shape;10960;p63"/>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1" name="Google Shape;10961;p63"/>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2" name="Google Shape;10962;p63"/>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3" name="Google Shape;10963;p63"/>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4" name="Google Shape;10964;p63"/>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5" name="Google Shape;10965;p63"/>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6" name="Google Shape;10966;p63"/>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7" name="Google Shape;10967;p63"/>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8" name="Google Shape;10968;p63"/>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9" name="Google Shape;10969;p63"/>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0" name="Google Shape;10970;p63"/>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1" name="Google Shape;10971;p63"/>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2" name="Google Shape;10972;p63"/>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3" name="Google Shape;10973;p63"/>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4" name="Google Shape;10974;p63"/>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5" name="Google Shape;10975;p63"/>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6" name="Google Shape;10976;p63"/>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7" name="Google Shape;10977;p63"/>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8" name="Google Shape;10978;p63"/>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9" name="Google Shape;10979;p63"/>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0" name="Google Shape;10980;p63"/>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1" name="Google Shape;10981;p63"/>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2" name="Google Shape;10982;p63"/>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3" name="Google Shape;10983;p63"/>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4" name="Google Shape;10984;p63"/>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5" name="Google Shape;10985;p63"/>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6" name="Google Shape;10986;p63"/>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7" name="Google Shape;10987;p63"/>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8" name="Google Shape;10988;p63"/>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9" name="Google Shape;10989;p63"/>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0" name="Google Shape;10990;p63"/>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1" name="Google Shape;10991;p63"/>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2" name="Google Shape;10992;p63"/>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3" name="Google Shape;10993;p63"/>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4" name="Google Shape;10994;p63"/>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5" name="Google Shape;10995;p63"/>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6" name="Google Shape;10996;p63"/>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7" name="Google Shape;10997;p63"/>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8" name="Google Shape;10998;p63"/>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9" name="Google Shape;10999;p63"/>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0" name="Google Shape;11000;p63"/>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1" name="Google Shape;11001;p63"/>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2" name="Google Shape;11002;p63"/>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3" name="Google Shape;11003;p63"/>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4" name="Google Shape;11004;p63"/>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5" name="Google Shape;11005;p63"/>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6" name="Google Shape;11006;p63"/>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7" name="Google Shape;11007;p63"/>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8" name="Google Shape;11008;p63"/>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9" name="Google Shape;11009;p63"/>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0" name="Google Shape;11010;p63"/>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1" name="Google Shape;11011;p63"/>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2" name="Google Shape;11012;p63"/>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3" name="Google Shape;11013;p63"/>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4" name="Google Shape;11014;p63"/>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5" name="Google Shape;11015;p63"/>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6" name="Google Shape;11016;p63"/>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7" name="Google Shape;11017;p63"/>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8" name="Google Shape;11018;p63"/>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9" name="Google Shape;11019;p63"/>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0" name="Google Shape;11020;p63"/>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1" name="Google Shape;11021;p63"/>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2" name="Google Shape;11022;p63"/>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3" name="Google Shape;11023;p63"/>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4" name="Google Shape;11024;p63"/>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5" name="Google Shape;11025;p63"/>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6" name="Google Shape;11026;p63"/>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7" name="Google Shape;11027;p63"/>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8" name="Google Shape;11028;p63"/>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9" name="Google Shape;11029;p63"/>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0" name="Google Shape;11030;p63"/>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1" name="Google Shape;11031;p63"/>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2" name="Google Shape;11032;p63"/>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3" name="Google Shape;11033;p63"/>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4" name="Google Shape;11034;p63"/>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5" name="Google Shape;11035;p63"/>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6" name="Google Shape;11036;p63"/>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7" name="Google Shape;11037;p63"/>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8" name="Google Shape;11038;p63"/>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9" name="Google Shape;11039;p63"/>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0" name="Google Shape;11040;p63"/>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1" name="Google Shape;11041;p63"/>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2" name="Google Shape;11042;p63"/>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3" name="Google Shape;11043;p63"/>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4" name="Google Shape;11044;p63"/>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5" name="Google Shape;11045;p63"/>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6" name="Google Shape;11046;p63"/>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7" name="Google Shape;11047;p63"/>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8" name="Google Shape;11048;p63"/>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9" name="Google Shape;11049;p63"/>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0" name="Google Shape;11050;p63"/>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1" name="Google Shape;11051;p63"/>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2" name="Google Shape;11052;p63"/>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3" name="Google Shape;11053;p63"/>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4" name="Google Shape;11054;p63"/>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5" name="Google Shape;11055;p63"/>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6" name="Google Shape;11056;p63"/>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7" name="Google Shape;11057;p63"/>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8" name="Google Shape;11058;p63"/>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9" name="Google Shape;11059;p63"/>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0" name="Google Shape;11060;p63"/>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1" name="Google Shape;11061;p63"/>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2" name="Google Shape;11062;p63"/>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3" name="Google Shape;11063;p63"/>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4" name="Google Shape;11064;p63"/>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5" name="Google Shape;11065;p63"/>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6" name="Google Shape;11066;p63"/>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7" name="Google Shape;11067;p63"/>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8" name="Google Shape;11068;p63"/>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9" name="Google Shape;11069;p63"/>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0" name="Google Shape;11070;p63"/>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1" name="Google Shape;11071;p63"/>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2" name="Google Shape;11072;p63"/>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3" name="Google Shape;11073;p63"/>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4" name="Google Shape;11074;p63"/>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5" name="Google Shape;11075;p63"/>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6" name="Google Shape;11076;p63"/>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7" name="Google Shape;11077;p63"/>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8" name="Google Shape;11078;p63"/>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9" name="Google Shape;11079;p63"/>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0" name="Google Shape;11080;p63"/>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1" name="Google Shape;11081;p63"/>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2" name="Google Shape;11082;p63"/>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3" name="Google Shape;11083;p63"/>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4" name="Google Shape;11084;p63"/>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5" name="Google Shape;11085;p63"/>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6" name="Google Shape;11086;p63"/>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7" name="Google Shape;11087;p63"/>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8" name="Google Shape;11088;p63"/>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9" name="Google Shape;11089;p63"/>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0" name="Google Shape;11090;p63"/>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1" name="Google Shape;11091;p63"/>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2" name="Google Shape;11092;p63"/>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3" name="Google Shape;11093;p63"/>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4" name="Google Shape;11094;p63"/>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5" name="Google Shape;11095;p63"/>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6" name="Google Shape;11096;p63"/>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7" name="Google Shape;11097;p63"/>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8" name="Google Shape;11098;p63"/>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9" name="Google Shape;11099;p63"/>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0" name="Google Shape;11100;p63"/>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1" name="Google Shape;11101;p63"/>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2" name="Google Shape;11102;p63"/>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3" name="Google Shape;11103;p63"/>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4" name="Google Shape;11104;p63"/>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5" name="Google Shape;11105;p63"/>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6" name="Google Shape;11106;p63"/>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7" name="Google Shape;11107;p63"/>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8" name="Google Shape;11108;p63"/>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9" name="Google Shape;11109;p63"/>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0" name="Google Shape;11110;p63"/>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1" name="Google Shape;11111;p63"/>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2" name="Google Shape;11112;p63"/>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3" name="Google Shape;11113;p63"/>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4" name="Google Shape;11114;p63"/>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5" name="Google Shape;11115;p63"/>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6" name="Google Shape;11116;p63"/>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7" name="Google Shape;11117;p63"/>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8" name="Google Shape;11118;p63"/>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9" name="Google Shape;11119;p63"/>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0" name="Google Shape;11120;p63"/>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1" name="Google Shape;11121;p63"/>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2" name="Google Shape;11122;p63"/>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3" name="Google Shape;11123;p63"/>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4" name="Google Shape;11124;p63"/>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5" name="Google Shape;11125;p63"/>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6" name="Google Shape;11126;p63"/>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7" name="Google Shape;11127;p63"/>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8" name="Google Shape;11128;p63"/>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9" name="Google Shape;11129;p63"/>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0" name="Google Shape;11130;p63"/>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1" name="Google Shape;11131;p63"/>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2" name="Google Shape;11132;p63"/>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3" name="Google Shape;11133;p63"/>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4" name="Google Shape;11134;p63"/>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5" name="Google Shape;11135;p63"/>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6" name="Google Shape;11136;p63"/>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7" name="Google Shape;11137;p63"/>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8" name="Google Shape;11138;p63"/>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9" name="Google Shape;11139;p63"/>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0" name="Google Shape;11140;p63"/>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1" name="Google Shape;11141;p63"/>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2" name="Google Shape;11142;p63"/>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3" name="Google Shape;11143;p63"/>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4" name="Google Shape;11144;p63"/>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5" name="Google Shape;11145;p63"/>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6" name="Google Shape;11146;p63"/>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7" name="Google Shape;11147;p63"/>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8" name="Google Shape;11148;p63"/>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9" name="Google Shape;11149;p63"/>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0" name="Google Shape;11150;p63"/>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1" name="Google Shape;11151;p63"/>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2" name="Google Shape;11152;p63"/>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3" name="Google Shape;11153;p63"/>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4" name="Google Shape;11154;p63"/>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5" name="Google Shape;11155;p63"/>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6" name="Google Shape;11156;p63"/>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7" name="Google Shape;11157;p63"/>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8" name="Google Shape;11158;p63"/>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9" name="Google Shape;11159;p63"/>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0" name="Google Shape;11160;p63"/>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1" name="Google Shape;11161;p63"/>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2" name="Google Shape;11162;p63"/>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3" name="Google Shape;11163;p63"/>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4" name="Google Shape;11164;p63"/>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5" name="Google Shape;11165;p63"/>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6" name="Google Shape;11166;p63"/>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7" name="Google Shape;11167;p63"/>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8" name="Google Shape;11168;p63"/>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9" name="Google Shape;11169;p63"/>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0" name="Google Shape;11170;p63"/>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1" name="Google Shape;11171;p63"/>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2" name="Google Shape;11172;p63"/>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3" name="Google Shape;11173;p63"/>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4" name="Google Shape;11174;p63"/>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5" name="Google Shape;11175;p63"/>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6" name="Google Shape;11176;p63"/>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7" name="Google Shape;11177;p63"/>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8" name="Google Shape;11178;p63"/>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9" name="Google Shape;11179;p63"/>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0" name="Google Shape;11180;p63"/>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1" name="Google Shape;11181;p63"/>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2" name="Google Shape;11182;p63"/>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3" name="Google Shape;11183;p63"/>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4" name="Google Shape;11184;p63"/>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5" name="Google Shape;11185;p63"/>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6" name="Google Shape;11186;p63"/>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7" name="Google Shape;11187;p63"/>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8" name="Google Shape;11188;p63"/>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9" name="Google Shape;11189;p63"/>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0" name="Google Shape;11190;p63"/>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1" name="Google Shape;11191;p63"/>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2" name="Google Shape;11192;p63"/>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3" name="Google Shape;11193;p63"/>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4" name="Google Shape;11194;p63"/>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5" name="Google Shape;11195;p63"/>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6" name="Google Shape;11196;p63"/>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7" name="Google Shape;11197;p63"/>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8" name="Google Shape;11198;p63"/>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9" name="Google Shape;11199;p63"/>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0" name="Google Shape;11200;p63"/>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1" name="Google Shape;11201;p63"/>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2" name="Google Shape;11202;p63"/>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3" name="Google Shape;11203;p63"/>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4" name="Google Shape;11204;p63"/>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5" name="Google Shape;11205;p63"/>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6" name="Google Shape;11206;p63"/>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7" name="Google Shape;11207;p63"/>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8" name="Google Shape;11208;p63"/>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9" name="Google Shape;11209;p63"/>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0" name="Google Shape;11210;p63"/>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1" name="Google Shape;11211;p63"/>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2" name="Google Shape;11212;p63"/>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3" name="Google Shape;11213;p63"/>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4" name="Google Shape;11214;p63"/>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5" name="Google Shape;11215;p63"/>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6" name="Google Shape;11216;p63"/>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7" name="Google Shape;11217;p63"/>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8" name="Google Shape;11218;p63"/>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9" name="Google Shape;11219;p63"/>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0" name="Google Shape;11220;p63"/>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1" name="Google Shape;11221;p63"/>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2" name="Google Shape;11222;p63"/>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3" name="Google Shape;11223;p63"/>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4" name="Google Shape;11224;p63"/>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5" name="Google Shape;11225;p63"/>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6" name="Google Shape;11226;p63"/>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7" name="Google Shape;11227;p63"/>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8" name="Google Shape;11228;p63"/>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9" name="Google Shape;11229;p63"/>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0" name="Google Shape;11230;p63"/>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1" name="Google Shape;11231;p63"/>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2" name="Google Shape;11232;p63"/>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3" name="Google Shape;11233;p63"/>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4" name="Google Shape;11234;p63"/>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5" name="Google Shape;11235;p63"/>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6" name="Google Shape;11236;p63"/>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7" name="Google Shape;11237;p63"/>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8" name="Google Shape;11238;p63"/>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9" name="Google Shape;11239;p63"/>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0" name="Google Shape;11240;p63"/>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1" name="Google Shape;11241;p63"/>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2" name="Google Shape;11242;p63"/>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3" name="Google Shape;11243;p63"/>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4" name="Google Shape;11244;p63"/>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5" name="Google Shape;11245;p63"/>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6" name="Google Shape;11246;p63"/>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7" name="Google Shape;11247;p63"/>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8" name="Google Shape;11248;p63"/>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9" name="Google Shape;11249;p63"/>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0" name="Google Shape;11250;p63"/>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1" name="Google Shape;11251;p63"/>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2" name="Google Shape;11252;p63"/>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3" name="Google Shape;11253;p63"/>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4" name="Google Shape;11254;p63"/>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5" name="Google Shape;11255;p63"/>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6" name="Google Shape;11256;p63"/>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7" name="Google Shape;11257;p63"/>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8" name="Google Shape;11258;p63"/>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9" name="Google Shape;11259;p63"/>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0" name="Google Shape;11260;p63"/>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1" name="Google Shape;11261;p63"/>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2" name="Google Shape;11262;p63"/>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3" name="Google Shape;11263;p63"/>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4" name="Google Shape;11264;p63"/>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5" name="Google Shape;11265;p63"/>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6" name="Google Shape;11266;p63"/>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7" name="Google Shape;11267;p63"/>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8" name="Google Shape;11268;p63"/>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9" name="Google Shape;11269;p63"/>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0" name="Google Shape;11270;p63"/>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1" name="Google Shape;11271;p63"/>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2" name="Google Shape;11272;p63"/>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3" name="Google Shape;11273;p63"/>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4" name="Google Shape;11274;p63"/>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5" name="Google Shape;11275;p63"/>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6" name="Google Shape;11276;p63"/>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7" name="Google Shape;11277;p63"/>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8" name="Google Shape;11278;p63"/>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9" name="Google Shape;11279;p63"/>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0" name="Google Shape;11280;p63"/>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1" name="Google Shape;11281;p63"/>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2" name="Google Shape;11282;p63"/>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3" name="Google Shape;11283;p63"/>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4" name="Google Shape;11284;p63"/>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5" name="Google Shape;11285;p63"/>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6" name="Google Shape;11286;p63"/>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7" name="Google Shape;11287;p63"/>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8" name="Google Shape;11288;p63"/>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9" name="Google Shape;11289;p63"/>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0" name="Google Shape;11290;p63"/>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1" name="Google Shape;11291;p63"/>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2" name="Google Shape;11292;p63"/>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3" name="Google Shape;11293;p63"/>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4" name="Google Shape;11294;p63"/>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5" name="Google Shape;11295;p63"/>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6" name="Google Shape;11296;p63"/>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7" name="Google Shape;11297;p63"/>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8" name="Google Shape;11298;p63"/>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9" name="Google Shape;11299;p63"/>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0" name="Google Shape;11300;p63"/>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1" name="Google Shape;11301;p63"/>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2" name="Google Shape;11302;p63"/>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3" name="Google Shape;11303;p63"/>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4" name="Google Shape;11304;p63"/>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5" name="Google Shape;11305;p63"/>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6" name="Google Shape;11306;p63"/>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7" name="Google Shape;11307;p63"/>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8" name="Google Shape;11308;p63"/>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9" name="Google Shape;11309;p63"/>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0" name="Google Shape;11310;p63"/>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1" name="Google Shape;11311;p63"/>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2" name="Google Shape;11312;p63"/>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3" name="Google Shape;11313;p63"/>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4" name="Google Shape;11314;p63"/>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5" name="Google Shape;11315;p63"/>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6" name="Google Shape;11316;p63"/>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7" name="Google Shape;11317;p63"/>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8" name="Google Shape;11318;p63"/>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9" name="Google Shape;11319;p63"/>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0" name="Google Shape;11320;p63"/>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1" name="Google Shape;11321;p63"/>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2" name="Google Shape;11322;p63"/>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3" name="Google Shape;11323;p63"/>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4" name="Google Shape;11324;p63"/>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5" name="Google Shape;11325;p63"/>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6" name="Google Shape;11326;p63"/>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7" name="Google Shape;11327;p63"/>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8" name="Google Shape;11328;p63"/>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9" name="Google Shape;11329;p63"/>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0" name="Google Shape;11330;p63"/>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1" name="Google Shape;11331;p63"/>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32" name="Google Shape;11332;p63"/>
          <p:cNvSpPr txBox="1"/>
          <p:nvPr>
            <p:ph type="title"/>
          </p:nvPr>
        </p:nvSpPr>
        <p:spPr>
          <a:xfrm>
            <a:off x="862250" y="2423325"/>
            <a:ext cx="20520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2500"/>
              <a:buNone/>
              <a:defRPr sz="2400">
                <a:solidFill>
                  <a:schemeClr val="lt2"/>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1333" name="Google Shape;11333;p63"/>
          <p:cNvSpPr txBox="1"/>
          <p:nvPr>
            <p:ph idx="1" type="subTitle"/>
          </p:nvPr>
        </p:nvSpPr>
        <p:spPr>
          <a:xfrm>
            <a:off x="720000" y="2828252"/>
            <a:ext cx="2336400" cy="779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334" name="Google Shape;11334;p63"/>
          <p:cNvSpPr txBox="1"/>
          <p:nvPr>
            <p:ph idx="2" type="title"/>
          </p:nvPr>
        </p:nvSpPr>
        <p:spPr>
          <a:xfrm>
            <a:off x="3546000" y="2423325"/>
            <a:ext cx="20520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2500"/>
              <a:buNone/>
              <a:defRPr sz="2400">
                <a:solidFill>
                  <a:schemeClr val="lt2"/>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1335" name="Google Shape;11335;p63"/>
          <p:cNvSpPr txBox="1"/>
          <p:nvPr>
            <p:ph idx="3" type="subTitle"/>
          </p:nvPr>
        </p:nvSpPr>
        <p:spPr>
          <a:xfrm>
            <a:off x="3403800" y="2828252"/>
            <a:ext cx="2336400" cy="779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336" name="Google Shape;11336;p63"/>
          <p:cNvSpPr txBox="1"/>
          <p:nvPr>
            <p:ph idx="4" type="title"/>
          </p:nvPr>
        </p:nvSpPr>
        <p:spPr>
          <a:xfrm>
            <a:off x="6229800" y="2423325"/>
            <a:ext cx="20520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2500"/>
              <a:buNone/>
              <a:defRPr sz="2400">
                <a:solidFill>
                  <a:schemeClr val="lt2"/>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1337" name="Google Shape;11337;p63"/>
          <p:cNvSpPr txBox="1"/>
          <p:nvPr>
            <p:ph idx="5" type="subTitle"/>
          </p:nvPr>
        </p:nvSpPr>
        <p:spPr>
          <a:xfrm>
            <a:off x="6087600" y="2828252"/>
            <a:ext cx="2336400" cy="779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1338" name="Google Shape;11338;p63"/>
          <p:cNvSpPr/>
          <p:nvPr/>
        </p:nvSpPr>
        <p:spPr>
          <a:xfrm>
            <a:off x="797" y="3015"/>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EFEEED"/>
          </a:solidFill>
          <a:ln cap="flat" cmpd="sng" w="9525">
            <a:solidFill>
              <a:srgbClr val="EDED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9" name="Google Shape;11339;p63"/>
          <p:cNvSpPr txBox="1"/>
          <p:nvPr>
            <p:ph idx="6" type="title"/>
          </p:nvPr>
        </p:nvSpPr>
        <p:spPr>
          <a:xfrm>
            <a:off x="720000" y="445025"/>
            <a:ext cx="7704000" cy="707400"/>
          </a:xfrm>
          <a:prstGeom prst="rect">
            <a:avLst/>
          </a:prstGeom>
          <a:noFill/>
          <a:ln>
            <a:noFill/>
          </a:ln>
          <a:effectLst>
            <a:outerShdw rotWithShape="0" algn="bl" dir="3660000" dist="28575">
              <a:schemeClr val="dk1"/>
            </a:outerShdw>
          </a:effectLst>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a:solidFill>
                  <a:schemeClr val="lt2"/>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_1_1_1">
    <p:spTree>
      <p:nvGrpSpPr>
        <p:cNvPr id="11340" name="Shape 11340"/>
        <p:cNvGrpSpPr/>
        <p:nvPr/>
      </p:nvGrpSpPr>
      <p:grpSpPr>
        <a:xfrm>
          <a:off x="0" y="0"/>
          <a:ext cx="0" cy="0"/>
          <a:chOff x="0" y="0"/>
          <a:chExt cx="0" cy="0"/>
        </a:xfrm>
      </p:grpSpPr>
      <p:sp>
        <p:nvSpPr>
          <p:cNvPr id="11341" name="Google Shape;11341;p64"/>
          <p:cNvSpPr/>
          <p:nvPr/>
        </p:nvSpPr>
        <p:spPr>
          <a:xfrm>
            <a:off x="325150" y="208107"/>
            <a:ext cx="8493600" cy="4727400"/>
          </a:xfrm>
          <a:prstGeom prst="rect">
            <a:avLst/>
          </a:prstGeom>
          <a:noFill/>
          <a:ln cap="flat" cmpd="sng" w="762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2" name="Google Shape;11342;p64"/>
          <p:cNvSpPr/>
          <p:nvPr/>
        </p:nvSpPr>
        <p:spPr>
          <a:xfrm>
            <a:off x="461906" y="351005"/>
            <a:ext cx="8220000" cy="4441500"/>
          </a:xfrm>
          <a:prstGeom prst="rect">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43" name="Google Shape;11343;p64"/>
          <p:cNvGrpSpPr/>
          <p:nvPr/>
        </p:nvGrpSpPr>
        <p:grpSpPr>
          <a:xfrm>
            <a:off x="468844" y="147364"/>
            <a:ext cx="8350008" cy="4685127"/>
            <a:chOff x="238400" y="851425"/>
            <a:chExt cx="7143475" cy="4008150"/>
          </a:xfrm>
        </p:grpSpPr>
        <p:sp>
          <p:nvSpPr>
            <p:cNvPr id="11344" name="Google Shape;11344;p64"/>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5" name="Google Shape;11345;p64"/>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6" name="Google Shape;11346;p64"/>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7" name="Google Shape;11347;p64"/>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8" name="Google Shape;11348;p64"/>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9" name="Google Shape;11349;p64"/>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0" name="Google Shape;11350;p64"/>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1" name="Google Shape;11351;p64"/>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2" name="Google Shape;11352;p64"/>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3" name="Google Shape;11353;p64"/>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4" name="Google Shape;11354;p64"/>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5" name="Google Shape;11355;p64"/>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6" name="Google Shape;11356;p64"/>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7" name="Google Shape;11357;p64"/>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8" name="Google Shape;11358;p64"/>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9" name="Google Shape;11359;p64"/>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0" name="Google Shape;11360;p64"/>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1" name="Google Shape;11361;p64"/>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2" name="Google Shape;11362;p64"/>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3" name="Google Shape;11363;p64"/>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4" name="Google Shape;11364;p64"/>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5" name="Google Shape;11365;p64"/>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6" name="Google Shape;11366;p64"/>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7" name="Google Shape;11367;p64"/>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8" name="Google Shape;11368;p64"/>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9" name="Google Shape;11369;p64"/>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0" name="Google Shape;11370;p64"/>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1" name="Google Shape;11371;p64"/>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2" name="Google Shape;11372;p64"/>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3" name="Google Shape;11373;p64"/>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4" name="Google Shape;11374;p64"/>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5" name="Google Shape;11375;p64"/>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6" name="Google Shape;11376;p64"/>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7" name="Google Shape;11377;p64"/>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8" name="Google Shape;11378;p64"/>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9" name="Google Shape;11379;p64"/>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0" name="Google Shape;11380;p64"/>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1" name="Google Shape;11381;p64"/>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2" name="Google Shape;11382;p64"/>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3" name="Google Shape;11383;p64"/>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4" name="Google Shape;11384;p64"/>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5" name="Google Shape;11385;p64"/>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6" name="Google Shape;11386;p64"/>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7" name="Google Shape;11387;p64"/>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8" name="Google Shape;11388;p64"/>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9" name="Google Shape;11389;p64"/>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0" name="Google Shape;11390;p64"/>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1" name="Google Shape;11391;p64"/>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2" name="Google Shape;11392;p64"/>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3" name="Google Shape;11393;p64"/>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4" name="Google Shape;11394;p64"/>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5" name="Google Shape;11395;p64"/>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6" name="Google Shape;11396;p64"/>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7" name="Google Shape;11397;p64"/>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8" name="Google Shape;11398;p64"/>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9" name="Google Shape;11399;p64"/>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0" name="Google Shape;11400;p64"/>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1" name="Google Shape;11401;p64"/>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2" name="Google Shape;11402;p64"/>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3" name="Google Shape;11403;p64"/>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4" name="Google Shape;11404;p64"/>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5" name="Google Shape;11405;p64"/>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6" name="Google Shape;11406;p64"/>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7" name="Google Shape;11407;p64"/>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8" name="Google Shape;11408;p64"/>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9" name="Google Shape;11409;p64"/>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0" name="Google Shape;11410;p64"/>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1" name="Google Shape;11411;p64"/>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2" name="Google Shape;11412;p64"/>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3" name="Google Shape;11413;p64"/>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4" name="Google Shape;11414;p64"/>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5" name="Google Shape;11415;p64"/>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6" name="Google Shape;11416;p64"/>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7" name="Google Shape;11417;p64"/>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8" name="Google Shape;11418;p64"/>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9" name="Google Shape;11419;p64"/>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0" name="Google Shape;11420;p64"/>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1" name="Google Shape;11421;p64"/>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2" name="Google Shape;11422;p64"/>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3" name="Google Shape;11423;p64"/>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4" name="Google Shape;11424;p64"/>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5" name="Google Shape;11425;p64"/>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6" name="Google Shape;11426;p64"/>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7" name="Google Shape;11427;p64"/>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8" name="Google Shape;11428;p64"/>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9" name="Google Shape;11429;p64"/>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0" name="Google Shape;11430;p64"/>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1" name="Google Shape;11431;p64"/>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2" name="Google Shape;11432;p64"/>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3" name="Google Shape;11433;p64"/>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4" name="Google Shape;11434;p64"/>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5" name="Google Shape;11435;p64"/>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6" name="Google Shape;11436;p64"/>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7" name="Google Shape;11437;p64"/>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8" name="Google Shape;11438;p64"/>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9" name="Google Shape;11439;p64"/>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0" name="Google Shape;11440;p64"/>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1" name="Google Shape;11441;p64"/>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2" name="Google Shape;11442;p64"/>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3" name="Google Shape;11443;p64"/>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4" name="Google Shape;11444;p64"/>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5" name="Google Shape;11445;p64"/>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6" name="Google Shape;11446;p64"/>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7" name="Google Shape;11447;p64"/>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8" name="Google Shape;11448;p64"/>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9" name="Google Shape;11449;p64"/>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0" name="Google Shape;11450;p64"/>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1" name="Google Shape;11451;p64"/>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2" name="Google Shape;11452;p64"/>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3" name="Google Shape;11453;p64"/>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4" name="Google Shape;11454;p64"/>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5" name="Google Shape;11455;p64"/>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6" name="Google Shape;11456;p64"/>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7" name="Google Shape;11457;p64"/>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8" name="Google Shape;11458;p64"/>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9" name="Google Shape;11459;p64"/>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0" name="Google Shape;11460;p64"/>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1" name="Google Shape;11461;p64"/>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2" name="Google Shape;11462;p64"/>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3" name="Google Shape;11463;p64"/>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4" name="Google Shape;11464;p64"/>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5" name="Google Shape;11465;p64"/>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6" name="Google Shape;11466;p64"/>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7" name="Google Shape;11467;p64"/>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8" name="Google Shape;11468;p64"/>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9" name="Google Shape;11469;p64"/>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0" name="Google Shape;11470;p64"/>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1" name="Google Shape;11471;p64"/>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2" name="Google Shape;11472;p64"/>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3" name="Google Shape;11473;p64"/>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4" name="Google Shape;11474;p64"/>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5" name="Google Shape;11475;p64"/>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6" name="Google Shape;11476;p64"/>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7" name="Google Shape;11477;p64"/>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8" name="Google Shape;11478;p64"/>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9" name="Google Shape;11479;p64"/>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0" name="Google Shape;11480;p64"/>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1" name="Google Shape;11481;p64"/>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2" name="Google Shape;11482;p64"/>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3" name="Google Shape;11483;p64"/>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4" name="Google Shape;11484;p64"/>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5" name="Google Shape;11485;p64"/>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6" name="Google Shape;11486;p64"/>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7" name="Google Shape;11487;p64"/>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8" name="Google Shape;11488;p64"/>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9" name="Google Shape;11489;p64"/>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0" name="Google Shape;11490;p64"/>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1" name="Google Shape;11491;p64"/>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2" name="Google Shape;11492;p64"/>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3" name="Google Shape;11493;p64"/>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4" name="Google Shape;11494;p64"/>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5" name="Google Shape;11495;p64"/>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6" name="Google Shape;11496;p64"/>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7" name="Google Shape;11497;p64"/>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8" name="Google Shape;11498;p64"/>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9" name="Google Shape;11499;p64"/>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0" name="Google Shape;11500;p64"/>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1" name="Google Shape;11501;p64"/>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2" name="Google Shape;11502;p64"/>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3" name="Google Shape;11503;p64"/>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4" name="Google Shape;11504;p64"/>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5" name="Google Shape;11505;p64"/>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6" name="Google Shape;11506;p64"/>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7" name="Google Shape;11507;p64"/>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8" name="Google Shape;11508;p64"/>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9" name="Google Shape;11509;p64"/>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0" name="Google Shape;11510;p64"/>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1" name="Google Shape;11511;p64"/>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2" name="Google Shape;11512;p64"/>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3" name="Google Shape;11513;p64"/>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4" name="Google Shape;11514;p64"/>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5" name="Google Shape;11515;p64"/>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6" name="Google Shape;11516;p64"/>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7" name="Google Shape;11517;p64"/>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8" name="Google Shape;11518;p64"/>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9" name="Google Shape;11519;p64"/>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0" name="Google Shape;11520;p64"/>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1" name="Google Shape;11521;p64"/>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2" name="Google Shape;11522;p64"/>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3" name="Google Shape;11523;p64"/>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4" name="Google Shape;11524;p64"/>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5" name="Google Shape;11525;p64"/>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6" name="Google Shape;11526;p64"/>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7" name="Google Shape;11527;p64"/>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8" name="Google Shape;11528;p64"/>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9" name="Google Shape;11529;p64"/>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0" name="Google Shape;11530;p64"/>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1" name="Google Shape;11531;p64"/>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2" name="Google Shape;11532;p64"/>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3" name="Google Shape;11533;p64"/>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4" name="Google Shape;11534;p64"/>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5" name="Google Shape;11535;p64"/>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6" name="Google Shape;11536;p64"/>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7" name="Google Shape;11537;p64"/>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8" name="Google Shape;11538;p64"/>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9" name="Google Shape;11539;p64"/>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0" name="Google Shape;11540;p64"/>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1" name="Google Shape;11541;p64"/>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2" name="Google Shape;11542;p64"/>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3" name="Google Shape;11543;p64"/>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4" name="Google Shape;11544;p64"/>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5" name="Google Shape;11545;p64"/>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6" name="Google Shape;11546;p64"/>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7" name="Google Shape;11547;p64"/>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8" name="Google Shape;11548;p64"/>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9" name="Google Shape;11549;p64"/>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0" name="Google Shape;11550;p64"/>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1" name="Google Shape;11551;p64"/>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2" name="Google Shape;11552;p64"/>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3" name="Google Shape;11553;p64"/>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4" name="Google Shape;11554;p64"/>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5" name="Google Shape;11555;p64"/>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6" name="Google Shape;11556;p64"/>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7" name="Google Shape;11557;p64"/>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8" name="Google Shape;11558;p64"/>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9" name="Google Shape;11559;p64"/>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0" name="Google Shape;11560;p64"/>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1" name="Google Shape;11561;p64"/>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2" name="Google Shape;11562;p64"/>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3" name="Google Shape;11563;p64"/>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4" name="Google Shape;11564;p64"/>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5" name="Google Shape;11565;p64"/>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6" name="Google Shape;11566;p64"/>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7" name="Google Shape;11567;p64"/>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8" name="Google Shape;11568;p64"/>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9" name="Google Shape;11569;p64"/>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0" name="Google Shape;11570;p64"/>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1" name="Google Shape;11571;p64"/>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2" name="Google Shape;11572;p64"/>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3" name="Google Shape;11573;p64"/>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4" name="Google Shape;11574;p64"/>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5" name="Google Shape;11575;p64"/>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6" name="Google Shape;11576;p64"/>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7" name="Google Shape;11577;p64"/>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8" name="Google Shape;11578;p64"/>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9" name="Google Shape;11579;p64"/>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0" name="Google Shape;11580;p64"/>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1" name="Google Shape;11581;p64"/>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2" name="Google Shape;11582;p64"/>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3" name="Google Shape;11583;p64"/>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4" name="Google Shape;11584;p64"/>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5" name="Google Shape;11585;p64"/>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6" name="Google Shape;11586;p64"/>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7" name="Google Shape;11587;p64"/>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8" name="Google Shape;11588;p64"/>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9" name="Google Shape;11589;p64"/>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0" name="Google Shape;11590;p64"/>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1" name="Google Shape;11591;p64"/>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2" name="Google Shape;11592;p64"/>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3" name="Google Shape;11593;p64"/>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4" name="Google Shape;11594;p64"/>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5" name="Google Shape;11595;p64"/>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6" name="Google Shape;11596;p64"/>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7" name="Google Shape;11597;p64"/>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8" name="Google Shape;11598;p64"/>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9" name="Google Shape;11599;p64"/>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0" name="Google Shape;11600;p64"/>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1" name="Google Shape;11601;p64"/>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2" name="Google Shape;11602;p64"/>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3" name="Google Shape;11603;p64"/>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4" name="Google Shape;11604;p64"/>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5" name="Google Shape;11605;p64"/>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6" name="Google Shape;11606;p64"/>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7" name="Google Shape;11607;p64"/>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8" name="Google Shape;11608;p64"/>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9" name="Google Shape;11609;p64"/>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0" name="Google Shape;11610;p64"/>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1" name="Google Shape;11611;p64"/>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2" name="Google Shape;11612;p64"/>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3" name="Google Shape;11613;p64"/>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4" name="Google Shape;11614;p64"/>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5" name="Google Shape;11615;p64"/>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6" name="Google Shape;11616;p64"/>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7" name="Google Shape;11617;p64"/>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8" name="Google Shape;11618;p64"/>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9" name="Google Shape;11619;p64"/>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0" name="Google Shape;11620;p64"/>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1" name="Google Shape;11621;p64"/>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2" name="Google Shape;11622;p64"/>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3" name="Google Shape;11623;p64"/>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4" name="Google Shape;11624;p64"/>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5" name="Google Shape;11625;p64"/>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6" name="Google Shape;11626;p64"/>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7" name="Google Shape;11627;p64"/>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8" name="Google Shape;11628;p64"/>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9" name="Google Shape;11629;p64"/>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0" name="Google Shape;11630;p64"/>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1" name="Google Shape;11631;p64"/>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2" name="Google Shape;11632;p64"/>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3" name="Google Shape;11633;p64"/>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4" name="Google Shape;11634;p64"/>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5" name="Google Shape;11635;p64"/>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6" name="Google Shape;11636;p64"/>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7" name="Google Shape;11637;p64"/>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8" name="Google Shape;11638;p64"/>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9" name="Google Shape;11639;p64"/>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0" name="Google Shape;11640;p64"/>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1" name="Google Shape;11641;p64"/>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2" name="Google Shape;11642;p64"/>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3" name="Google Shape;11643;p64"/>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4" name="Google Shape;11644;p64"/>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5" name="Google Shape;11645;p64"/>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6" name="Google Shape;11646;p64"/>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7" name="Google Shape;11647;p64"/>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8" name="Google Shape;11648;p64"/>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9" name="Google Shape;11649;p64"/>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0" name="Google Shape;11650;p64"/>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1" name="Google Shape;11651;p64"/>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2" name="Google Shape;11652;p64"/>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3" name="Google Shape;11653;p64"/>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4" name="Google Shape;11654;p64"/>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5" name="Google Shape;11655;p64"/>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6" name="Google Shape;11656;p64"/>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7" name="Google Shape;11657;p64"/>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8" name="Google Shape;11658;p64"/>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9" name="Google Shape;11659;p64"/>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0" name="Google Shape;11660;p64"/>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1" name="Google Shape;11661;p64"/>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2" name="Google Shape;11662;p64"/>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3" name="Google Shape;11663;p64"/>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4" name="Google Shape;11664;p64"/>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5" name="Google Shape;11665;p64"/>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6" name="Google Shape;11666;p64"/>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7" name="Google Shape;11667;p64"/>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8" name="Google Shape;11668;p64"/>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9" name="Google Shape;11669;p64"/>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0" name="Google Shape;11670;p64"/>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1" name="Google Shape;11671;p64"/>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2" name="Google Shape;11672;p64"/>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3" name="Google Shape;11673;p64"/>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4" name="Google Shape;11674;p64"/>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5" name="Google Shape;11675;p64"/>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6" name="Google Shape;11676;p64"/>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7" name="Google Shape;11677;p64"/>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8" name="Google Shape;11678;p64"/>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9" name="Google Shape;11679;p64"/>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0" name="Google Shape;11680;p64"/>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1" name="Google Shape;11681;p64"/>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2" name="Google Shape;11682;p64"/>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3" name="Google Shape;11683;p64"/>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4" name="Google Shape;11684;p64"/>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5" name="Google Shape;11685;p64"/>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6" name="Google Shape;11686;p64"/>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7" name="Google Shape;11687;p64"/>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8" name="Google Shape;11688;p64"/>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9" name="Google Shape;11689;p64"/>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0" name="Google Shape;11690;p64"/>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1" name="Google Shape;11691;p64"/>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2" name="Google Shape;11692;p64"/>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3" name="Google Shape;11693;p64"/>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4" name="Google Shape;11694;p64"/>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5" name="Google Shape;11695;p64"/>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6" name="Google Shape;11696;p64"/>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7" name="Google Shape;11697;p64"/>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8" name="Google Shape;11698;p64"/>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9" name="Google Shape;11699;p64"/>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0" name="Google Shape;11700;p64"/>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1" name="Google Shape;11701;p64"/>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2" name="Google Shape;11702;p64"/>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3" name="Google Shape;11703;p64"/>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4" name="Google Shape;11704;p64"/>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5" name="Google Shape;11705;p64"/>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6" name="Google Shape;11706;p64"/>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7" name="Google Shape;11707;p64"/>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8" name="Google Shape;11708;p64"/>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9" name="Google Shape;11709;p64"/>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0" name="Google Shape;11710;p64"/>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1" name="Google Shape;11711;p64"/>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2" name="Google Shape;11712;p64"/>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3" name="Google Shape;11713;p64"/>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4" name="Google Shape;11714;p64"/>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5" name="Google Shape;11715;p64"/>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6" name="Google Shape;11716;p64"/>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7" name="Google Shape;11717;p64"/>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8" name="Google Shape;11718;p64"/>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9" name="Google Shape;11719;p64"/>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0" name="Google Shape;11720;p64"/>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1" name="Google Shape;11721;p64"/>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2" name="Google Shape;11722;p64"/>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3" name="Google Shape;11723;p64"/>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4" name="Google Shape;11724;p64"/>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5" name="Google Shape;11725;p64"/>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6" name="Google Shape;11726;p64"/>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7" name="Google Shape;11727;p64"/>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8" name="Google Shape;11728;p64"/>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9" name="Google Shape;11729;p64"/>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0" name="Google Shape;11730;p64"/>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1" name="Google Shape;11731;p64"/>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2" name="Google Shape;11732;p64"/>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3" name="Google Shape;11733;p64"/>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4" name="Google Shape;11734;p64"/>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5" name="Google Shape;11735;p64"/>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6" name="Google Shape;11736;p64"/>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7" name="Google Shape;11737;p64"/>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8" name="Google Shape;11738;p64"/>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9" name="Google Shape;11739;p64"/>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0" name="Google Shape;11740;p64"/>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1" name="Google Shape;11741;p64"/>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2" name="Google Shape;11742;p64"/>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3" name="Google Shape;11743;p64"/>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4" name="Google Shape;11744;p64"/>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5" name="Google Shape;11745;p64"/>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6" name="Google Shape;11746;p64"/>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7" name="Google Shape;11747;p64"/>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8" name="Google Shape;11748;p64"/>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9" name="Google Shape;11749;p64"/>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0" name="Google Shape;11750;p64"/>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1" name="Google Shape;11751;p64"/>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2" name="Google Shape;11752;p64"/>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3" name="Google Shape;11753;p64"/>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4" name="Google Shape;11754;p64"/>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5" name="Google Shape;11755;p64"/>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6" name="Google Shape;11756;p64"/>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7" name="Google Shape;11757;p64"/>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8" name="Google Shape;11758;p64"/>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9" name="Google Shape;11759;p64"/>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0" name="Google Shape;11760;p64"/>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1" name="Google Shape;11761;p64"/>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2" name="Google Shape;11762;p64"/>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3" name="Google Shape;11763;p64"/>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4" name="Google Shape;11764;p64"/>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5" name="Google Shape;11765;p64"/>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6" name="Google Shape;11766;p64"/>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7" name="Google Shape;11767;p64"/>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8" name="Google Shape;11768;p64"/>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9" name="Google Shape;11769;p64"/>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0" name="Google Shape;11770;p64"/>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1" name="Google Shape;11771;p64"/>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2" name="Google Shape;11772;p64"/>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3" name="Google Shape;11773;p64"/>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4" name="Google Shape;11774;p64"/>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5" name="Google Shape;11775;p64"/>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6" name="Google Shape;11776;p64"/>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7" name="Google Shape;11777;p64"/>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8" name="Google Shape;11778;p64"/>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9" name="Google Shape;11779;p64"/>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0" name="Google Shape;11780;p64"/>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1" name="Google Shape;11781;p64"/>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2" name="Google Shape;11782;p64"/>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3" name="Google Shape;11783;p64"/>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4" name="Google Shape;11784;p64"/>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5" name="Google Shape;11785;p64"/>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6" name="Google Shape;11786;p64"/>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7" name="Google Shape;11787;p64"/>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8" name="Google Shape;11788;p64"/>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9" name="Google Shape;11789;p64"/>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0" name="Google Shape;11790;p64"/>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1" name="Google Shape;11791;p64"/>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2" name="Google Shape;11792;p64"/>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3" name="Google Shape;11793;p64"/>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4" name="Google Shape;11794;p64"/>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5" name="Google Shape;11795;p64"/>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6" name="Google Shape;11796;p64"/>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7" name="Google Shape;11797;p64"/>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8" name="Google Shape;11798;p64"/>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9" name="Google Shape;11799;p64"/>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0" name="Google Shape;11800;p64"/>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1" name="Google Shape;11801;p64"/>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2" name="Google Shape;11802;p64"/>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3" name="Google Shape;11803;p64"/>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4" name="Google Shape;11804;p64"/>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5" name="Google Shape;11805;p64"/>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6" name="Google Shape;11806;p64"/>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7" name="Google Shape;11807;p64"/>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8" name="Google Shape;11808;p64"/>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9" name="Google Shape;11809;p64"/>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0" name="Google Shape;11810;p64"/>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1" name="Google Shape;11811;p64"/>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2" name="Google Shape;11812;p64"/>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3" name="Google Shape;11813;p64"/>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4" name="Google Shape;11814;p64"/>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5" name="Google Shape;11815;p64"/>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6" name="Google Shape;11816;p64"/>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7" name="Google Shape;11817;p64"/>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8" name="Google Shape;11818;p64"/>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9" name="Google Shape;11819;p64"/>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0" name="Google Shape;11820;p64"/>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1" name="Google Shape;11821;p64"/>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2" name="Google Shape;11822;p64"/>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3" name="Google Shape;11823;p64"/>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4" name="Google Shape;11824;p64"/>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5" name="Google Shape;11825;p64"/>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6" name="Google Shape;11826;p64"/>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7" name="Google Shape;11827;p64"/>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8" name="Google Shape;11828;p64"/>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9" name="Google Shape;11829;p64"/>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0" name="Google Shape;11830;p64"/>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1" name="Google Shape;11831;p64"/>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2" name="Google Shape;11832;p64"/>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3" name="Google Shape;11833;p64"/>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4" name="Google Shape;11834;p64"/>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5" name="Google Shape;11835;p64"/>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6" name="Google Shape;11836;p64"/>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7" name="Google Shape;11837;p64"/>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8" name="Google Shape;11838;p64"/>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9" name="Google Shape;11839;p64"/>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0" name="Google Shape;11840;p64"/>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1" name="Google Shape;11841;p64"/>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2" name="Google Shape;11842;p64"/>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3" name="Google Shape;11843;p64"/>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4" name="Google Shape;11844;p64"/>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5" name="Google Shape;11845;p64"/>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6" name="Google Shape;11846;p64"/>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7" name="Google Shape;11847;p64"/>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8" name="Google Shape;11848;p64"/>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9" name="Google Shape;11849;p64"/>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0" name="Google Shape;11850;p64"/>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1" name="Google Shape;11851;p64"/>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2" name="Google Shape;11852;p64"/>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3" name="Google Shape;11853;p64"/>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4" name="Google Shape;11854;p64"/>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5" name="Google Shape;11855;p64"/>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6" name="Google Shape;11856;p64"/>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7" name="Google Shape;11857;p64"/>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8" name="Google Shape;11858;p64"/>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9" name="Google Shape;11859;p64"/>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0" name="Google Shape;11860;p64"/>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1" name="Google Shape;11861;p64"/>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2" name="Google Shape;11862;p64"/>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3" name="Google Shape;11863;p64"/>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4" name="Google Shape;11864;p64"/>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5" name="Google Shape;11865;p64"/>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6" name="Google Shape;11866;p64"/>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7" name="Google Shape;11867;p64"/>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8" name="Google Shape;11868;p64"/>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9" name="Google Shape;11869;p64"/>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0" name="Google Shape;11870;p64"/>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1" name="Google Shape;11871;p64"/>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2" name="Google Shape;11872;p64"/>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3" name="Google Shape;11873;p64"/>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4" name="Google Shape;11874;p64"/>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5" name="Google Shape;11875;p64"/>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6" name="Google Shape;11876;p64"/>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7" name="Google Shape;11877;p64"/>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8" name="Google Shape;11878;p64"/>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9" name="Google Shape;11879;p64"/>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0" name="Google Shape;11880;p64"/>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1" name="Google Shape;11881;p64"/>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2" name="Google Shape;11882;p64"/>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3" name="Google Shape;11883;p64"/>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4" name="Google Shape;11884;p64"/>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5" name="Google Shape;11885;p64"/>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6" name="Google Shape;11886;p64"/>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7" name="Google Shape;11887;p64"/>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8" name="Google Shape;11888;p64"/>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9" name="Google Shape;11889;p64"/>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0" name="Google Shape;11890;p64"/>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1" name="Google Shape;11891;p64"/>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2" name="Google Shape;11892;p64"/>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3" name="Google Shape;11893;p64"/>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4" name="Google Shape;11894;p64"/>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5" name="Google Shape;11895;p64"/>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6" name="Google Shape;11896;p64"/>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7" name="Google Shape;11897;p64"/>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8" name="Google Shape;11898;p64"/>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9" name="Google Shape;11899;p64"/>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0" name="Google Shape;11900;p64"/>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1" name="Google Shape;11901;p64"/>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2" name="Google Shape;11902;p64"/>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3" name="Google Shape;11903;p64"/>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4" name="Google Shape;11904;p64"/>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5" name="Google Shape;11905;p64"/>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6" name="Google Shape;11906;p64"/>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7" name="Google Shape;11907;p64"/>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8" name="Google Shape;11908;p64"/>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9" name="Google Shape;11909;p64"/>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0" name="Google Shape;11910;p64"/>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1" name="Google Shape;11911;p64"/>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2" name="Google Shape;11912;p64"/>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3" name="Google Shape;11913;p64"/>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4" name="Google Shape;11914;p64"/>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5" name="Google Shape;11915;p64"/>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6" name="Google Shape;11916;p64"/>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7" name="Google Shape;11917;p64"/>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8" name="Google Shape;11918;p64"/>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9" name="Google Shape;11919;p64"/>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0" name="Google Shape;11920;p64"/>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1" name="Google Shape;11921;p64"/>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2" name="Google Shape;11922;p64"/>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3" name="Google Shape;11923;p64"/>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4" name="Google Shape;11924;p64"/>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5" name="Google Shape;11925;p64"/>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6" name="Google Shape;11926;p64"/>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7" name="Google Shape;11927;p64"/>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8" name="Google Shape;11928;p64"/>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9" name="Google Shape;11929;p64"/>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0" name="Google Shape;11930;p64"/>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1" name="Google Shape;11931;p64"/>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2" name="Google Shape;11932;p64"/>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3" name="Google Shape;11933;p64"/>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4" name="Google Shape;11934;p64"/>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5" name="Google Shape;11935;p64"/>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6" name="Google Shape;11936;p64"/>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7" name="Google Shape;11937;p64"/>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8" name="Google Shape;11938;p64"/>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9" name="Google Shape;11939;p64"/>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0" name="Google Shape;11940;p64"/>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1" name="Google Shape;11941;p64"/>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2" name="Google Shape;11942;p64"/>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3" name="Google Shape;11943;p64"/>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4" name="Google Shape;11944;p64"/>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5" name="Google Shape;11945;p64"/>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6" name="Google Shape;11946;p64"/>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7" name="Google Shape;11947;p64"/>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8" name="Google Shape;11948;p64"/>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9" name="Google Shape;11949;p64"/>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0" name="Google Shape;11950;p64"/>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1" name="Google Shape;11951;p64"/>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2" name="Google Shape;11952;p64"/>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3" name="Google Shape;11953;p64"/>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4" name="Google Shape;11954;p64"/>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5" name="Google Shape;11955;p64"/>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6" name="Google Shape;11956;p64"/>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7" name="Google Shape;11957;p64"/>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8" name="Google Shape;11958;p64"/>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9" name="Google Shape;11959;p64"/>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0" name="Google Shape;11960;p64"/>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1" name="Google Shape;11961;p64"/>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2" name="Google Shape;11962;p64"/>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3" name="Google Shape;11963;p64"/>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4" name="Google Shape;11964;p64"/>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5" name="Google Shape;11965;p64"/>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6" name="Google Shape;11966;p64"/>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7" name="Google Shape;11967;p64"/>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8" name="Google Shape;11968;p64"/>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9" name="Google Shape;11969;p64"/>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0" name="Google Shape;11970;p64"/>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1" name="Google Shape;11971;p64"/>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2" name="Google Shape;11972;p64"/>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3" name="Google Shape;11973;p64"/>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4" name="Google Shape;11974;p64"/>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5" name="Google Shape;11975;p64"/>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6" name="Google Shape;11976;p64"/>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7" name="Google Shape;11977;p64"/>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8" name="Google Shape;11978;p64"/>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9" name="Google Shape;11979;p64"/>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0" name="Google Shape;11980;p64"/>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1" name="Google Shape;11981;p64"/>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2" name="Google Shape;11982;p64"/>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3" name="Google Shape;11983;p64"/>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4" name="Google Shape;11984;p64"/>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5" name="Google Shape;11985;p64"/>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6" name="Google Shape;11986;p64"/>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7" name="Google Shape;11987;p64"/>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8" name="Google Shape;11988;p64"/>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9" name="Google Shape;11989;p64"/>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0" name="Google Shape;11990;p64"/>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1" name="Google Shape;11991;p64"/>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2" name="Google Shape;11992;p64"/>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3" name="Google Shape;11993;p64"/>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4" name="Google Shape;11994;p64"/>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5" name="Google Shape;11995;p64"/>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6" name="Google Shape;11996;p64"/>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7" name="Google Shape;11997;p64"/>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8" name="Google Shape;11998;p64"/>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9" name="Google Shape;11999;p64"/>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0" name="Google Shape;12000;p64"/>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1" name="Google Shape;12001;p64"/>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2" name="Google Shape;12002;p64"/>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3" name="Google Shape;12003;p64"/>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4" name="Google Shape;12004;p64"/>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5" name="Google Shape;12005;p64"/>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6" name="Google Shape;12006;p64"/>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7" name="Google Shape;12007;p64"/>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8" name="Google Shape;12008;p64"/>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9" name="Google Shape;12009;p64"/>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0" name="Google Shape;12010;p64"/>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1" name="Google Shape;12011;p64"/>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2" name="Google Shape;12012;p64"/>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3" name="Google Shape;12013;p64"/>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4" name="Google Shape;12014;p64"/>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5" name="Google Shape;12015;p64"/>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6" name="Google Shape;12016;p64"/>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7" name="Google Shape;12017;p64"/>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8" name="Google Shape;12018;p64"/>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9" name="Google Shape;12019;p64"/>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0" name="Google Shape;12020;p64"/>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1" name="Google Shape;12021;p64"/>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2" name="Google Shape;12022;p64"/>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3" name="Google Shape;12023;p64"/>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4" name="Google Shape;12024;p64"/>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5" name="Google Shape;12025;p64"/>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6" name="Google Shape;12026;p64"/>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7" name="Google Shape;12027;p64"/>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8" name="Google Shape;12028;p64"/>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9" name="Google Shape;12029;p64"/>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0" name="Google Shape;12030;p64"/>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1" name="Google Shape;12031;p64"/>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2" name="Google Shape;12032;p64"/>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3" name="Google Shape;12033;p64"/>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4" name="Google Shape;12034;p64"/>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5" name="Google Shape;12035;p64"/>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6" name="Google Shape;12036;p64"/>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7" name="Google Shape;12037;p64"/>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8" name="Google Shape;12038;p64"/>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9" name="Google Shape;12039;p64"/>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0" name="Google Shape;12040;p64"/>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1" name="Google Shape;12041;p64"/>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2" name="Google Shape;12042;p64"/>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3" name="Google Shape;12043;p64"/>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4" name="Google Shape;12044;p64"/>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5" name="Google Shape;12045;p64"/>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6" name="Google Shape;12046;p64"/>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7" name="Google Shape;12047;p64"/>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8" name="Google Shape;12048;p64"/>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9" name="Google Shape;12049;p64"/>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0" name="Google Shape;12050;p64"/>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1" name="Google Shape;12051;p64"/>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2" name="Google Shape;12052;p64"/>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3" name="Google Shape;12053;p64"/>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4" name="Google Shape;12054;p64"/>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5" name="Google Shape;12055;p64"/>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6" name="Google Shape;12056;p64"/>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7" name="Google Shape;12057;p64"/>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8" name="Google Shape;12058;p64"/>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9" name="Google Shape;12059;p64"/>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0" name="Google Shape;12060;p64"/>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1" name="Google Shape;12061;p64"/>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2" name="Google Shape;12062;p64"/>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3" name="Google Shape;12063;p64"/>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4" name="Google Shape;12064;p64"/>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5" name="Google Shape;12065;p64"/>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6" name="Google Shape;12066;p64"/>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7" name="Google Shape;12067;p64"/>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8" name="Google Shape;12068;p64"/>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9" name="Google Shape;12069;p64"/>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0" name="Google Shape;12070;p64"/>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1" name="Google Shape;12071;p64"/>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2" name="Google Shape;12072;p64"/>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3" name="Google Shape;12073;p64"/>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4" name="Google Shape;12074;p64"/>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5" name="Google Shape;12075;p64"/>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6" name="Google Shape;12076;p64"/>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7" name="Google Shape;12077;p64"/>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8" name="Google Shape;12078;p64"/>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9" name="Google Shape;12079;p64"/>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0" name="Google Shape;12080;p64"/>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1" name="Google Shape;12081;p64"/>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2" name="Google Shape;12082;p64"/>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3" name="Google Shape;12083;p64"/>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4" name="Google Shape;12084;p64"/>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5" name="Google Shape;12085;p64"/>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6" name="Google Shape;12086;p64"/>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7" name="Google Shape;12087;p64"/>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8" name="Google Shape;12088;p64"/>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9" name="Google Shape;12089;p64"/>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0" name="Google Shape;12090;p64"/>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1" name="Google Shape;12091;p64"/>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2" name="Google Shape;12092;p64"/>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3" name="Google Shape;12093;p64"/>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4" name="Google Shape;12094;p64"/>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5" name="Google Shape;12095;p64"/>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6" name="Google Shape;12096;p64"/>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7" name="Google Shape;12097;p64"/>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8" name="Google Shape;12098;p64"/>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9" name="Google Shape;12099;p64"/>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0" name="Google Shape;12100;p64"/>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1" name="Google Shape;12101;p64"/>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2" name="Google Shape;12102;p64"/>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3" name="Google Shape;12103;p64"/>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4" name="Google Shape;12104;p64"/>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5" name="Google Shape;12105;p64"/>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6" name="Google Shape;12106;p64"/>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7" name="Google Shape;12107;p64"/>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8" name="Google Shape;12108;p64"/>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9" name="Google Shape;12109;p64"/>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0" name="Google Shape;12110;p64"/>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1" name="Google Shape;12111;p64"/>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2" name="Google Shape;12112;p64"/>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3" name="Google Shape;12113;p64"/>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4" name="Google Shape;12114;p64"/>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5" name="Google Shape;12115;p64"/>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6" name="Google Shape;12116;p64"/>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7" name="Google Shape;12117;p64"/>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8" name="Google Shape;12118;p64"/>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9" name="Google Shape;12119;p64"/>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0" name="Google Shape;12120;p64"/>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1" name="Google Shape;12121;p64"/>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2" name="Google Shape;12122;p64"/>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3" name="Google Shape;12123;p64"/>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4" name="Google Shape;12124;p64"/>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5" name="Google Shape;12125;p64"/>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6" name="Google Shape;12126;p64"/>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7" name="Google Shape;12127;p64"/>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8" name="Google Shape;12128;p64"/>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9" name="Google Shape;12129;p64"/>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0" name="Google Shape;12130;p64"/>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1" name="Google Shape;12131;p64"/>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2" name="Google Shape;12132;p64"/>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3" name="Google Shape;12133;p64"/>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4" name="Google Shape;12134;p64"/>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5" name="Google Shape;12135;p64"/>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6" name="Google Shape;12136;p64"/>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7" name="Google Shape;12137;p64"/>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8" name="Google Shape;12138;p64"/>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9" name="Google Shape;12139;p64"/>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0" name="Google Shape;12140;p64"/>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1" name="Google Shape;12141;p64"/>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2" name="Google Shape;12142;p64"/>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3" name="Google Shape;12143;p64"/>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4" name="Google Shape;12144;p64"/>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5" name="Google Shape;12145;p64"/>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6" name="Google Shape;12146;p64"/>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7" name="Google Shape;12147;p64"/>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8" name="Google Shape;12148;p64"/>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9" name="Google Shape;12149;p64"/>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0" name="Google Shape;12150;p64"/>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1" name="Google Shape;12151;p64"/>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2" name="Google Shape;12152;p64"/>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3" name="Google Shape;12153;p64"/>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4" name="Google Shape;12154;p64"/>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5" name="Google Shape;12155;p64"/>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6" name="Google Shape;12156;p64"/>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7" name="Google Shape;12157;p64"/>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8" name="Google Shape;12158;p64"/>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9" name="Google Shape;12159;p64"/>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0" name="Google Shape;12160;p64"/>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1" name="Google Shape;12161;p64"/>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2" name="Google Shape;12162;p64"/>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3" name="Google Shape;12163;p64"/>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4" name="Google Shape;12164;p64"/>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5" name="Google Shape;12165;p64"/>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6" name="Google Shape;12166;p64"/>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7" name="Google Shape;12167;p64"/>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8" name="Google Shape;12168;p64"/>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9" name="Google Shape;12169;p64"/>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0" name="Google Shape;12170;p64"/>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1" name="Google Shape;12171;p64"/>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2" name="Google Shape;12172;p64"/>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3" name="Google Shape;12173;p64"/>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4" name="Google Shape;12174;p64"/>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5" name="Google Shape;12175;p64"/>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6" name="Google Shape;12176;p64"/>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7" name="Google Shape;12177;p64"/>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8" name="Google Shape;12178;p64"/>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9" name="Google Shape;12179;p64"/>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0" name="Google Shape;12180;p64"/>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1" name="Google Shape;12181;p64"/>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2" name="Google Shape;12182;p64"/>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3" name="Google Shape;12183;p64"/>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4" name="Google Shape;12184;p64"/>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5" name="Google Shape;12185;p64"/>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6" name="Google Shape;12186;p64"/>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7" name="Google Shape;12187;p64"/>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8" name="Google Shape;12188;p64"/>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9" name="Google Shape;12189;p64"/>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0" name="Google Shape;12190;p64"/>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1" name="Google Shape;12191;p64"/>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2" name="Google Shape;12192;p64"/>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3" name="Google Shape;12193;p64"/>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4" name="Google Shape;12194;p64"/>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5" name="Google Shape;12195;p64"/>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6" name="Google Shape;12196;p64"/>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7" name="Google Shape;12197;p64"/>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8" name="Google Shape;12198;p64"/>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9" name="Google Shape;12199;p64"/>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0" name="Google Shape;12200;p64"/>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1" name="Google Shape;12201;p64"/>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2" name="Google Shape;12202;p64"/>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3" name="Google Shape;12203;p64"/>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4" name="Google Shape;12204;p64"/>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5" name="Google Shape;12205;p64"/>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6" name="Google Shape;12206;p64"/>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7" name="Google Shape;12207;p64"/>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8" name="Google Shape;12208;p64"/>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9" name="Google Shape;12209;p64"/>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0" name="Google Shape;12210;p64"/>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1" name="Google Shape;12211;p64"/>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2" name="Google Shape;12212;p64"/>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3" name="Google Shape;12213;p64"/>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4" name="Google Shape;12214;p64"/>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5" name="Google Shape;12215;p64"/>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6" name="Google Shape;12216;p64"/>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7" name="Google Shape;12217;p64"/>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8" name="Google Shape;12218;p64"/>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9" name="Google Shape;12219;p64"/>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0" name="Google Shape;12220;p64"/>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1" name="Google Shape;12221;p64"/>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2" name="Google Shape;12222;p64"/>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3" name="Google Shape;12223;p64"/>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4" name="Google Shape;12224;p64"/>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5" name="Google Shape;12225;p64"/>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6" name="Google Shape;12226;p64"/>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7" name="Google Shape;12227;p64"/>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8" name="Google Shape;12228;p64"/>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9" name="Google Shape;12229;p64"/>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0" name="Google Shape;12230;p64"/>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1" name="Google Shape;12231;p64"/>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2" name="Google Shape;12232;p64"/>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3" name="Google Shape;12233;p64"/>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4" name="Google Shape;12234;p64"/>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5" name="Google Shape;12235;p64"/>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6" name="Google Shape;12236;p64"/>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7" name="Google Shape;12237;p64"/>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8" name="Google Shape;12238;p64"/>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9" name="Google Shape;12239;p64"/>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0" name="Google Shape;12240;p64"/>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1" name="Google Shape;12241;p64"/>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2" name="Google Shape;12242;p64"/>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3" name="Google Shape;12243;p64"/>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4" name="Google Shape;12244;p64"/>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5" name="Google Shape;12245;p64"/>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6" name="Google Shape;12246;p64"/>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7" name="Google Shape;12247;p64"/>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8" name="Google Shape;12248;p64"/>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9" name="Google Shape;12249;p64"/>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0" name="Google Shape;12250;p64"/>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1" name="Google Shape;12251;p64"/>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2" name="Google Shape;12252;p64"/>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3" name="Google Shape;12253;p64"/>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4" name="Google Shape;12254;p64"/>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5" name="Google Shape;12255;p64"/>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6" name="Google Shape;12256;p64"/>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7" name="Google Shape;12257;p64"/>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8" name="Google Shape;12258;p64"/>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9" name="Google Shape;12259;p64"/>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0" name="Google Shape;12260;p64"/>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1" name="Google Shape;12261;p64"/>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2" name="Google Shape;12262;p64"/>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3" name="Google Shape;12263;p64"/>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4" name="Google Shape;12264;p64"/>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5" name="Google Shape;12265;p64"/>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6" name="Google Shape;12266;p64"/>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7" name="Google Shape;12267;p64"/>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8" name="Google Shape;12268;p64"/>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9" name="Google Shape;12269;p64"/>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0" name="Google Shape;12270;p64"/>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1" name="Google Shape;12271;p64"/>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2" name="Google Shape;12272;p64"/>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3" name="Google Shape;12273;p64"/>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4" name="Google Shape;12274;p64"/>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5" name="Google Shape;12275;p64"/>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6" name="Google Shape;12276;p64"/>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7" name="Google Shape;12277;p64"/>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8" name="Google Shape;12278;p64"/>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9" name="Google Shape;12279;p64"/>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0" name="Google Shape;12280;p64"/>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1" name="Google Shape;12281;p64"/>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2" name="Google Shape;12282;p64"/>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3" name="Google Shape;12283;p64"/>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4" name="Google Shape;12284;p64"/>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5" name="Google Shape;12285;p64"/>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6" name="Google Shape;12286;p64"/>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7" name="Google Shape;12287;p64"/>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8" name="Google Shape;12288;p64"/>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9" name="Google Shape;12289;p64"/>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0" name="Google Shape;12290;p64"/>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1" name="Google Shape;12291;p64"/>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2" name="Google Shape;12292;p64"/>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3" name="Google Shape;12293;p64"/>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4" name="Google Shape;12294;p64"/>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5" name="Google Shape;12295;p64"/>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6" name="Google Shape;12296;p64"/>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7" name="Google Shape;12297;p64"/>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8" name="Google Shape;12298;p64"/>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9" name="Google Shape;12299;p64"/>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0" name="Google Shape;12300;p64"/>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1" name="Google Shape;12301;p64"/>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2" name="Google Shape;12302;p64"/>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3" name="Google Shape;12303;p64"/>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4" name="Google Shape;12304;p64"/>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5" name="Google Shape;12305;p64"/>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6" name="Google Shape;12306;p64"/>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7" name="Google Shape;12307;p64"/>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8" name="Google Shape;12308;p64"/>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9" name="Google Shape;12309;p64"/>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0" name="Google Shape;12310;p64"/>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1" name="Google Shape;12311;p64"/>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2" name="Google Shape;12312;p64"/>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3" name="Google Shape;12313;p64"/>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4" name="Google Shape;12314;p64"/>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5" name="Google Shape;12315;p64"/>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6" name="Google Shape;12316;p64"/>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7" name="Google Shape;12317;p64"/>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8" name="Google Shape;12318;p64"/>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9" name="Google Shape;12319;p64"/>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0" name="Google Shape;12320;p64"/>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1" name="Google Shape;12321;p64"/>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2" name="Google Shape;12322;p64"/>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3" name="Google Shape;12323;p64"/>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4" name="Google Shape;12324;p64"/>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5" name="Google Shape;12325;p64"/>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6" name="Google Shape;12326;p64"/>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7" name="Google Shape;12327;p64"/>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8" name="Google Shape;12328;p64"/>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9" name="Google Shape;12329;p64"/>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0" name="Google Shape;12330;p64"/>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1" name="Google Shape;12331;p64"/>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2" name="Google Shape;12332;p64"/>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3" name="Google Shape;12333;p64"/>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4" name="Google Shape;12334;p64"/>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5" name="Google Shape;12335;p64"/>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6" name="Google Shape;12336;p64"/>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7" name="Google Shape;12337;p64"/>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8" name="Google Shape;12338;p64"/>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9" name="Google Shape;12339;p64"/>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0" name="Google Shape;12340;p64"/>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1" name="Google Shape;12341;p64"/>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2" name="Google Shape;12342;p64"/>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3" name="Google Shape;12343;p64"/>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4" name="Google Shape;12344;p64"/>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5" name="Google Shape;12345;p64"/>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6" name="Google Shape;12346;p64"/>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7" name="Google Shape;12347;p64"/>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8" name="Google Shape;12348;p64"/>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9" name="Google Shape;12349;p64"/>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0" name="Google Shape;12350;p64"/>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1" name="Google Shape;12351;p64"/>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2" name="Google Shape;12352;p64"/>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3" name="Google Shape;12353;p64"/>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4" name="Google Shape;12354;p64"/>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5" name="Google Shape;12355;p64"/>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6" name="Google Shape;12356;p64"/>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7" name="Google Shape;12357;p64"/>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8" name="Google Shape;12358;p64"/>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9" name="Google Shape;12359;p64"/>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0" name="Google Shape;12360;p64"/>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1" name="Google Shape;12361;p64"/>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2" name="Google Shape;12362;p64"/>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3" name="Google Shape;12363;p64"/>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4" name="Google Shape;12364;p64"/>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5" name="Google Shape;12365;p64"/>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6" name="Google Shape;12366;p64"/>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7" name="Google Shape;12367;p64"/>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8" name="Google Shape;12368;p64"/>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9" name="Google Shape;12369;p64"/>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0" name="Google Shape;12370;p64"/>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1" name="Google Shape;12371;p64"/>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2" name="Google Shape;12372;p64"/>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3" name="Google Shape;12373;p64"/>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4" name="Google Shape;12374;p64"/>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5" name="Google Shape;12375;p64"/>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6" name="Google Shape;12376;p64"/>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7" name="Google Shape;12377;p64"/>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8" name="Google Shape;12378;p64"/>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9" name="Google Shape;12379;p64"/>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0" name="Google Shape;12380;p64"/>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1" name="Google Shape;12381;p64"/>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2" name="Google Shape;12382;p64"/>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3" name="Google Shape;12383;p64"/>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4" name="Google Shape;12384;p64"/>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5" name="Google Shape;12385;p64"/>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6" name="Google Shape;12386;p64"/>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7" name="Google Shape;12387;p64"/>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8" name="Google Shape;12388;p64"/>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9" name="Google Shape;12389;p64"/>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0" name="Google Shape;12390;p64"/>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1" name="Google Shape;12391;p64"/>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2" name="Google Shape;12392;p64"/>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3" name="Google Shape;12393;p64"/>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4" name="Google Shape;12394;p64"/>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5" name="Google Shape;12395;p64"/>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6" name="Google Shape;12396;p64"/>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7" name="Google Shape;12397;p64"/>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8" name="Google Shape;12398;p64"/>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9" name="Google Shape;12399;p64"/>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0" name="Google Shape;12400;p64"/>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1" name="Google Shape;12401;p64"/>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2" name="Google Shape;12402;p64"/>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3" name="Google Shape;12403;p64"/>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4" name="Google Shape;12404;p64"/>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5" name="Google Shape;12405;p64"/>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6" name="Google Shape;12406;p64"/>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7" name="Google Shape;12407;p64"/>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8" name="Google Shape;12408;p64"/>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9" name="Google Shape;12409;p64"/>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0" name="Google Shape;12410;p64"/>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1" name="Google Shape;12411;p64"/>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2" name="Google Shape;12412;p64"/>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3" name="Google Shape;12413;p64"/>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4" name="Google Shape;12414;p64"/>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5" name="Google Shape;12415;p64"/>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6" name="Google Shape;12416;p64"/>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7" name="Google Shape;12417;p64"/>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8" name="Google Shape;12418;p64"/>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9" name="Google Shape;12419;p64"/>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0" name="Google Shape;12420;p64"/>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1" name="Google Shape;12421;p64"/>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2" name="Google Shape;12422;p64"/>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3" name="Google Shape;12423;p64"/>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4" name="Google Shape;12424;p64"/>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5" name="Google Shape;12425;p64"/>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6" name="Google Shape;12426;p64"/>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7" name="Google Shape;12427;p64"/>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8" name="Google Shape;12428;p64"/>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9" name="Google Shape;12429;p64"/>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0" name="Google Shape;12430;p64"/>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1" name="Google Shape;12431;p64"/>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2" name="Google Shape;12432;p64"/>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3" name="Google Shape;12433;p64"/>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4" name="Google Shape;12434;p64"/>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5" name="Google Shape;12435;p64"/>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6" name="Google Shape;12436;p64"/>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7" name="Google Shape;12437;p64"/>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8" name="Google Shape;12438;p64"/>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9" name="Google Shape;12439;p64"/>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0" name="Google Shape;12440;p64"/>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1" name="Google Shape;12441;p64"/>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2" name="Google Shape;12442;p64"/>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3" name="Google Shape;12443;p64"/>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4" name="Google Shape;12444;p64"/>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5" name="Google Shape;12445;p64"/>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6" name="Google Shape;12446;p64"/>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7" name="Google Shape;12447;p64"/>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8" name="Google Shape;12448;p64"/>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9" name="Google Shape;12449;p64"/>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0" name="Google Shape;12450;p64"/>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1" name="Google Shape;12451;p64"/>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2" name="Google Shape;12452;p64"/>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3" name="Google Shape;12453;p64"/>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4" name="Google Shape;12454;p64"/>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5" name="Google Shape;12455;p64"/>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6" name="Google Shape;12456;p64"/>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7" name="Google Shape;12457;p64"/>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8" name="Google Shape;12458;p64"/>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9" name="Google Shape;12459;p64"/>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0" name="Google Shape;12460;p64"/>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1" name="Google Shape;12461;p64"/>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2" name="Google Shape;12462;p64"/>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3" name="Google Shape;12463;p64"/>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4" name="Google Shape;12464;p64"/>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5" name="Google Shape;12465;p64"/>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466" name="Google Shape;12466;p64"/>
          <p:cNvSpPr/>
          <p:nvPr/>
        </p:nvSpPr>
        <p:spPr>
          <a:xfrm>
            <a:off x="797" y="3015"/>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EFEE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467" name="Google Shape;12467;p64"/>
          <p:cNvGrpSpPr/>
          <p:nvPr/>
        </p:nvGrpSpPr>
        <p:grpSpPr>
          <a:xfrm>
            <a:off x="468844" y="147364"/>
            <a:ext cx="8350008" cy="4685127"/>
            <a:chOff x="238400" y="851425"/>
            <a:chExt cx="7143475" cy="4008150"/>
          </a:xfrm>
        </p:grpSpPr>
        <p:sp>
          <p:nvSpPr>
            <p:cNvPr id="12468" name="Google Shape;12468;p64"/>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9" name="Google Shape;12469;p64"/>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0" name="Google Shape;12470;p64"/>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1" name="Google Shape;12471;p64"/>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2" name="Google Shape;12472;p64"/>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3" name="Google Shape;12473;p64"/>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4" name="Google Shape;12474;p64"/>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5" name="Google Shape;12475;p64"/>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6" name="Google Shape;12476;p64"/>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7" name="Google Shape;12477;p64"/>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8" name="Google Shape;12478;p64"/>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9" name="Google Shape;12479;p64"/>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0" name="Google Shape;12480;p64"/>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1" name="Google Shape;12481;p64"/>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2" name="Google Shape;12482;p64"/>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3" name="Google Shape;12483;p64"/>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4" name="Google Shape;12484;p64"/>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5" name="Google Shape;12485;p64"/>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6" name="Google Shape;12486;p64"/>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7" name="Google Shape;12487;p64"/>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8" name="Google Shape;12488;p64"/>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9" name="Google Shape;12489;p64"/>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0" name="Google Shape;12490;p64"/>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1" name="Google Shape;12491;p64"/>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2" name="Google Shape;12492;p64"/>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3" name="Google Shape;12493;p64"/>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4" name="Google Shape;12494;p64"/>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5" name="Google Shape;12495;p64"/>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6" name="Google Shape;12496;p64"/>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7" name="Google Shape;12497;p64"/>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8" name="Google Shape;12498;p64"/>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9" name="Google Shape;12499;p64"/>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0" name="Google Shape;12500;p64"/>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1" name="Google Shape;12501;p64"/>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2" name="Google Shape;12502;p64"/>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3" name="Google Shape;12503;p64"/>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4" name="Google Shape;12504;p64"/>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5" name="Google Shape;12505;p64"/>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6" name="Google Shape;12506;p64"/>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7" name="Google Shape;12507;p64"/>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8" name="Google Shape;12508;p64"/>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9" name="Google Shape;12509;p64"/>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0" name="Google Shape;12510;p64"/>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1" name="Google Shape;12511;p64"/>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2" name="Google Shape;12512;p64"/>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3" name="Google Shape;12513;p64"/>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4" name="Google Shape;12514;p64"/>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5" name="Google Shape;12515;p64"/>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6" name="Google Shape;12516;p64"/>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7" name="Google Shape;12517;p64"/>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8" name="Google Shape;12518;p64"/>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9" name="Google Shape;12519;p64"/>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0" name="Google Shape;12520;p64"/>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1" name="Google Shape;12521;p64"/>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2" name="Google Shape;12522;p64"/>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3" name="Google Shape;12523;p64"/>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4" name="Google Shape;12524;p64"/>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5" name="Google Shape;12525;p64"/>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6" name="Google Shape;12526;p64"/>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7" name="Google Shape;12527;p64"/>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8" name="Google Shape;12528;p64"/>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9" name="Google Shape;12529;p64"/>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0" name="Google Shape;12530;p64"/>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1" name="Google Shape;12531;p64"/>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2" name="Google Shape;12532;p64"/>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3" name="Google Shape;12533;p64"/>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4" name="Google Shape;12534;p64"/>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5" name="Google Shape;12535;p64"/>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6" name="Google Shape;12536;p64"/>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7" name="Google Shape;12537;p64"/>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8" name="Google Shape;12538;p64"/>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9" name="Google Shape;12539;p64"/>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0" name="Google Shape;12540;p64"/>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1" name="Google Shape;12541;p64"/>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2" name="Google Shape;12542;p64"/>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3" name="Google Shape;12543;p64"/>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4" name="Google Shape;12544;p64"/>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5" name="Google Shape;12545;p64"/>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6" name="Google Shape;12546;p64"/>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7" name="Google Shape;12547;p64"/>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8" name="Google Shape;12548;p64"/>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9" name="Google Shape;12549;p64"/>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0" name="Google Shape;12550;p64"/>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1" name="Google Shape;12551;p64"/>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2" name="Google Shape;12552;p64"/>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3" name="Google Shape;12553;p64"/>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4" name="Google Shape;12554;p64"/>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5" name="Google Shape;12555;p64"/>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6" name="Google Shape;12556;p64"/>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7" name="Google Shape;12557;p64"/>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8" name="Google Shape;12558;p64"/>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9" name="Google Shape;12559;p64"/>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0" name="Google Shape;12560;p64"/>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1" name="Google Shape;12561;p64"/>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2" name="Google Shape;12562;p64"/>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3" name="Google Shape;12563;p64"/>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4" name="Google Shape;12564;p64"/>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5" name="Google Shape;12565;p64"/>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6" name="Google Shape;12566;p64"/>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7" name="Google Shape;12567;p64"/>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8" name="Google Shape;12568;p64"/>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9" name="Google Shape;12569;p64"/>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0" name="Google Shape;12570;p64"/>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1" name="Google Shape;12571;p64"/>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2" name="Google Shape;12572;p64"/>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3" name="Google Shape;12573;p64"/>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4" name="Google Shape;12574;p64"/>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5" name="Google Shape;12575;p64"/>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6" name="Google Shape;12576;p64"/>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7" name="Google Shape;12577;p64"/>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8" name="Google Shape;12578;p64"/>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9" name="Google Shape;12579;p64"/>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0" name="Google Shape;12580;p64"/>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1" name="Google Shape;12581;p64"/>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2" name="Google Shape;12582;p64"/>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3" name="Google Shape;12583;p64"/>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4" name="Google Shape;12584;p64"/>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5" name="Google Shape;12585;p64"/>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6" name="Google Shape;12586;p64"/>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7" name="Google Shape;12587;p64"/>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8" name="Google Shape;12588;p64"/>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9" name="Google Shape;12589;p64"/>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0" name="Google Shape;12590;p64"/>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1" name="Google Shape;12591;p64"/>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2" name="Google Shape;12592;p64"/>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3" name="Google Shape;12593;p64"/>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4" name="Google Shape;12594;p64"/>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5" name="Google Shape;12595;p64"/>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6" name="Google Shape;12596;p64"/>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7" name="Google Shape;12597;p64"/>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8" name="Google Shape;12598;p64"/>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9" name="Google Shape;12599;p64"/>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0" name="Google Shape;12600;p64"/>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1" name="Google Shape;12601;p64"/>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2" name="Google Shape;12602;p64"/>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3" name="Google Shape;12603;p64"/>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4" name="Google Shape;12604;p64"/>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5" name="Google Shape;12605;p64"/>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6" name="Google Shape;12606;p64"/>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7" name="Google Shape;12607;p64"/>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8" name="Google Shape;12608;p64"/>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9" name="Google Shape;12609;p64"/>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0" name="Google Shape;12610;p64"/>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1" name="Google Shape;12611;p64"/>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2" name="Google Shape;12612;p64"/>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3" name="Google Shape;12613;p64"/>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4" name="Google Shape;12614;p64"/>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5" name="Google Shape;12615;p64"/>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6" name="Google Shape;12616;p64"/>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7" name="Google Shape;12617;p64"/>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8" name="Google Shape;12618;p64"/>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9" name="Google Shape;12619;p64"/>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0" name="Google Shape;12620;p64"/>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1" name="Google Shape;12621;p64"/>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2" name="Google Shape;12622;p64"/>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3" name="Google Shape;12623;p64"/>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4" name="Google Shape;12624;p64"/>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5" name="Google Shape;12625;p64"/>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6" name="Google Shape;12626;p64"/>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7" name="Google Shape;12627;p64"/>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8" name="Google Shape;12628;p64"/>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9" name="Google Shape;12629;p64"/>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0" name="Google Shape;12630;p64"/>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1" name="Google Shape;12631;p64"/>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2" name="Google Shape;12632;p64"/>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3" name="Google Shape;12633;p64"/>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4" name="Google Shape;12634;p64"/>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5" name="Google Shape;12635;p64"/>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6" name="Google Shape;12636;p64"/>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7" name="Google Shape;12637;p64"/>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8" name="Google Shape;12638;p64"/>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9" name="Google Shape;12639;p64"/>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0" name="Google Shape;12640;p64"/>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1" name="Google Shape;12641;p64"/>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2" name="Google Shape;12642;p64"/>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3" name="Google Shape;12643;p64"/>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4" name="Google Shape;12644;p64"/>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5" name="Google Shape;12645;p64"/>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6" name="Google Shape;12646;p64"/>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7" name="Google Shape;12647;p64"/>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8" name="Google Shape;12648;p64"/>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9" name="Google Shape;12649;p64"/>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0" name="Google Shape;12650;p64"/>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1" name="Google Shape;12651;p64"/>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2" name="Google Shape;12652;p64"/>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3" name="Google Shape;12653;p64"/>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4" name="Google Shape;12654;p64"/>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5" name="Google Shape;12655;p64"/>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6" name="Google Shape;12656;p64"/>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7" name="Google Shape;12657;p64"/>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8" name="Google Shape;12658;p64"/>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9" name="Google Shape;12659;p64"/>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0" name="Google Shape;12660;p64"/>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1" name="Google Shape;12661;p64"/>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2" name="Google Shape;12662;p64"/>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3" name="Google Shape;12663;p64"/>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4" name="Google Shape;12664;p64"/>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5" name="Google Shape;12665;p64"/>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6" name="Google Shape;12666;p64"/>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7" name="Google Shape;12667;p64"/>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8" name="Google Shape;12668;p64"/>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9" name="Google Shape;12669;p64"/>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0" name="Google Shape;12670;p64"/>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1" name="Google Shape;12671;p64"/>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2" name="Google Shape;12672;p64"/>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3" name="Google Shape;12673;p64"/>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4" name="Google Shape;12674;p64"/>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5" name="Google Shape;12675;p64"/>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6" name="Google Shape;12676;p64"/>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7" name="Google Shape;12677;p64"/>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8" name="Google Shape;12678;p64"/>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9" name="Google Shape;12679;p64"/>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0" name="Google Shape;12680;p64"/>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1" name="Google Shape;12681;p64"/>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2" name="Google Shape;12682;p64"/>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3" name="Google Shape;12683;p64"/>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4" name="Google Shape;12684;p64"/>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5" name="Google Shape;12685;p64"/>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6" name="Google Shape;12686;p64"/>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7" name="Google Shape;12687;p64"/>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8" name="Google Shape;12688;p64"/>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9" name="Google Shape;12689;p64"/>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0" name="Google Shape;12690;p64"/>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1" name="Google Shape;12691;p64"/>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2" name="Google Shape;12692;p64"/>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3" name="Google Shape;12693;p64"/>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4" name="Google Shape;12694;p64"/>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5" name="Google Shape;12695;p64"/>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6" name="Google Shape;12696;p64"/>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7" name="Google Shape;12697;p64"/>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8" name="Google Shape;12698;p64"/>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9" name="Google Shape;12699;p64"/>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0" name="Google Shape;12700;p64"/>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1" name="Google Shape;12701;p64"/>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2" name="Google Shape;12702;p64"/>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3" name="Google Shape;12703;p64"/>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4" name="Google Shape;12704;p64"/>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5" name="Google Shape;12705;p64"/>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6" name="Google Shape;12706;p64"/>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7" name="Google Shape;12707;p64"/>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8" name="Google Shape;12708;p64"/>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9" name="Google Shape;12709;p64"/>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0" name="Google Shape;12710;p64"/>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1" name="Google Shape;12711;p64"/>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2" name="Google Shape;12712;p64"/>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3" name="Google Shape;12713;p64"/>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4" name="Google Shape;12714;p64"/>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5" name="Google Shape;12715;p64"/>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6" name="Google Shape;12716;p64"/>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7" name="Google Shape;12717;p64"/>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8" name="Google Shape;12718;p64"/>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9" name="Google Shape;12719;p64"/>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0" name="Google Shape;12720;p64"/>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1" name="Google Shape;12721;p64"/>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2" name="Google Shape;12722;p64"/>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3" name="Google Shape;12723;p64"/>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4" name="Google Shape;12724;p64"/>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5" name="Google Shape;12725;p64"/>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6" name="Google Shape;12726;p64"/>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7" name="Google Shape;12727;p64"/>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8" name="Google Shape;12728;p64"/>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9" name="Google Shape;12729;p64"/>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0" name="Google Shape;12730;p64"/>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1" name="Google Shape;12731;p64"/>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2" name="Google Shape;12732;p64"/>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3" name="Google Shape;12733;p64"/>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4" name="Google Shape;12734;p64"/>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5" name="Google Shape;12735;p64"/>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6" name="Google Shape;12736;p64"/>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7" name="Google Shape;12737;p64"/>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8" name="Google Shape;12738;p64"/>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9" name="Google Shape;12739;p64"/>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0" name="Google Shape;12740;p64"/>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1" name="Google Shape;12741;p64"/>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2" name="Google Shape;12742;p64"/>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3" name="Google Shape;12743;p64"/>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4" name="Google Shape;12744;p64"/>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5" name="Google Shape;12745;p64"/>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6" name="Google Shape;12746;p64"/>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7" name="Google Shape;12747;p64"/>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8" name="Google Shape;12748;p64"/>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9" name="Google Shape;12749;p64"/>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0" name="Google Shape;12750;p64"/>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1" name="Google Shape;12751;p64"/>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2" name="Google Shape;12752;p64"/>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3" name="Google Shape;12753;p64"/>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4" name="Google Shape;12754;p64"/>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5" name="Google Shape;12755;p64"/>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6" name="Google Shape;12756;p64"/>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7" name="Google Shape;12757;p64"/>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8" name="Google Shape;12758;p64"/>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9" name="Google Shape;12759;p64"/>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0" name="Google Shape;12760;p64"/>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1" name="Google Shape;12761;p64"/>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2" name="Google Shape;12762;p64"/>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3" name="Google Shape;12763;p64"/>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4" name="Google Shape;12764;p64"/>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5" name="Google Shape;12765;p64"/>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6" name="Google Shape;12766;p64"/>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7" name="Google Shape;12767;p64"/>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8" name="Google Shape;12768;p64"/>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9" name="Google Shape;12769;p64"/>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0" name="Google Shape;12770;p64"/>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1" name="Google Shape;12771;p64"/>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2" name="Google Shape;12772;p64"/>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3" name="Google Shape;12773;p64"/>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4" name="Google Shape;12774;p64"/>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5" name="Google Shape;12775;p64"/>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6" name="Google Shape;12776;p64"/>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7" name="Google Shape;12777;p64"/>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8" name="Google Shape;12778;p64"/>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9" name="Google Shape;12779;p64"/>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0" name="Google Shape;12780;p64"/>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1" name="Google Shape;12781;p64"/>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2" name="Google Shape;12782;p64"/>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3" name="Google Shape;12783;p64"/>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4" name="Google Shape;12784;p64"/>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5" name="Google Shape;12785;p64"/>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6" name="Google Shape;12786;p64"/>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7" name="Google Shape;12787;p64"/>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8" name="Google Shape;12788;p64"/>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9" name="Google Shape;12789;p64"/>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0" name="Google Shape;12790;p64"/>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1" name="Google Shape;12791;p64"/>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2" name="Google Shape;12792;p64"/>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3" name="Google Shape;12793;p64"/>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4" name="Google Shape;12794;p64"/>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5" name="Google Shape;12795;p64"/>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6" name="Google Shape;12796;p64"/>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7" name="Google Shape;12797;p64"/>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8" name="Google Shape;12798;p64"/>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9" name="Google Shape;12799;p64"/>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0" name="Google Shape;12800;p64"/>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1" name="Google Shape;12801;p64"/>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2" name="Google Shape;12802;p64"/>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3" name="Google Shape;12803;p64"/>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4" name="Google Shape;12804;p64"/>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5" name="Google Shape;12805;p64"/>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6" name="Google Shape;12806;p64"/>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7" name="Google Shape;12807;p64"/>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8" name="Google Shape;12808;p64"/>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9" name="Google Shape;12809;p64"/>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0" name="Google Shape;12810;p64"/>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1" name="Google Shape;12811;p64"/>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2" name="Google Shape;12812;p64"/>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3" name="Google Shape;12813;p64"/>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4" name="Google Shape;12814;p64"/>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5" name="Google Shape;12815;p64"/>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6" name="Google Shape;12816;p64"/>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7" name="Google Shape;12817;p64"/>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8" name="Google Shape;12818;p64"/>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9" name="Google Shape;12819;p64"/>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0" name="Google Shape;12820;p64"/>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1" name="Google Shape;12821;p64"/>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2" name="Google Shape;12822;p64"/>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3" name="Google Shape;12823;p64"/>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4" name="Google Shape;12824;p64"/>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5" name="Google Shape;12825;p64"/>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6" name="Google Shape;12826;p64"/>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7" name="Google Shape;12827;p64"/>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8" name="Google Shape;12828;p64"/>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9" name="Google Shape;12829;p64"/>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0" name="Google Shape;12830;p64"/>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1" name="Google Shape;12831;p64"/>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2" name="Google Shape;12832;p64"/>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3" name="Google Shape;12833;p64"/>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4" name="Google Shape;12834;p64"/>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5" name="Google Shape;12835;p64"/>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6" name="Google Shape;12836;p64"/>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7" name="Google Shape;12837;p64"/>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8" name="Google Shape;12838;p64"/>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9" name="Google Shape;12839;p64"/>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0" name="Google Shape;12840;p64"/>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1" name="Google Shape;12841;p64"/>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2" name="Google Shape;12842;p64"/>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3" name="Google Shape;12843;p64"/>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4" name="Google Shape;12844;p64"/>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5" name="Google Shape;12845;p64"/>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6" name="Google Shape;12846;p64"/>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7" name="Google Shape;12847;p64"/>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8" name="Google Shape;12848;p64"/>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9" name="Google Shape;12849;p64"/>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0" name="Google Shape;12850;p64"/>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1" name="Google Shape;12851;p64"/>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2" name="Google Shape;12852;p64"/>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3" name="Google Shape;12853;p64"/>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4" name="Google Shape;12854;p64"/>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5" name="Google Shape;12855;p64"/>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6" name="Google Shape;12856;p64"/>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7" name="Google Shape;12857;p64"/>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8" name="Google Shape;12858;p64"/>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9" name="Google Shape;12859;p64"/>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0" name="Google Shape;12860;p64"/>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1" name="Google Shape;12861;p64"/>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2" name="Google Shape;12862;p64"/>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3" name="Google Shape;12863;p64"/>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4" name="Google Shape;12864;p64"/>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5" name="Google Shape;12865;p64"/>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6" name="Google Shape;12866;p64"/>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7" name="Google Shape;12867;p64"/>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8" name="Google Shape;12868;p64"/>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9" name="Google Shape;12869;p64"/>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0" name="Google Shape;12870;p64"/>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1" name="Google Shape;12871;p64"/>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2" name="Google Shape;12872;p64"/>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3" name="Google Shape;12873;p64"/>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4" name="Google Shape;12874;p64"/>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5" name="Google Shape;12875;p64"/>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6" name="Google Shape;12876;p64"/>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7" name="Google Shape;12877;p64"/>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8" name="Google Shape;12878;p64"/>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9" name="Google Shape;12879;p64"/>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0" name="Google Shape;12880;p64"/>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1" name="Google Shape;12881;p64"/>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2" name="Google Shape;12882;p64"/>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3" name="Google Shape;12883;p64"/>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4" name="Google Shape;12884;p64"/>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5" name="Google Shape;12885;p64"/>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6" name="Google Shape;12886;p64"/>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7" name="Google Shape;12887;p64"/>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8" name="Google Shape;12888;p64"/>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9" name="Google Shape;12889;p64"/>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0" name="Google Shape;12890;p64"/>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1" name="Google Shape;12891;p64"/>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2" name="Google Shape;12892;p64"/>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3" name="Google Shape;12893;p64"/>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4" name="Google Shape;12894;p64"/>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5" name="Google Shape;12895;p64"/>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6" name="Google Shape;12896;p64"/>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7" name="Google Shape;12897;p64"/>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8" name="Google Shape;12898;p64"/>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9" name="Google Shape;12899;p64"/>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0" name="Google Shape;12900;p64"/>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1" name="Google Shape;12901;p64"/>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2" name="Google Shape;12902;p64"/>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3" name="Google Shape;12903;p64"/>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4" name="Google Shape;12904;p64"/>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5" name="Google Shape;12905;p64"/>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6" name="Google Shape;12906;p64"/>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7" name="Google Shape;12907;p64"/>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8" name="Google Shape;12908;p64"/>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9" name="Google Shape;12909;p64"/>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0" name="Google Shape;12910;p64"/>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1" name="Google Shape;12911;p64"/>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2" name="Google Shape;12912;p64"/>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3" name="Google Shape;12913;p64"/>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4" name="Google Shape;12914;p64"/>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5" name="Google Shape;12915;p64"/>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6" name="Google Shape;12916;p64"/>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7" name="Google Shape;12917;p64"/>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8" name="Google Shape;12918;p64"/>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9" name="Google Shape;12919;p64"/>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0" name="Google Shape;12920;p64"/>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1" name="Google Shape;12921;p64"/>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2" name="Google Shape;12922;p64"/>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3" name="Google Shape;12923;p64"/>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4" name="Google Shape;12924;p64"/>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5" name="Google Shape;12925;p64"/>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6" name="Google Shape;12926;p64"/>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7" name="Google Shape;12927;p64"/>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8" name="Google Shape;12928;p64"/>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9" name="Google Shape;12929;p64"/>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0" name="Google Shape;12930;p64"/>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1" name="Google Shape;12931;p64"/>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2" name="Google Shape;12932;p64"/>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3" name="Google Shape;12933;p64"/>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4" name="Google Shape;12934;p64"/>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5" name="Google Shape;12935;p64"/>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6" name="Google Shape;12936;p64"/>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7" name="Google Shape;12937;p64"/>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8" name="Google Shape;12938;p64"/>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9" name="Google Shape;12939;p64"/>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0" name="Google Shape;12940;p64"/>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1" name="Google Shape;12941;p64"/>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2" name="Google Shape;12942;p64"/>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3" name="Google Shape;12943;p64"/>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4" name="Google Shape;12944;p64"/>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5" name="Google Shape;12945;p64"/>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6" name="Google Shape;12946;p64"/>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7" name="Google Shape;12947;p64"/>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8" name="Google Shape;12948;p64"/>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9" name="Google Shape;12949;p64"/>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0" name="Google Shape;12950;p64"/>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1" name="Google Shape;12951;p64"/>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2" name="Google Shape;12952;p64"/>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3" name="Google Shape;12953;p64"/>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4" name="Google Shape;12954;p64"/>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5" name="Google Shape;12955;p64"/>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6" name="Google Shape;12956;p64"/>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7" name="Google Shape;12957;p64"/>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8" name="Google Shape;12958;p64"/>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9" name="Google Shape;12959;p64"/>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0" name="Google Shape;12960;p64"/>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1" name="Google Shape;12961;p64"/>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2" name="Google Shape;12962;p64"/>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3" name="Google Shape;12963;p64"/>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4" name="Google Shape;12964;p64"/>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5" name="Google Shape;12965;p64"/>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6" name="Google Shape;12966;p64"/>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7" name="Google Shape;12967;p64"/>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8" name="Google Shape;12968;p64"/>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9" name="Google Shape;12969;p64"/>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0" name="Google Shape;12970;p64"/>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1" name="Google Shape;12971;p64"/>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2" name="Google Shape;12972;p64"/>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3" name="Google Shape;12973;p64"/>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4" name="Google Shape;12974;p64"/>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5" name="Google Shape;12975;p64"/>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6" name="Google Shape;12976;p64"/>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7" name="Google Shape;12977;p64"/>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8" name="Google Shape;12978;p64"/>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9" name="Google Shape;12979;p64"/>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0" name="Google Shape;12980;p64"/>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1" name="Google Shape;12981;p64"/>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2" name="Google Shape;12982;p64"/>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3" name="Google Shape;12983;p64"/>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4" name="Google Shape;12984;p64"/>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5" name="Google Shape;12985;p64"/>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6" name="Google Shape;12986;p64"/>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7" name="Google Shape;12987;p64"/>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8" name="Google Shape;12988;p64"/>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9" name="Google Shape;12989;p64"/>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0" name="Google Shape;12990;p64"/>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1" name="Google Shape;12991;p64"/>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2" name="Google Shape;12992;p64"/>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3" name="Google Shape;12993;p64"/>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4" name="Google Shape;12994;p64"/>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5" name="Google Shape;12995;p64"/>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6" name="Google Shape;12996;p64"/>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7" name="Google Shape;12997;p64"/>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8" name="Google Shape;12998;p64"/>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9" name="Google Shape;12999;p64"/>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0" name="Google Shape;13000;p64"/>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1" name="Google Shape;13001;p64"/>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2" name="Google Shape;13002;p64"/>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3" name="Google Shape;13003;p64"/>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4" name="Google Shape;13004;p64"/>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5" name="Google Shape;13005;p64"/>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6" name="Google Shape;13006;p64"/>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7" name="Google Shape;13007;p64"/>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8" name="Google Shape;13008;p64"/>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9" name="Google Shape;13009;p64"/>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0" name="Google Shape;13010;p64"/>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1" name="Google Shape;13011;p64"/>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2" name="Google Shape;13012;p64"/>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3" name="Google Shape;13013;p64"/>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4" name="Google Shape;13014;p64"/>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5" name="Google Shape;13015;p64"/>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6" name="Google Shape;13016;p64"/>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7" name="Google Shape;13017;p64"/>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8" name="Google Shape;13018;p64"/>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9" name="Google Shape;13019;p64"/>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0" name="Google Shape;13020;p64"/>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1" name="Google Shape;13021;p64"/>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2" name="Google Shape;13022;p64"/>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3" name="Google Shape;13023;p64"/>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4" name="Google Shape;13024;p64"/>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5" name="Google Shape;13025;p64"/>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6" name="Google Shape;13026;p64"/>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7" name="Google Shape;13027;p64"/>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8" name="Google Shape;13028;p64"/>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9" name="Google Shape;13029;p64"/>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0" name="Google Shape;13030;p64"/>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1" name="Google Shape;13031;p64"/>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2" name="Google Shape;13032;p64"/>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3" name="Google Shape;13033;p64"/>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4" name="Google Shape;13034;p64"/>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5" name="Google Shape;13035;p64"/>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6" name="Google Shape;13036;p64"/>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7" name="Google Shape;13037;p64"/>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8" name="Google Shape;13038;p64"/>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9" name="Google Shape;13039;p64"/>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0" name="Google Shape;13040;p64"/>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1" name="Google Shape;13041;p64"/>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2" name="Google Shape;13042;p64"/>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3" name="Google Shape;13043;p64"/>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4" name="Google Shape;13044;p64"/>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5" name="Google Shape;13045;p64"/>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6" name="Google Shape;13046;p64"/>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7" name="Google Shape;13047;p64"/>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8" name="Google Shape;13048;p64"/>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9" name="Google Shape;13049;p64"/>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0" name="Google Shape;13050;p64"/>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1" name="Google Shape;13051;p64"/>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2" name="Google Shape;13052;p64"/>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3" name="Google Shape;13053;p64"/>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4" name="Google Shape;13054;p64"/>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5" name="Google Shape;13055;p64"/>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6" name="Google Shape;13056;p64"/>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7" name="Google Shape;13057;p64"/>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8" name="Google Shape;13058;p64"/>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9" name="Google Shape;13059;p64"/>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0" name="Google Shape;13060;p64"/>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1" name="Google Shape;13061;p64"/>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2" name="Google Shape;13062;p64"/>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3" name="Google Shape;13063;p64"/>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4" name="Google Shape;13064;p64"/>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5" name="Google Shape;13065;p64"/>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6" name="Google Shape;13066;p64"/>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7" name="Google Shape;13067;p64"/>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8" name="Google Shape;13068;p64"/>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9" name="Google Shape;13069;p64"/>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0" name="Google Shape;13070;p64"/>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1" name="Google Shape;13071;p64"/>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2" name="Google Shape;13072;p64"/>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3" name="Google Shape;13073;p64"/>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4" name="Google Shape;13074;p64"/>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5" name="Google Shape;13075;p64"/>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6" name="Google Shape;13076;p64"/>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7" name="Google Shape;13077;p64"/>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8" name="Google Shape;13078;p64"/>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9" name="Google Shape;13079;p64"/>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0" name="Google Shape;13080;p64"/>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1" name="Google Shape;13081;p64"/>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2" name="Google Shape;13082;p64"/>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3" name="Google Shape;13083;p64"/>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4" name="Google Shape;13084;p64"/>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5" name="Google Shape;13085;p64"/>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6" name="Google Shape;13086;p64"/>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7" name="Google Shape;13087;p64"/>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8" name="Google Shape;13088;p64"/>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9" name="Google Shape;13089;p64"/>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0" name="Google Shape;13090;p64"/>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1" name="Google Shape;13091;p64"/>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2" name="Google Shape;13092;p64"/>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3" name="Google Shape;13093;p64"/>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4" name="Google Shape;13094;p64"/>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5" name="Google Shape;13095;p64"/>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6" name="Google Shape;13096;p64"/>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7" name="Google Shape;13097;p64"/>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8" name="Google Shape;13098;p64"/>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9" name="Google Shape;13099;p64"/>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0" name="Google Shape;13100;p64"/>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1" name="Google Shape;13101;p64"/>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2" name="Google Shape;13102;p64"/>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3" name="Google Shape;13103;p64"/>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4" name="Google Shape;13104;p64"/>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5" name="Google Shape;13105;p64"/>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6" name="Google Shape;13106;p64"/>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7" name="Google Shape;13107;p64"/>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8" name="Google Shape;13108;p64"/>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9" name="Google Shape;13109;p64"/>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0" name="Google Shape;13110;p64"/>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1" name="Google Shape;13111;p64"/>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2" name="Google Shape;13112;p64"/>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3" name="Google Shape;13113;p64"/>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4" name="Google Shape;13114;p64"/>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5" name="Google Shape;13115;p64"/>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6" name="Google Shape;13116;p64"/>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7" name="Google Shape;13117;p64"/>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8" name="Google Shape;13118;p64"/>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9" name="Google Shape;13119;p64"/>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0" name="Google Shape;13120;p64"/>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1" name="Google Shape;13121;p64"/>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2" name="Google Shape;13122;p64"/>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3" name="Google Shape;13123;p64"/>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4" name="Google Shape;13124;p64"/>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5" name="Google Shape;13125;p64"/>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6" name="Google Shape;13126;p64"/>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7" name="Google Shape;13127;p64"/>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8" name="Google Shape;13128;p64"/>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9" name="Google Shape;13129;p64"/>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0" name="Google Shape;13130;p64"/>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1" name="Google Shape;13131;p64"/>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2" name="Google Shape;13132;p64"/>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3" name="Google Shape;13133;p64"/>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4" name="Google Shape;13134;p64"/>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5" name="Google Shape;13135;p64"/>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6" name="Google Shape;13136;p64"/>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7" name="Google Shape;13137;p64"/>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8" name="Google Shape;13138;p64"/>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9" name="Google Shape;13139;p64"/>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0" name="Google Shape;13140;p64"/>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1" name="Google Shape;13141;p64"/>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2" name="Google Shape;13142;p64"/>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3" name="Google Shape;13143;p64"/>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4" name="Google Shape;13144;p64"/>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5" name="Google Shape;13145;p64"/>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6" name="Google Shape;13146;p64"/>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7" name="Google Shape;13147;p64"/>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8" name="Google Shape;13148;p64"/>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9" name="Google Shape;13149;p64"/>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0" name="Google Shape;13150;p64"/>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1" name="Google Shape;13151;p64"/>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2" name="Google Shape;13152;p64"/>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3" name="Google Shape;13153;p64"/>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4" name="Google Shape;13154;p64"/>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5" name="Google Shape;13155;p64"/>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6" name="Google Shape;13156;p64"/>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7" name="Google Shape;13157;p64"/>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8" name="Google Shape;13158;p64"/>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9" name="Google Shape;13159;p64"/>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0" name="Google Shape;13160;p64"/>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1" name="Google Shape;13161;p64"/>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2" name="Google Shape;13162;p64"/>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3" name="Google Shape;13163;p64"/>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4" name="Google Shape;13164;p64"/>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5" name="Google Shape;13165;p64"/>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6" name="Google Shape;13166;p64"/>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7" name="Google Shape;13167;p64"/>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8" name="Google Shape;13168;p64"/>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9" name="Google Shape;13169;p64"/>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0" name="Google Shape;13170;p64"/>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1" name="Google Shape;13171;p64"/>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2" name="Google Shape;13172;p64"/>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3" name="Google Shape;13173;p64"/>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4" name="Google Shape;13174;p64"/>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5" name="Google Shape;13175;p64"/>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6" name="Google Shape;13176;p64"/>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7" name="Google Shape;13177;p64"/>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8" name="Google Shape;13178;p64"/>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9" name="Google Shape;13179;p64"/>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0" name="Google Shape;13180;p64"/>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1" name="Google Shape;13181;p64"/>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2" name="Google Shape;13182;p64"/>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3" name="Google Shape;13183;p64"/>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4" name="Google Shape;13184;p64"/>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5" name="Google Shape;13185;p64"/>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6" name="Google Shape;13186;p64"/>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7" name="Google Shape;13187;p64"/>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8" name="Google Shape;13188;p64"/>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9" name="Google Shape;13189;p64"/>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0" name="Google Shape;13190;p64"/>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1" name="Google Shape;13191;p64"/>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2" name="Google Shape;13192;p64"/>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3" name="Google Shape;13193;p64"/>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4" name="Google Shape;13194;p64"/>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5" name="Google Shape;13195;p64"/>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6" name="Google Shape;13196;p64"/>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7" name="Google Shape;13197;p64"/>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8" name="Google Shape;13198;p64"/>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9" name="Google Shape;13199;p64"/>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0" name="Google Shape;13200;p64"/>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1" name="Google Shape;13201;p64"/>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2" name="Google Shape;13202;p64"/>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3" name="Google Shape;13203;p64"/>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4" name="Google Shape;13204;p64"/>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5" name="Google Shape;13205;p64"/>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6" name="Google Shape;13206;p64"/>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7" name="Google Shape;13207;p64"/>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8" name="Google Shape;13208;p64"/>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9" name="Google Shape;13209;p64"/>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0" name="Google Shape;13210;p64"/>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1" name="Google Shape;13211;p64"/>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2" name="Google Shape;13212;p64"/>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3" name="Google Shape;13213;p64"/>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4" name="Google Shape;13214;p64"/>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5" name="Google Shape;13215;p64"/>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6" name="Google Shape;13216;p64"/>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7" name="Google Shape;13217;p64"/>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8" name="Google Shape;13218;p64"/>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9" name="Google Shape;13219;p64"/>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0" name="Google Shape;13220;p64"/>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1" name="Google Shape;13221;p64"/>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2" name="Google Shape;13222;p64"/>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3" name="Google Shape;13223;p64"/>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4" name="Google Shape;13224;p64"/>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5" name="Google Shape;13225;p64"/>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6" name="Google Shape;13226;p64"/>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7" name="Google Shape;13227;p64"/>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8" name="Google Shape;13228;p64"/>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9" name="Google Shape;13229;p64"/>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0" name="Google Shape;13230;p64"/>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1" name="Google Shape;13231;p64"/>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2" name="Google Shape;13232;p64"/>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3" name="Google Shape;13233;p64"/>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4" name="Google Shape;13234;p64"/>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5" name="Google Shape;13235;p64"/>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6" name="Google Shape;13236;p64"/>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7" name="Google Shape;13237;p64"/>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8" name="Google Shape;13238;p64"/>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9" name="Google Shape;13239;p64"/>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0" name="Google Shape;13240;p64"/>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1" name="Google Shape;13241;p64"/>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2" name="Google Shape;13242;p64"/>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3" name="Google Shape;13243;p64"/>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4" name="Google Shape;13244;p64"/>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5" name="Google Shape;13245;p64"/>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6" name="Google Shape;13246;p64"/>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7" name="Google Shape;13247;p64"/>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8" name="Google Shape;13248;p64"/>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9" name="Google Shape;13249;p64"/>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0" name="Google Shape;13250;p64"/>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1" name="Google Shape;13251;p64"/>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2" name="Google Shape;13252;p64"/>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3" name="Google Shape;13253;p64"/>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4" name="Google Shape;13254;p64"/>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5" name="Google Shape;13255;p64"/>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6" name="Google Shape;13256;p64"/>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7" name="Google Shape;13257;p64"/>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8" name="Google Shape;13258;p64"/>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9" name="Google Shape;13259;p64"/>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0" name="Google Shape;13260;p64"/>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1" name="Google Shape;13261;p64"/>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2" name="Google Shape;13262;p64"/>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3" name="Google Shape;13263;p64"/>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4" name="Google Shape;13264;p64"/>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5" name="Google Shape;13265;p64"/>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6" name="Google Shape;13266;p64"/>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7" name="Google Shape;13267;p64"/>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8" name="Google Shape;13268;p64"/>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9" name="Google Shape;13269;p64"/>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0" name="Google Shape;13270;p64"/>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1" name="Google Shape;13271;p64"/>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2" name="Google Shape;13272;p64"/>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3" name="Google Shape;13273;p64"/>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4" name="Google Shape;13274;p64"/>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5" name="Google Shape;13275;p64"/>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6" name="Google Shape;13276;p64"/>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7" name="Google Shape;13277;p64"/>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8" name="Google Shape;13278;p64"/>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9" name="Google Shape;13279;p64"/>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0" name="Google Shape;13280;p64"/>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1" name="Google Shape;13281;p64"/>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2" name="Google Shape;13282;p64"/>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3" name="Google Shape;13283;p64"/>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4" name="Google Shape;13284;p64"/>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5" name="Google Shape;13285;p64"/>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6" name="Google Shape;13286;p64"/>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7" name="Google Shape;13287;p64"/>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8" name="Google Shape;13288;p64"/>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9" name="Google Shape;13289;p64"/>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0" name="Google Shape;13290;p64"/>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1" name="Google Shape;13291;p64"/>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2" name="Google Shape;13292;p64"/>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3" name="Google Shape;13293;p64"/>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4" name="Google Shape;13294;p64"/>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5" name="Google Shape;13295;p64"/>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6" name="Google Shape;13296;p64"/>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7" name="Google Shape;13297;p64"/>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8" name="Google Shape;13298;p64"/>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9" name="Google Shape;13299;p64"/>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0" name="Google Shape;13300;p64"/>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1" name="Google Shape;13301;p64"/>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2" name="Google Shape;13302;p64"/>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3" name="Google Shape;13303;p64"/>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4" name="Google Shape;13304;p64"/>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5" name="Google Shape;13305;p64"/>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6" name="Google Shape;13306;p64"/>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7" name="Google Shape;13307;p64"/>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8" name="Google Shape;13308;p64"/>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9" name="Google Shape;13309;p64"/>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0" name="Google Shape;13310;p64"/>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1" name="Google Shape;13311;p64"/>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2" name="Google Shape;13312;p64"/>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3" name="Google Shape;13313;p64"/>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4" name="Google Shape;13314;p64"/>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5" name="Google Shape;13315;p64"/>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6" name="Google Shape;13316;p64"/>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7" name="Google Shape;13317;p64"/>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8" name="Google Shape;13318;p64"/>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9" name="Google Shape;13319;p64"/>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0" name="Google Shape;13320;p64"/>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1" name="Google Shape;13321;p64"/>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2" name="Google Shape;13322;p64"/>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3" name="Google Shape;13323;p64"/>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4" name="Google Shape;13324;p64"/>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5" name="Google Shape;13325;p64"/>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6" name="Google Shape;13326;p64"/>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7" name="Google Shape;13327;p64"/>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8" name="Google Shape;13328;p64"/>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9" name="Google Shape;13329;p64"/>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0" name="Google Shape;13330;p64"/>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1" name="Google Shape;13331;p64"/>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2" name="Google Shape;13332;p64"/>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3" name="Google Shape;13333;p64"/>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4" name="Google Shape;13334;p64"/>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5" name="Google Shape;13335;p64"/>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6" name="Google Shape;13336;p64"/>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7" name="Google Shape;13337;p64"/>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8" name="Google Shape;13338;p64"/>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9" name="Google Shape;13339;p64"/>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0" name="Google Shape;13340;p64"/>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1" name="Google Shape;13341;p64"/>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2" name="Google Shape;13342;p64"/>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3" name="Google Shape;13343;p64"/>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4" name="Google Shape;13344;p64"/>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5" name="Google Shape;13345;p64"/>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6" name="Google Shape;13346;p64"/>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7" name="Google Shape;13347;p64"/>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8" name="Google Shape;13348;p64"/>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9" name="Google Shape;13349;p64"/>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0" name="Google Shape;13350;p64"/>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1" name="Google Shape;13351;p64"/>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2" name="Google Shape;13352;p64"/>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3" name="Google Shape;13353;p64"/>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4" name="Google Shape;13354;p64"/>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5" name="Google Shape;13355;p64"/>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6" name="Google Shape;13356;p64"/>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7" name="Google Shape;13357;p64"/>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8" name="Google Shape;13358;p64"/>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9" name="Google Shape;13359;p64"/>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0" name="Google Shape;13360;p64"/>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1" name="Google Shape;13361;p64"/>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2" name="Google Shape;13362;p64"/>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3" name="Google Shape;13363;p64"/>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4" name="Google Shape;13364;p64"/>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5" name="Google Shape;13365;p64"/>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6" name="Google Shape;13366;p64"/>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7" name="Google Shape;13367;p64"/>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8" name="Google Shape;13368;p64"/>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9" name="Google Shape;13369;p64"/>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0" name="Google Shape;13370;p64"/>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1" name="Google Shape;13371;p64"/>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2" name="Google Shape;13372;p64"/>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3" name="Google Shape;13373;p64"/>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4" name="Google Shape;13374;p64"/>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5" name="Google Shape;13375;p64"/>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6" name="Google Shape;13376;p64"/>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7" name="Google Shape;13377;p64"/>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8" name="Google Shape;13378;p64"/>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9" name="Google Shape;13379;p64"/>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0" name="Google Shape;13380;p64"/>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1" name="Google Shape;13381;p64"/>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2" name="Google Shape;13382;p64"/>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3" name="Google Shape;13383;p64"/>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4" name="Google Shape;13384;p64"/>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5" name="Google Shape;13385;p64"/>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6" name="Google Shape;13386;p64"/>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7" name="Google Shape;13387;p64"/>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8" name="Google Shape;13388;p64"/>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9" name="Google Shape;13389;p64"/>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0" name="Google Shape;13390;p64"/>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1" name="Google Shape;13391;p64"/>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2" name="Google Shape;13392;p64"/>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3" name="Google Shape;13393;p64"/>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4" name="Google Shape;13394;p64"/>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5" name="Google Shape;13395;p64"/>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6" name="Google Shape;13396;p64"/>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7" name="Google Shape;13397;p64"/>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8" name="Google Shape;13398;p64"/>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9" name="Google Shape;13399;p64"/>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0" name="Google Shape;13400;p64"/>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1" name="Google Shape;13401;p64"/>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2" name="Google Shape;13402;p64"/>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3" name="Google Shape;13403;p64"/>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4" name="Google Shape;13404;p64"/>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5" name="Google Shape;13405;p64"/>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6" name="Google Shape;13406;p64"/>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7" name="Google Shape;13407;p64"/>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8" name="Google Shape;13408;p64"/>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9" name="Google Shape;13409;p64"/>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0" name="Google Shape;13410;p64"/>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1" name="Google Shape;13411;p64"/>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2" name="Google Shape;13412;p64"/>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3" name="Google Shape;13413;p64"/>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4" name="Google Shape;13414;p64"/>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5" name="Google Shape;13415;p64"/>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6" name="Google Shape;13416;p64"/>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7" name="Google Shape;13417;p64"/>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8" name="Google Shape;13418;p64"/>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9" name="Google Shape;13419;p64"/>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0" name="Google Shape;13420;p64"/>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1" name="Google Shape;13421;p64"/>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2" name="Google Shape;13422;p64"/>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3" name="Google Shape;13423;p64"/>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4" name="Google Shape;13424;p64"/>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5" name="Google Shape;13425;p64"/>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6" name="Google Shape;13426;p64"/>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7" name="Google Shape;13427;p64"/>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8" name="Google Shape;13428;p64"/>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9" name="Google Shape;13429;p64"/>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0" name="Google Shape;13430;p64"/>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1" name="Google Shape;13431;p64"/>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2" name="Google Shape;13432;p64"/>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3" name="Google Shape;13433;p64"/>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4" name="Google Shape;13434;p64"/>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5" name="Google Shape;13435;p64"/>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6" name="Google Shape;13436;p64"/>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7" name="Google Shape;13437;p64"/>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8" name="Google Shape;13438;p64"/>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9" name="Google Shape;13439;p64"/>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0" name="Google Shape;13440;p64"/>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1" name="Google Shape;13441;p64"/>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2" name="Google Shape;13442;p64"/>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3" name="Google Shape;13443;p64"/>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4" name="Google Shape;13444;p64"/>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5" name="Google Shape;13445;p64"/>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6" name="Google Shape;13446;p64"/>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7" name="Google Shape;13447;p64"/>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8" name="Google Shape;13448;p64"/>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9" name="Google Shape;13449;p64"/>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0" name="Google Shape;13450;p64"/>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1" name="Google Shape;13451;p64"/>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2" name="Google Shape;13452;p64"/>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3" name="Google Shape;13453;p64"/>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4" name="Google Shape;13454;p64"/>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5" name="Google Shape;13455;p64"/>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6" name="Google Shape;13456;p64"/>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7" name="Google Shape;13457;p64"/>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8" name="Google Shape;13458;p64"/>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9" name="Google Shape;13459;p64"/>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0" name="Google Shape;13460;p64"/>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1" name="Google Shape;13461;p64"/>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2" name="Google Shape;13462;p64"/>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3" name="Google Shape;13463;p64"/>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4" name="Google Shape;13464;p64"/>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5" name="Google Shape;13465;p64"/>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6" name="Google Shape;13466;p64"/>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7" name="Google Shape;13467;p64"/>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8" name="Google Shape;13468;p64"/>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9" name="Google Shape;13469;p64"/>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0" name="Google Shape;13470;p64"/>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1" name="Google Shape;13471;p64"/>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2" name="Google Shape;13472;p64"/>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3" name="Google Shape;13473;p64"/>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4" name="Google Shape;13474;p64"/>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5" name="Google Shape;13475;p64"/>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6" name="Google Shape;13476;p64"/>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7" name="Google Shape;13477;p64"/>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8" name="Google Shape;13478;p64"/>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9" name="Google Shape;13479;p64"/>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0" name="Google Shape;13480;p64"/>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1" name="Google Shape;13481;p64"/>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2" name="Google Shape;13482;p64"/>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3" name="Google Shape;13483;p64"/>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4" name="Google Shape;13484;p64"/>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5" name="Google Shape;13485;p64"/>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6" name="Google Shape;13486;p64"/>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7" name="Google Shape;13487;p64"/>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8" name="Google Shape;13488;p64"/>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9" name="Google Shape;13489;p64"/>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0" name="Google Shape;13490;p64"/>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1" name="Google Shape;13491;p64"/>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2" name="Google Shape;13492;p64"/>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3" name="Google Shape;13493;p64"/>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4" name="Google Shape;13494;p64"/>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5" name="Google Shape;13495;p64"/>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6" name="Google Shape;13496;p64"/>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7" name="Google Shape;13497;p64"/>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8" name="Google Shape;13498;p64"/>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9" name="Google Shape;13499;p64"/>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0" name="Google Shape;13500;p64"/>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1" name="Google Shape;13501;p64"/>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2" name="Google Shape;13502;p64"/>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3" name="Google Shape;13503;p64"/>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4" name="Google Shape;13504;p64"/>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5" name="Google Shape;13505;p64"/>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6" name="Google Shape;13506;p64"/>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7" name="Google Shape;13507;p64"/>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8" name="Google Shape;13508;p64"/>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9" name="Google Shape;13509;p64"/>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0" name="Google Shape;13510;p64"/>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1" name="Google Shape;13511;p64"/>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2" name="Google Shape;13512;p64"/>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3" name="Google Shape;13513;p64"/>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4" name="Google Shape;13514;p64"/>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5" name="Google Shape;13515;p64"/>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6" name="Google Shape;13516;p64"/>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7" name="Google Shape;13517;p64"/>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8" name="Google Shape;13518;p64"/>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9" name="Google Shape;13519;p64"/>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0" name="Google Shape;13520;p64"/>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1" name="Google Shape;13521;p64"/>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2" name="Google Shape;13522;p64"/>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3" name="Google Shape;13523;p64"/>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4" name="Google Shape;13524;p64"/>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5" name="Google Shape;13525;p64"/>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6" name="Google Shape;13526;p64"/>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7" name="Google Shape;13527;p64"/>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8" name="Google Shape;13528;p64"/>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9" name="Google Shape;13529;p64"/>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0" name="Google Shape;13530;p64"/>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1" name="Google Shape;13531;p64"/>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2" name="Google Shape;13532;p64"/>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3" name="Google Shape;13533;p64"/>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4" name="Google Shape;13534;p64"/>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5" name="Google Shape;13535;p64"/>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6" name="Google Shape;13536;p64"/>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7" name="Google Shape;13537;p64"/>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8" name="Google Shape;13538;p64"/>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9" name="Google Shape;13539;p64"/>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0" name="Google Shape;13540;p64"/>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1" name="Google Shape;13541;p64"/>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2" name="Google Shape;13542;p64"/>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3" name="Google Shape;13543;p64"/>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4" name="Google Shape;13544;p64"/>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5" name="Google Shape;13545;p64"/>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6" name="Google Shape;13546;p64"/>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7" name="Google Shape;13547;p64"/>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8" name="Google Shape;13548;p64"/>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9" name="Google Shape;13549;p64"/>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0" name="Google Shape;13550;p64"/>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1" name="Google Shape;13551;p64"/>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2" name="Google Shape;13552;p64"/>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3" name="Google Shape;13553;p64"/>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4" name="Google Shape;13554;p64"/>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5" name="Google Shape;13555;p64"/>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6" name="Google Shape;13556;p64"/>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7" name="Google Shape;13557;p64"/>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8" name="Google Shape;13558;p64"/>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9" name="Google Shape;13559;p64"/>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0" name="Google Shape;13560;p64"/>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1" name="Google Shape;13561;p64"/>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2" name="Google Shape;13562;p64"/>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3" name="Google Shape;13563;p64"/>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4" name="Google Shape;13564;p64"/>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5" name="Google Shape;13565;p64"/>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6" name="Google Shape;13566;p64"/>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7" name="Google Shape;13567;p64"/>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8" name="Google Shape;13568;p64"/>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9" name="Google Shape;13569;p64"/>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0" name="Google Shape;13570;p64"/>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1" name="Google Shape;13571;p64"/>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2" name="Google Shape;13572;p64"/>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3" name="Google Shape;13573;p64"/>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4" name="Google Shape;13574;p64"/>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5" name="Google Shape;13575;p64"/>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6" name="Google Shape;13576;p64"/>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7" name="Google Shape;13577;p64"/>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8" name="Google Shape;13578;p64"/>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9" name="Google Shape;13579;p64"/>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0" name="Google Shape;13580;p64"/>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1" name="Google Shape;13581;p64"/>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2" name="Google Shape;13582;p64"/>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3" name="Google Shape;13583;p64"/>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4" name="Google Shape;13584;p64"/>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5" name="Google Shape;13585;p64"/>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6" name="Google Shape;13586;p64"/>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7" name="Google Shape;13587;p64"/>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8" name="Google Shape;13588;p64"/>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9" name="Google Shape;13589;p64"/>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590" name="Google Shape;13590;p64"/>
          <p:cNvSpPr txBox="1"/>
          <p:nvPr>
            <p:ph type="title"/>
          </p:nvPr>
        </p:nvSpPr>
        <p:spPr>
          <a:xfrm>
            <a:off x="720000" y="445025"/>
            <a:ext cx="7704000" cy="707400"/>
          </a:xfrm>
          <a:prstGeom prst="rect">
            <a:avLst/>
          </a:prstGeom>
          <a:noFill/>
          <a:ln>
            <a:noFill/>
          </a:ln>
          <a:effectLst>
            <a:outerShdw rotWithShape="0" algn="bl" dir="3660000" dist="19050">
              <a:srgbClr val="000000"/>
            </a:outerShdw>
          </a:effectLst>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a:solidFill>
                  <a:schemeClr val="lt2"/>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13591" name="Google Shape;13591;p64"/>
          <p:cNvSpPr txBox="1"/>
          <p:nvPr>
            <p:ph idx="1" type="body"/>
          </p:nvPr>
        </p:nvSpPr>
        <p:spPr>
          <a:xfrm>
            <a:off x="720000" y="1152475"/>
            <a:ext cx="6702000" cy="34164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Clr>
                <a:srgbClr val="434343"/>
              </a:buClr>
              <a:buSzPts val="1400"/>
              <a:buFont typeface="Dosis"/>
              <a:buAutoNum type="arabicPeriod"/>
              <a:defRPr sz="1200">
                <a:solidFill>
                  <a:srgbClr val="434343"/>
                </a:solidFill>
                <a:latin typeface="Dosis Medium"/>
                <a:ea typeface="Dosis Medium"/>
                <a:cs typeface="Dosis Medium"/>
                <a:sym typeface="Dosis Medium"/>
              </a:defRPr>
            </a:lvl1pPr>
            <a:lvl2pPr indent="-317500" lvl="1" marL="914400" algn="l">
              <a:lnSpc>
                <a:spcPct val="115000"/>
              </a:lnSpc>
              <a:spcBef>
                <a:spcPts val="0"/>
              </a:spcBef>
              <a:spcAft>
                <a:spcPts val="0"/>
              </a:spcAft>
              <a:buClr>
                <a:srgbClr val="434343"/>
              </a:buClr>
              <a:buSzPts val="1400"/>
              <a:buFont typeface="Dosis"/>
              <a:buAutoNum type="alphaLcPeriod"/>
              <a:defRPr>
                <a:solidFill>
                  <a:srgbClr val="434343"/>
                </a:solidFill>
              </a:defRPr>
            </a:lvl2pPr>
            <a:lvl3pPr indent="-317500" lvl="2" marL="1371600" algn="l">
              <a:lnSpc>
                <a:spcPct val="115000"/>
              </a:lnSpc>
              <a:spcBef>
                <a:spcPts val="0"/>
              </a:spcBef>
              <a:spcAft>
                <a:spcPts val="0"/>
              </a:spcAft>
              <a:buClr>
                <a:srgbClr val="434343"/>
              </a:buClr>
              <a:buSzPts val="1400"/>
              <a:buFont typeface="Dosis"/>
              <a:buAutoNum type="romanLcPeriod"/>
              <a:defRPr>
                <a:solidFill>
                  <a:srgbClr val="434343"/>
                </a:solidFill>
              </a:defRPr>
            </a:lvl3pPr>
            <a:lvl4pPr indent="-317500" lvl="3" marL="1828800" algn="l">
              <a:lnSpc>
                <a:spcPct val="115000"/>
              </a:lnSpc>
              <a:spcBef>
                <a:spcPts val="0"/>
              </a:spcBef>
              <a:spcAft>
                <a:spcPts val="0"/>
              </a:spcAft>
              <a:buClr>
                <a:srgbClr val="434343"/>
              </a:buClr>
              <a:buSzPts val="1400"/>
              <a:buFont typeface="Dosis"/>
              <a:buAutoNum type="arabicPeriod"/>
              <a:defRPr>
                <a:solidFill>
                  <a:srgbClr val="434343"/>
                </a:solidFill>
              </a:defRPr>
            </a:lvl4pPr>
            <a:lvl5pPr indent="-317500" lvl="4" marL="2286000" algn="l">
              <a:lnSpc>
                <a:spcPct val="115000"/>
              </a:lnSpc>
              <a:spcBef>
                <a:spcPts val="0"/>
              </a:spcBef>
              <a:spcAft>
                <a:spcPts val="0"/>
              </a:spcAft>
              <a:buClr>
                <a:srgbClr val="434343"/>
              </a:buClr>
              <a:buSzPts val="1400"/>
              <a:buFont typeface="Dosis"/>
              <a:buAutoNum type="alphaLcPeriod"/>
              <a:defRPr>
                <a:solidFill>
                  <a:srgbClr val="434343"/>
                </a:solidFill>
              </a:defRPr>
            </a:lvl5pPr>
            <a:lvl6pPr indent="-317500" lvl="5" marL="2743200" algn="l">
              <a:lnSpc>
                <a:spcPct val="115000"/>
              </a:lnSpc>
              <a:spcBef>
                <a:spcPts val="0"/>
              </a:spcBef>
              <a:spcAft>
                <a:spcPts val="0"/>
              </a:spcAft>
              <a:buClr>
                <a:srgbClr val="434343"/>
              </a:buClr>
              <a:buSzPts val="1400"/>
              <a:buFont typeface="Dosis"/>
              <a:buAutoNum type="romanLcPeriod"/>
              <a:defRPr>
                <a:solidFill>
                  <a:srgbClr val="434343"/>
                </a:solidFill>
              </a:defRPr>
            </a:lvl6pPr>
            <a:lvl7pPr indent="-317500" lvl="6" marL="3200400" algn="l">
              <a:lnSpc>
                <a:spcPct val="115000"/>
              </a:lnSpc>
              <a:spcBef>
                <a:spcPts val="0"/>
              </a:spcBef>
              <a:spcAft>
                <a:spcPts val="0"/>
              </a:spcAft>
              <a:buClr>
                <a:srgbClr val="434343"/>
              </a:buClr>
              <a:buSzPts val="1400"/>
              <a:buFont typeface="Dosis"/>
              <a:buAutoNum type="arabicPeriod"/>
              <a:defRPr>
                <a:solidFill>
                  <a:srgbClr val="434343"/>
                </a:solidFill>
              </a:defRPr>
            </a:lvl7pPr>
            <a:lvl8pPr indent="-317500" lvl="7" marL="3657600" algn="l">
              <a:lnSpc>
                <a:spcPct val="115000"/>
              </a:lnSpc>
              <a:spcBef>
                <a:spcPts val="0"/>
              </a:spcBef>
              <a:spcAft>
                <a:spcPts val="0"/>
              </a:spcAft>
              <a:buClr>
                <a:srgbClr val="434343"/>
              </a:buClr>
              <a:buSzPts val="1400"/>
              <a:buFont typeface="Dosis"/>
              <a:buAutoNum type="alphaLcPeriod"/>
              <a:defRPr>
                <a:solidFill>
                  <a:srgbClr val="434343"/>
                </a:solidFill>
              </a:defRPr>
            </a:lvl8pPr>
            <a:lvl9pPr indent="-317500" lvl="8" marL="4114800" algn="l">
              <a:lnSpc>
                <a:spcPct val="115000"/>
              </a:lnSpc>
              <a:spcBef>
                <a:spcPts val="0"/>
              </a:spcBef>
              <a:spcAft>
                <a:spcPts val="0"/>
              </a:spcAft>
              <a:buClr>
                <a:srgbClr val="434343"/>
              </a:buClr>
              <a:buSzPts val="1400"/>
              <a:buFont typeface="Dosis"/>
              <a:buAutoNum type="romanLcPeriod"/>
              <a:defRPr>
                <a:solidFill>
                  <a:srgbClr val="434343"/>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bg>
      <p:bgPr>
        <a:solidFill>
          <a:schemeClr val="dk2"/>
        </a:solidFill>
      </p:bgPr>
    </p:bg>
    <p:spTree>
      <p:nvGrpSpPr>
        <p:cNvPr id="13592" name="Shape 13592"/>
        <p:cNvGrpSpPr/>
        <p:nvPr/>
      </p:nvGrpSpPr>
      <p:grpSpPr>
        <a:xfrm>
          <a:off x="0" y="0"/>
          <a:ext cx="0" cy="0"/>
          <a:chOff x="0" y="0"/>
          <a:chExt cx="0" cy="0"/>
        </a:xfrm>
      </p:grpSpPr>
      <p:grpSp>
        <p:nvGrpSpPr>
          <p:cNvPr id="13593" name="Google Shape;13593;p65"/>
          <p:cNvGrpSpPr/>
          <p:nvPr/>
        </p:nvGrpSpPr>
        <p:grpSpPr>
          <a:xfrm>
            <a:off x="468844" y="147364"/>
            <a:ext cx="8350008" cy="4685127"/>
            <a:chOff x="238400" y="851425"/>
            <a:chExt cx="7143475" cy="4008150"/>
          </a:xfrm>
        </p:grpSpPr>
        <p:sp>
          <p:nvSpPr>
            <p:cNvPr id="13594" name="Google Shape;13594;p65"/>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5" name="Google Shape;13595;p65"/>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6" name="Google Shape;13596;p65"/>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7" name="Google Shape;13597;p65"/>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8" name="Google Shape;13598;p65"/>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9" name="Google Shape;13599;p65"/>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0" name="Google Shape;13600;p65"/>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1" name="Google Shape;13601;p65"/>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2" name="Google Shape;13602;p65"/>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3" name="Google Shape;13603;p65"/>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4" name="Google Shape;13604;p65"/>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5" name="Google Shape;13605;p65"/>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6" name="Google Shape;13606;p65"/>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7" name="Google Shape;13607;p65"/>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8" name="Google Shape;13608;p65"/>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9" name="Google Shape;13609;p65"/>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0" name="Google Shape;13610;p65"/>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1" name="Google Shape;13611;p65"/>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2" name="Google Shape;13612;p65"/>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3" name="Google Shape;13613;p65"/>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4" name="Google Shape;13614;p65"/>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5" name="Google Shape;13615;p65"/>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6" name="Google Shape;13616;p65"/>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7" name="Google Shape;13617;p65"/>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8" name="Google Shape;13618;p65"/>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9" name="Google Shape;13619;p65"/>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0" name="Google Shape;13620;p65"/>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1" name="Google Shape;13621;p65"/>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2" name="Google Shape;13622;p65"/>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3" name="Google Shape;13623;p65"/>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4" name="Google Shape;13624;p65"/>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5" name="Google Shape;13625;p65"/>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6" name="Google Shape;13626;p65"/>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7" name="Google Shape;13627;p65"/>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8" name="Google Shape;13628;p65"/>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9" name="Google Shape;13629;p65"/>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0" name="Google Shape;13630;p65"/>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1" name="Google Shape;13631;p65"/>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2" name="Google Shape;13632;p65"/>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3" name="Google Shape;13633;p65"/>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4" name="Google Shape;13634;p65"/>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5" name="Google Shape;13635;p65"/>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6" name="Google Shape;13636;p65"/>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7" name="Google Shape;13637;p65"/>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8" name="Google Shape;13638;p65"/>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9" name="Google Shape;13639;p65"/>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0" name="Google Shape;13640;p65"/>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1" name="Google Shape;13641;p65"/>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2" name="Google Shape;13642;p65"/>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3" name="Google Shape;13643;p65"/>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4" name="Google Shape;13644;p65"/>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5" name="Google Shape;13645;p65"/>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6" name="Google Shape;13646;p65"/>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7" name="Google Shape;13647;p65"/>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8" name="Google Shape;13648;p65"/>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9" name="Google Shape;13649;p65"/>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0" name="Google Shape;13650;p65"/>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1" name="Google Shape;13651;p65"/>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2" name="Google Shape;13652;p65"/>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3" name="Google Shape;13653;p65"/>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4" name="Google Shape;13654;p65"/>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5" name="Google Shape;13655;p65"/>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6" name="Google Shape;13656;p65"/>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7" name="Google Shape;13657;p65"/>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8" name="Google Shape;13658;p65"/>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9" name="Google Shape;13659;p65"/>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0" name="Google Shape;13660;p65"/>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1" name="Google Shape;13661;p65"/>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2" name="Google Shape;13662;p65"/>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3" name="Google Shape;13663;p65"/>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4" name="Google Shape;13664;p65"/>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5" name="Google Shape;13665;p65"/>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6" name="Google Shape;13666;p65"/>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7" name="Google Shape;13667;p65"/>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8" name="Google Shape;13668;p65"/>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9" name="Google Shape;13669;p65"/>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0" name="Google Shape;13670;p65"/>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1" name="Google Shape;13671;p65"/>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2" name="Google Shape;13672;p65"/>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3" name="Google Shape;13673;p65"/>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4" name="Google Shape;13674;p65"/>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5" name="Google Shape;13675;p65"/>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6" name="Google Shape;13676;p65"/>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7" name="Google Shape;13677;p65"/>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8" name="Google Shape;13678;p65"/>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9" name="Google Shape;13679;p65"/>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0" name="Google Shape;13680;p65"/>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1" name="Google Shape;13681;p65"/>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2" name="Google Shape;13682;p65"/>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3" name="Google Shape;13683;p65"/>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4" name="Google Shape;13684;p65"/>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5" name="Google Shape;13685;p65"/>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6" name="Google Shape;13686;p65"/>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7" name="Google Shape;13687;p65"/>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8" name="Google Shape;13688;p65"/>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9" name="Google Shape;13689;p65"/>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0" name="Google Shape;13690;p65"/>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1" name="Google Shape;13691;p65"/>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2" name="Google Shape;13692;p65"/>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3" name="Google Shape;13693;p65"/>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4" name="Google Shape;13694;p65"/>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5" name="Google Shape;13695;p65"/>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6" name="Google Shape;13696;p65"/>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7" name="Google Shape;13697;p65"/>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8" name="Google Shape;13698;p65"/>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9" name="Google Shape;13699;p65"/>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0" name="Google Shape;13700;p65"/>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1" name="Google Shape;13701;p65"/>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2" name="Google Shape;13702;p65"/>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3" name="Google Shape;13703;p65"/>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4" name="Google Shape;13704;p65"/>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5" name="Google Shape;13705;p65"/>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6" name="Google Shape;13706;p65"/>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7" name="Google Shape;13707;p65"/>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8" name="Google Shape;13708;p65"/>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9" name="Google Shape;13709;p65"/>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0" name="Google Shape;13710;p65"/>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1" name="Google Shape;13711;p65"/>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2" name="Google Shape;13712;p65"/>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3" name="Google Shape;13713;p65"/>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4" name="Google Shape;13714;p65"/>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5" name="Google Shape;13715;p65"/>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6" name="Google Shape;13716;p65"/>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7" name="Google Shape;13717;p65"/>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8" name="Google Shape;13718;p65"/>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9" name="Google Shape;13719;p65"/>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0" name="Google Shape;13720;p65"/>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1" name="Google Shape;13721;p65"/>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2" name="Google Shape;13722;p65"/>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3" name="Google Shape;13723;p65"/>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4" name="Google Shape;13724;p65"/>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5" name="Google Shape;13725;p65"/>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6" name="Google Shape;13726;p65"/>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7" name="Google Shape;13727;p65"/>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8" name="Google Shape;13728;p65"/>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9" name="Google Shape;13729;p65"/>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0" name="Google Shape;13730;p65"/>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1" name="Google Shape;13731;p65"/>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2" name="Google Shape;13732;p65"/>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3" name="Google Shape;13733;p65"/>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4" name="Google Shape;13734;p65"/>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5" name="Google Shape;13735;p65"/>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6" name="Google Shape;13736;p65"/>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7" name="Google Shape;13737;p65"/>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8" name="Google Shape;13738;p65"/>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9" name="Google Shape;13739;p65"/>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0" name="Google Shape;13740;p65"/>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1" name="Google Shape;13741;p65"/>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2" name="Google Shape;13742;p65"/>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3" name="Google Shape;13743;p65"/>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4" name="Google Shape;13744;p65"/>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5" name="Google Shape;13745;p65"/>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6" name="Google Shape;13746;p65"/>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7" name="Google Shape;13747;p65"/>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8" name="Google Shape;13748;p65"/>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9" name="Google Shape;13749;p65"/>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0" name="Google Shape;13750;p65"/>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1" name="Google Shape;13751;p65"/>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2" name="Google Shape;13752;p65"/>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3" name="Google Shape;13753;p65"/>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4" name="Google Shape;13754;p65"/>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5" name="Google Shape;13755;p65"/>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6" name="Google Shape;13756;p65"/>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7" name="Google Shape;13757;p65"/>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8" name="Google Shape;13758;p65"/>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9" name="Google Shape;13759;p65"/>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0" name="Google Shape;13760;p65"/>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1" name="Google Shape;13761;p65"/>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2" name="Google Shape;13762;p65"/>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3" name="Google Shape;13763;p65"/>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4" name="Google Shape;13764;p65"/>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5" name="Google Shape;13765;p65"/>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6" name="Google Shape;13766;p65"/>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7" name="Google Shape;13767;p65"/>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8" name="Google Shape;13768;p65"/>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9" name="Google Shape;13769;p65"/>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0" name="Google Shape;13770;p65"/>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1" name="Google Shape;13771;p65"/>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2" name="Google Shape;13772;p65"/>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3" name="Google Shape;13773;p65"/>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4" name="Google Shape;13774;p65"/>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5" name="Google Shape;13775;p65"/>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6" name="Google Shape;13776;p65"/>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7" name="Google Shape;13777;p65"/>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8" name="Google Shape;13778;p65"/>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9" name="Google Shape;13779;p65"/>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0" name="Google Shape;13780;p65"/>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1" name="Google Shape;13781;p65"/>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2" name="Google Shape;13782;p65"/>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3" name="Google Shape;13783;p65"/>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4" name="Google Shape;13784;p65"/>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5" name="Google Shape;13785;p65"/>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6" name="Google Shape;13786;p65"/>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7" name="Google Shape;13787;p65"/>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8" name="Google Shape;13788;p65"/>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9" name="Google Shape;13789;p65"/>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0" name="Google Shape;13790;p65"/>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1" name="Google Shape;13791;p65"/>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2" name="Google Shape;13792;p65"/>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3" name="Google Shape;13793;p65"/>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4" name="Google Shape;13794;p65"/>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5" name="Google Shape;13795;p65"/>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6" name="Google Shape;13796;p65"/>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7" name="Google Shape;13797;p65"/>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8" name="Google Shape;13798;p65"/>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9" name="Google Shape;13799;p65"/>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0" name="Google Shape;13800;p65"/>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1" name="Google Shape;13801;p65"/>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2" name="Google Shape;13802;p65"/>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3" name="Google Shape;13803;p65"/>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4" name="Google Shape;13804;p65"/>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5" name="Google Shape;13805;p65"/>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6" name="Google Shape;13806;p65"/>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7" name="Google Shape;13807;p65"/>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8" name="Google Shape;13808;p65"/>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9" name="Google Shape;13809;p65"/>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0" name="Google Shape;13810;p65"/>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1" name="Google Shape;13811;p65"/>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2" name="Google Shape;13812;p65"/>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3" name="Google Shape;13813;p65"/>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4" name="Google Shape;13814;p65"/>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5" name="Google Shape;13815;p65"/>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6" name="Google Shape;13816;p65"/>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7" name="Google Shape;13817;p65"/>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8" name="Google Shape;13818;p65"/>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9" name="Google Shape;13819;p65"/>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0" name="Google Shape;13820;p65"/>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1" name="Google Shape;13821;p65"/>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2" name="Google Shape;13822;p65"/>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3" name="Google Shape;13823;p65"/>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4" name="Google Shape;13824;p65"/>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5" name="Google Shape;13825;p65"/>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6" name="Google Shape;13826;p65"/>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7" name="Google Shape;13827;p65"/>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8" name="Google Shape;13828;p65"/>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9" name="Google Shape;13829;p65"/>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0" name="Google Shape;13830;p65"/>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1" name="Google Shape;13831;p65"/>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2" name="Google Shape;13832;p65"/>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3" name="Google Shape;13833;p65"/>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4" name="Google Shape;13834;p65"/>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5" name="Google Shape;13835;p65"/>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6" name="Google Shape;13836;p65"/>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7" name="Google Shape;13837;p65"/>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8" name="Google Shape;13838;p65"/>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9" name="Google Shape;13839;p65"/>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0" name="Google Shape;13840;p65"/>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1" name="Google Shape;13841;p65"/>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2" name="Google Shape;13842;p65"/>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3" name="Google Shape;13843;p65"/>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4" name="Google Shape;13844;p65"/>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5" name="Google Shape;13845;p65"/>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6" name="Google Shape;13846;p65"/>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7" name="Google Shape;13847;p65"/>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8" name="Google Shape;13848;p65"/>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9" name="Google Shape;13849;p65"/>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0" name="Google Shape;13850;p65"/>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1" name="Google Shape;13851;p65"/>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2" name="Google Shape;13852;p65"/>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3" name="Google Shape;13853;p65"/>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4" name="Google Shape;13854;p65"/>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5" name="Google Shape;13855;p65"/>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6" name="Google Shape;13856;p65"/>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7" name="Google Shape;13857;p65"/>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8" name="Google Shape;13858;p65"/>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9" name="Google Shape;13859;p65"/>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0" name="Google Shape;13860;p65"/>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1" name="Google Shape;13861;p65"/>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2" name="Google Shape;13862;p65"/>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3" name="Google Shape;13863;p65"/>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4" name="Google Shape;13864;p65"/>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5" name="Google Shape;13865;p65"/>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6" name="Google Shape;13866;p65"/>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7" name="Google Shape;13867;p65"/>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8" name="Google Shape;13868;p65"/>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9" name="Google Shape;13869;p65"/>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0" name="Google Shape;13870;p65"/>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1" name="Google Shape;13871;p65"/>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2" name="Google Shape;13872;p65"/>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3" name="Google Shape;13873;p65"/>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4" name="Google Shape;13874;p65"/>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5" name="Google Shape;13875;p65"/>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6" name="Google Shape;13876;p65"/>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7" name="Google Shape;13877;p65"/>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8" name="Google Shape;13878;p65"/>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9" name="Google Shape;13879;p65"/>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0" name="Google Shape;13880;p65"/>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1" name="Google Shape;13881;p65"/>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2" name="Google Shape;13882;p65"/>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3" name="Google Shape;13883;p65"/>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4" name="Google Shape;13884;p65"/>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5" name="Google Shape;13885;p65"/>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6" name="Google Shape;13886;p65"/>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7" name="Google Shape;13887;p65"/>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8" name="Google Shape;13888;p65"/>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9" name="Google Shape;13889;p65"/>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0" name="Google Shape;13890;p65"/>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1" name="Google Shape;13891;p65"/>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2" name="Google Shape;13892;p65"/>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3" name="Google Shape;13893;p65"/>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4" name="Google Shape;13894;p65"/>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5" name="Google Shape;13895;p65"/>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6" name="Google Shape;13896;p65"/>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7" name="Google Shape;13897;p65"/>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8" name="Google Shape;13898;p65"/>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9" name="Google Shape;13899;p65"/>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0" name="Google Shape;13900;p65"/>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1" name="Google Shape;13901;p65"/>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2" name="Google Shape;13902;p65"/>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3" name="Google Shape;13903;p65"/>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4" name="Google Shape;13904;p65"/>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5" name="Google Shape;13905;p65"/>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6" name="Google Shape;13906;p65"/>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7" name="Google Shape;13907;p65"/>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8" name="Google Shape;13908;p65"/>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9" name="Google Shape;13909;p65"/>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0" name="Google Shape;13910;p65"/>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1" name="Google Shape;13911;p65"/>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2" name="Google Shape;13912;p65"/>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3" name="Google Shape;13913;p65"/>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4" name="Google Shape;13914;p65"/>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5" name="Google Shape;13915;p65"/>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6" name="Google Shape;13916;p65"/>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7" name="Google Shape;13917;p65"/>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8" name="Google Shape;13918;p65"/>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9" name="Google Shape;13919;p65"/>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0" name="Google Shape;13920;p65"/>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1" name="Google Shape;13921;p65"/>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2" name="Google Shape;13922;p65"/>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3" name="Google Shape;13923;p65"/>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4" name="Google Shape;13924;p65"/>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5" name="Google Shape;13925;p65"/>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6" name="Google Shape;13926;p65"/>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7" name="Google Shape;13927;p65"/>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8" name="Google Shape;13928;p65"/>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9" name="Google Shape;13929;p65"/>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0" name="Google Shape;13930;p65"/>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1" name="Google Shape;13931;p65"/>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2" name="Google Shape;13932;p65"/>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3" name="Google Shape;13933;p65"/>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4" name="Google Shape;13934;p65"/>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5" name="Google Shape;13935;p65"/>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6" name="Google Shape;13936;p65"/>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7" name="Google Shape;13937;p65"/>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8" name="Google Shape;13938;p65"/>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9" name="Google Shape;13939;p65"/>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0" name="Google Shape;13940;p65"/>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1" name="Google Shape;13941;p65"/>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2" name="Google Shape;13942;p65"/>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3" name="Google Shape;13943;p65"/>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4" name="Google Shape;13944;p65"/>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5" name="Google Shape;13945;p65"/>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6" name="Google Shape;13946;p65"/>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7" name="Google Shape;13947;p65"/>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8" name="Google Shape;13948;p65"/>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9" name="Google Shape;13949;p65"/>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0" name="Google Shape;13950;p65"/>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1" name="Google Shape;13951;p65"/>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2" name="Google Shape;13952;p65"/>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3" name="Google Shape;13953;p65"/>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4" name="Google Shape;13954;p65"/>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5" name="Google Shape;13955;p65"/>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6" name="Google Shape;13956;p65"/>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7" name="Google Shape;13957;p65"/>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8" name="Google Shape;13958;p65"/>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9" name="Google Shape;13959;p65"/>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0" name="Google Shape;13960;p65"/>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1" name="Google Shape;13961;p65"/>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2" name="Google Shape;13962;p65"/>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3" name="Google Shape;13963;p65"/>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4" name="Google Shape;13964;p65"/>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5" name="Google Shape;13965;p65"/>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6" name="Google Shape;13966;p65"/>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7" name="Google Shape;13967;p65"/>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8" name="Google Shape;13968;p65"/>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9" name="Google Shape;13969;p65"/>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0" name="Google Shape;13970;p65"/>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1" name="Google Shape;13971;p65"/>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2" name="Google Shape;13972;p65"/>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3" name="Google Shape;13973;p65"/>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4" name="Google Shape;13974;p65"/>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5" name="Google Shape;13975;p65"/>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6" name="Google Shape;13976;p65"/>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7" name="Google Shape;13977;p65"/>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8" name="Google Shape;13978;p65"/>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9" name="Google Shape;13979;p65"/>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0" name="Google Shape;13980;p65"/>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1" name="Google Shape;13981;p65"/>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2" name="Google Shape;13982;p65"/>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3" name="Google Shape;13983;p65"/>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4" name="Google Shape;13984;p65"/>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5" name="Google Shape;13985;p65"/>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6" name="Google Shape;13986;p65"/>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7" name="Google Shape;13987;p65"/>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8" name="Google Shape;13988;p65"/>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9" name="Google Shape;13989;p65"/>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0" name="Google Shape;13990;p65"/>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1" name="Google Shape;13991;p65"/>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2" name="Google Shape;13992;p65"/>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3" name="Google Shape;13993;p65"/>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4" name="Google Shape;13994;p65"/>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5" name="Google Shape;13995;p65"/>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6" name="Google Shape;13996;p65"/>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7" name="Google Shape;13997;p65"/>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8" name="Google Shape;13998;p65"/>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9" name="Google Shape;13999;p65"/>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0" name="Google Shape;14000;p65"/>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1" name="Google Shape;14001;p65"/>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2" name="Google Shape;14002;p65"/>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3" name="Google Shape;14003;p65"/>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4" name="Google Shape;14004;p65"/>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5" name="Google Shape;14005;p65"/>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6" name="Google Shape;14006;p65"/>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7" name="Google Shape;14007;p65"/>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8" name="Google Shape;14008;p65"/>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9" name="Google Shape;14009;p65"/>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0" name="Google Shape;14010;p65"/>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1" name="Google Shape;14011;p65"/>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2" name="Google Shape;14012;p65"/>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3" name="Google Shape;14013;p65"/>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4" name="Google Shape;14014;p65"/>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5" name="Google Shape;14015;p65"/>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6" name="Google Shape;14016;p65"/>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7" name="Google Shape;14017;p65"/>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8" name="Google Shape;14018;p65"/>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9" name="Google Shape;14019;p65"/>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0" name="Google Shape;14020;p65"/>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1" name="Google Shape;14021;p65"/>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2" name="Google Shape;14022;p65"/>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3" name="Google Shape;14023;p65"/>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4" name="Google Shape;14024;p65"/>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5" name="Google Shape;14025;p65"/>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6" name="Google Shape;14026;p65"/>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7" name="Google Shape;14027;p65"/>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8" name="Google Shape;14028;p65"/>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9" name="Google Shape;14029;p65"/>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0" name="Google Shape;14030;p65"/>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1" name="Google Shape;14031;p65"/>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2" name="Google Shape;14032;p65"/>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3" name="Google Shape;14033;p65"/>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4" name="Google Shape;14034;p65"/>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5" name="Google Shape;14035;p65"/>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6" name="Google Shape;14036;p65"/>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7" name="Google Shape;14037;p65"/>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8" name="Google Shape;14038;p65"/>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9" name="Google Shape;14039;p65"/>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0" name="Google Shape;14040;p65"/>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1" name="Google Shape;14041;p65"/>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2" name="Google Shape;14042;p65"/>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3" name="Google Shape;14043;p65"/>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4" name="Google Shape;14044;p65"/>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5" name="Google Shape;14045;p65"/>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6" name="Google Shape;14046;p65"/>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7" name="Google Shape;14047;p65"/>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8" name="Google Shape;14048;p65"/>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9" name="Google Shape;14049;p65"/>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0" name="Google Shape;14050;p65"/>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1" name="Google Shape;14051;p65"/>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2" name="Google Shape;14052;p65"/>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3" name="Google Shape;14053;p65"/>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4" name="Google Shape;14054;p65"/>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5" name="Google Shape;14055;p65"/>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6" name="Google Shape;14056;p65"/>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7" name="Google Shape;14057;p65"/>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8" name="Google Shape;14058;p65"/>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9" name="Google Shape;14059;p65"/>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0" name="Google Shape;14060;p65"/>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1" name="Google Shape;14061;p65"/>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2" name="Google Shape;14062;p65"/>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3" name="Google Shape;14063;p65"/>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4" name="Google Shape;14064;p65"/>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5" name="Google Shape;14065;p65"/>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6" name="Google Shape;14066;p65"/>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7" name="Google Shape;14067;p65"/>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8" name="Google Shape;14068;p65"/>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9" name="Google Shape;14069;p65"/>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0" name="Google Shape;14070;p65"/>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1" name="Google Shape;14071;p65"/>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2" name="Google Shape;14072;p65"/>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3" name="Google Shape;14073;p65"/>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4" name="Google Shape;14074;p65"/>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5" name="Google Shape;14075;p65"/>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6" name="Google Shape;14076;p65"/>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7" name="Google Shape;14077;p65"/>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8" name="Google Shape;14078;p65"/>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9" name="Google Shape;14079;p65"/>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0" name="Google Shape;14080;p65"/>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1" name="Google Shape;14081;p65"/>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2" name="Google Shape;14082;p65"/>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3" name="Google Shape;14083;p65"/>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4" name="Google Shape;14084;p65"/>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5" name="Google Shape;14085;p65"/>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6" name="Google Shape;14086;p65"/>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7" name="Google Shape;14087;p65"/>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8" name="Google Shape;14088;p65"/>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9" name="Google Shape;14089;p65"/>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0" name="Google Shape;14090;p65"/>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1" name="Google Shape;14091;p65"/>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2" name="Google Shape;14092;p65"/>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3" name="Google Shape;14093;p65"/>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4" name="Google Shape;14094;p65"/>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5" name="Google Shape;14095;p65"/>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6" name="Google Shape;14096;p65"/>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7" name="Google Shape;14097;p65"/>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8" name="Google Shape;14098;p65"/>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9" name="Google Shape;14099;p65"/>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0" name="Google Shape;14100;p65"/>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1" name="Google Shape;14101;p65"/>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2" name="Google Shape;14102;p65"/>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3" name="Google Shape;14103;p65"/>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4" name="Google Shape;14104;p65"/>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5" name="Google Shape;14105;p65"/>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6" name="Google Shape;14106;p65"/>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7" name="Google Shape;14107;p65"/>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8" name="Google Shape;14108;p65"/>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9" name="Google Shape;14109;p65"/>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0" name="Google Shape;14110;p65"/>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1" name="Google Shape;14111;p65"/>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2" name="Google Shape;14112;p65"/>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3" name="Google Shape;14113;p65"/>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4" name="Google Shape;14114;p65"/>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5" name="Google Shape;14115;p65"/>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6" name="Google Shape;14116;p65"/>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7" name="Google Shape;14117;p65"/>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8" name="Google Shape;14118;p65"/>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9" name="Google Shape;14119;p65"/>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0" name="Google Shape;14120;p65"/>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1" name="Google Shape;14121;p65"/>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2" name="Google Shape;14122;p65"/>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3" name="Google Shape;14123;p65"/>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4" name="Google Shape;14124;p65"/>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5" name="Google Shape;14125;p65"/>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6" name="Google Shape;14126;p65"/>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7" name="Google Shape;14127;p65"/>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8" name="Google Shape;14128;p65"/>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9" name="Google Shape;14129;p65"/>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0" name="Google Shape;14130;p65"/>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1" name="Google Shape;14131;p65"/>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2" name="Google Shape;14132;p65"/>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3" name="Google Shape;14133;p65"/>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4" name="Google Shape;14134;p65"/>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5" name="Google Shape;14135;p65"/>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6" name="Google Shape;14136;p65"/>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7" name="Google Shape;14137;p65"/>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8" name="Google Shape;14138;p65"/>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9" name="Google Shape;14139;p65"/>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0" name="Google Shape;14140;p65"/>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1" name="Google Shape;14141;p65"/>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2" name="Google Shape;14142;p65"/>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3" name="Google Shape;14143;p65"/>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4" name="Google Shape;14144;p65"/>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5" name="Google Shape;14145;p65"/>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6" name="Google Shape;14146;p65"/>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7" name="Google Shape;14147;p65"/>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8" name="Google Shape;14148;p65"/>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9" name="Google Shape;14149;p65"/>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0" name="Google Shape;14150;p65"/>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1" name="Google Shape;14151;p65"/>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2" name="Google Shape;14152;p65"/>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3" name="Google Shape;14153;p65"/>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4" name="Google Shape;14154;p65"/>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5" name="Google Shape;14155;p65"/>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6" name="Google Shape;14156;p65"/>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7" name="Google Shape;14157;p65"/>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8" name="Google Shape;14158;p65"/>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9" name="Google Shape;14159;p65"/>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0" name="Google Shape;14160;p65"/>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1" name="Google Shape;14161;p65"/>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2" name="Google Shape;14162;p65"/>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3" name="Google Shape;14163;p65"/>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4" name="Google Shape;14164;p65"/>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5" name="Google Shape;14165;p65"/>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6" name="Google Shape;14166;p65"/>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7" name="Google Shape;14167;p65"/>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8" name="Google Shape;14168;p65"/>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9" name="Google Shape;14169;p65"/>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0" name="Google Shape;14170;p65"/>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1" name="Google Shape;14171;p65"/>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2" name="Google Shape;14172;p65"/>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3" name="Google Shape;14173;p65"/>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4" name="Google Shape;14174;p65"/>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5" name="Google Shape;14175;p65"/>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6" name="Google Shape;14176;p65"/>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7" name="Google Shape;14177;p65"/>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8" name="Google Shape;14178;p65"/>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9" name="Google Shape;14179;p65"/>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0" name="Google Shape;14180;p65"/>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1" name="Google Shape;14181;p65"/>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2" name="Google Shape;14182;p65"/>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3" name="Google Shape;14183;p65"/>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4" name="Google Shape;14184;p65"/>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5" name="Google Shape;14185;p65"/>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6" name="Google Shape;14186;p65"/>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7" name="Google Shape;14187;p65"/>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8" name="Google Shape;14188;p65"/>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9" name="Google Shape;14189;p65"/>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0" name="Google Shape;14190;p65"/>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1" name="Google Shape;14191;p65"/>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2" name="Google Shape;14192;p65"/>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3" name="Google Shape;14193;p65"/>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4" name="Google Shape;14194;p65"/>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5" name="Google Shape;14195;p65"/>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6" name="Google Shape;14196;p65"/>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7" name="Google Shape;14197;p65"/>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8" name="Google Shape;14198;p65"/>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9" name="Google Shape;14199;p65"/>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0" name="Google Shape;14200;p65"/>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1" name="Google Shape;14201;p65"/>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2" name="Google Shape;14202;p65"/>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3" name="Google Shape;14203;p65"/>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4" name="Google Shape;14204;p65"/>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5" name="Google Shape;14205;p65"/>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6" name="Google Shape;14206;p65"/>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7" name="Google Shape;14207;p65"/>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8" name="Google Shape;14208;p65"/>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9" name="Google Shape;14209;p65"/>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0" name="Google Shape;14210;p65"/>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1" name="Google Shape;14211;p65"/>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2" name="Google Shape;14212;p65"/>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3" name="Google Shape;14213;p65"/>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4" name="Google Shape;14214;p65"/>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5" name="Google Shape;14215;p65"/>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6" name="Google Shape;14216;p65"/>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7" name="Google Shape;14217;p65"/>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8" name="Google Shape;14218;p65"/>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9" name="Google Shape;14219;p65"/>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0" name="Google Shape;14220;p65"/>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1" name="Google Shape;14221;p65"/>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2" name="Google Shape;14222;p65"/>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3" name="Google Shape;14223;p65"/>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4" name="Google Shape;14224;p65"/>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5" name="Google Shape;14225;p65"/>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6" name="Google Shape;14226;p65"/>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7" name="Google Shape;14227;p65"/>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8" name="Google Shape;14228;p65"/>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9" name="Google Shape;14229;p65"/>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0" name="Google Shape;14230;p65"/>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1" name="Google Shape;14231;p65"/>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2" name="Google Shape;14232;p65"/>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3" name="Google Shape;14233;p65"/>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4" name="Google Shape;14234;p65"/>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5" name="Google Shape;14235;p65"/>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6" name="Google Shape;14236;p65"/>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7" name="Google Shape;14237;p65"/>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8" name="Google Shape;14238;p65"/>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9" name="Google Shape;14239;p65"/>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0" name="Google Shape;14240;p65"/>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1" name="Google Shape;14241;p65"/>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2" name="Google Shape;14242;p65"/>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3" name="Google Shape;14243;p65"/>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4" name="Google Shape;14244;p65"/>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5" name="Google Shape;14245;p65"/>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6" name="Google Shape;14246;p65"/>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7" name="Google Shape;14247;p65"/>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8" name="Google Shape;14248;p65"/>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9" name="Google Shape;14249;p65"/>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0" name="Google Shape;14250;p65"/>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1" name="Google Shape;14251;p65"/>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2" name="Google Shape;14252;p65"/>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3" name="Google Shape;14253;p65"/>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4" name="Google Shape;14254;p65"/>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5" name="Google Shape;14255;p65"/>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6" name="Google Shape;14256;p65"/>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7" name="Google Shape;14257;p65"/>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8" name="Google Shape;14258;p65"/>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9" name="Google Shape;14259;p65"/>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0" name="Google Shape;14260;p65"/>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1" name="Google Shape;14261;p65"/>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2" name="Google Shape;14262;p65"/>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3" name="Google Shape;14263;p65"/>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4" name="Google Shape;14264;p65"/>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5" name="Google Shape;14265;p65"/>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6" name="Google Shape;14266;p65"/>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7" name="Google Shape;14267;p65"/>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8" name="Google Shape;14268;p65"/>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9" name="Google Shape;14269;p65"/>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0" name="Google Shape;14270;p65"/>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1" name="Google Shape;14271;p65"/>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2" name="Google Shape;14272;p65"/>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3" name="Google Shape;14273;p65"/>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4" name="Google Shape;14274;p65"/>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5" name="Google Shape;14275;p65"/>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6" name="Google Shape;14276;p65"/>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7" name="Google Shape;14277;p65"/>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8" name="Google Shape;14278;p65"/>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9" name="Google Shape;14279;p65"/>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0" name="Google Shape;14280;p65"/>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1" name="Google Shape;14281;p65"/>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2" name="Google Shape;14282;p65"/>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3" name="Google Shape;14283;p65"/>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4" name="Google Shape;14284;p65"/>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5" name="Google Shape;14285;p65"/>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6" name="Google Shape;14286;p65"/>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7" name="Google Shape;14287;p65"/>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8" name="Google Shape;14288;p65"/>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9" name="Google Shape;14289;p65"/>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0" name="Google Shape;14290;p65"/>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1" name="Google Shape;14291;p65"/>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2" name="Google Shape;14292;p65"/>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3" name="Google Shape;14293;p65"/>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4" name="Google Shape;14294;p65"/>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5" name="Google Shape;14295;p65"/>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6" name="Google Shape;14296;p65"/>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7" name="Google Shape;14297;p65"/>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8" name="Google Shape;14298;p65"/>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9" name="Google Shape;14299;p65"/>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0" name="Google Shape;14300;p65"/>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1" name="Google Shape;14301;p65"/>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2" name="Google Shape;14302;p65"/>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3" name="Google Shape;14303;p65"/>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4" name="Google Shape;14304;p65"/>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5" name="Google Shape;14305;p65"/>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6" name="Google Shape;14306;p65"/>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7" name="Google Shape;14307;p65"/>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8" name="Google Shape;14308;p65"/>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9" name="Google Shape;14309;p65"/>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0" name="Google Shape;14310;p65"/>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1" name="Google Shape;14311;p65"/>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2" name="Google Shape;14312;p65"/>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3" name="Google Shape;14313;p65"/>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4" name="Google Shape;14314;p65"/>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5" name="Google Shape;14315;p65"/>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6" name="Google Shape;14316;p65"/>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7" name="Google Shape;14317;p65"/>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8" name="Google Shape;14318;p65"/>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9" name="Google Shape;14319;p65"/>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0" name="Google Shape;14320;p65"/>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1" name="Google Shape;14321;p65"/>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2" name="Google Shape;14322;p65"/>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3" name="Google Shape;14323;p65"/>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4" name="Google Shape;14324;p65"/>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5" name="Google Shape;14325;p65"/>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6" name="Google Shape;14326;p65"/>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7" name="Google Shape;14327;p65"/>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8" name="Google Shape;14328;p65"/>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9" name="Google Shape;14329;p65"/>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0" name="Google Shape;14330;p65"/>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1" name="Google Shape;14331;p65"/>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2" name="Google Shape;14332;p65"/>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3" name="Google Shape;14333;p65"/>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4" name="Google Shape;14334;p65"/>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5" name="Google Shape;14335;p65"/>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6" name="Google Shape;14336;p65"/>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7" name="Google Shape;14337;p65"/>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8" name="Google Shape;14338;p65"/>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9" name="Google Shape;14339;p65"/>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0" name="Google Shape;14340;p65"/>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1" name="Google Shape;14341;p65"/>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2" name="Google Shape;14342;p65"/>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3" name="Google Shape;14343;p65"/>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4" name="Google Shape;14344;p65"/>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5" name="Google Shape;14345;p65"/>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6" name="Google Shape;14346;p65"/>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7" name="Google Shape;14347;p65"/>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8" name="Google Shape;14348;p65"/>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9" name="Google Shape;14349;p65"/>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0" name="Google Shape;14350;p65"/>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1" name="Google Shape;14351;p65"/>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2" name="Google Shape;14352;p65"/>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3" name="Google Shape;14353;p65"/>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4" name="Google Shape;14354;p65"/>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5" name="Google Shape;14355;p65"/>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6" name="Google Shape;14356;p65"/>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7" name="Google Shape;14357;p65"/>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8" name="Google Shape;14358;p65"/>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9" name="Google Shape;14359;p65"/>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0" name="Google Shape;14360;p65"/>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1" name="Google Shape;14361;p65"/>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2" name="Google Shape;14362;p65"/>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3" name="Google Shape;14363;p65"/>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4" name="Google Shape;14364;p65"/>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5" name="Google Shape;14365;p65"/>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6" name="Google Shape;14366;p65"/>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7" name="Google Shape;14367;p65"/>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8" name="Google Shape;14368;p65"/>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9" name="Google Shape;14369;p65"/>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0" name="Google Shape;14370;p65"/>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1" name="Google Shape;14371;p65"/>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2" name="Google Shape;14372;p65"/>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3" name="Google Shape;14373;p65"/>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4" name="Google Shape;14374;p65"/>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5" name="Google Shape;14375;p65"/>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6" name="Google Shape;14376;p65"/>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7" name="Google Shape;14377;p65"/>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8" name="Google Shape;14378;p65"/>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9" name="Google Shape;14379;p65"/>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0" name="Google Shape;14380;p65"/>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1" name="Google Shape;14381;p65"/>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2" name="Google Shape;14382;p65"/>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3" name="Google Shape;14383;p65"/>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4" name="Google Shape;14384;p65"/>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5" name="Google Shape;14385;p65"/>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6" name="Google Shape;14386;p65"/>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7" name="Google Shape;14387;p65"/>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8" name="Google Shape;14388;p65"/>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9" name="Google Shape;14389;p65"/>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0" name="Google Shape;14390;p65"/>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1" name="Google Shape;14391;p65"/>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2" name="Google Shape;14392;p65"/>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3" name="Google Shape;14393;p65"/>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4" name="Google Shape;14394;p65"/>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5" name="Google Shape;14395;p65"/>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6" name="Google Shape;14396;p65"/>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7" name="Google Shape;14397;p65"/>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8" name="Google Shape;14398;p65"/>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9" name="Google Shape;14399;p65"/>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0" name="Google Shape;14400;p65"/>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1" name="Google Shape;14401;p65"/>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2" name="Google Shape;14402;p65"/>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3" name="Google Shape;14403;p65"/>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4" name="Google Shape;14404;p65"/>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5" name="Google Shape;14405;p65"/>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6" name="Google Shape;14406;p65"/>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7" name="Google Shape;14407;p65"/>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8" name="Google Shape;14408;p65"/>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9" name="Google Shape;14409;p65"/>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0" name="Google Shape;14410;p65"/>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1" name="Google Shape;14411;p65"/>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2" name="Google Shape;14412;p65"/>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3" name="Google Shape;14413;p65"/>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4" name="Google Shape;14414;p65"/>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5" name="Google Shape;14415;p65"/>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6" name="Google Shape;14416;p65"/>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7" name="Google Shape;14417;p65"/>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8" name="Google Shape;14418;p65"/>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9" name="Google Shape;14419;p65"/>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0" name="Google Shape;14420;p65"/>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1" name="Google Shape;14421;p65"/>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2" name="Google Shape;14422;p65"/>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3" name="Google Shape;14423;p65"/>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4" name="Google Shape;14424;p65"/>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5" name="Google Shape;14425;p65"/>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6" name="Google Shape;14426;p65"/>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7" name="Google Shape;14427;p65"/>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8" name="Google Shape;14428;p65"/>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9" name="Google Shape;14429;p65"/>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0" name="Google Shape;14430;p65"/>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1" name="Google Shape;14431;p65"/>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2" name="Google Shape;14432;p65"/>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3" name="Google Shape;14433;p65"/>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4" name="Google Shape;14434;p65"/>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5" name="Google Shape;14435;p65"/>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6" name="Google Shape;14436;p65"/>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7" name="Google Shape;14437;p65"/>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8" name="Google Shape;14438;p65"/>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9" name="Google Shape;14439;p65"/>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0" name="Google Shape;14440;p65"/>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1" name="Google Shape;14441;p65"/>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2" name="Google Shape;14442;p65"/>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3" name="Google Shape;14443;p65"/>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4" name="Google Shape;14444;p65"/>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5" name="Google Shape;14445;p65"/>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6" name="Google Shape;14446;p65"/>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7" name="Google Shape;14447;p65"/>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8" name="Google Shape;14448;p65"/>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9" name="Google Shape;14449;p65"/>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0" name="Google Shape;14450;p65"/>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1" name="Google Shape;14451;p65"/>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2" name="Google Shape;14452;p65"/>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3" name="Google Shape;14453;p65"/>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4" name="Google Shape;14454;p65"/>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5" name="Google Shape;14455;p65"/>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6" name="Google Shape;14456;p65"/>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7" name="Google Shape;14457;p65"/>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8" name="Google Shape;14458;p65"/>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9" name="Google Shape;14459;p65"/>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0" name="Google Shape;14460;p65"/>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1" name="Google Shape;14461;p65"/>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2" name="Google Shape;14462;p65"/>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3" name="Google Shape;14463;p65"/>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4" name="Google Shape;14464;p65"/>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5" name="Google Shape;14465;p65"/>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6" name="Google Shape;14466;p65"/>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7" name="Google Shape;14467;p65"/>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8" name="Google Shape;14468;p65"/>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9" name="Google Shape;14469;p65"/>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0" name="Google Shape;14470;p65"/>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1" name="Google Shape;14471;p65"/>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2" name="Google Shape;14472;p65"/>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3" name="Google Shape;14473;p65"/>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4" name="Google Shape;14474;p65"/>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5" name="Google Shape;14475;p65"/>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6" name="Google Shape;14476;p65"/>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7" name="Google Shape;14477;p65"/>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8" name="Google Shape;14478;p65"/>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9" name="Google Shape;14479;p65"/>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0" name="Google Shape;14480;p65"/>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1" name="Google Shape;14481;p65"/>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2" name="Google Shape;14482;p65"/>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3" name="Google Shape;14483;p65"/>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4" name="Google Shape;14484;p65"/>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5" name="Google Shape;14485;p65"/>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6" name="Google Shape;14486;p65"/>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7" name="Google Shape;14487;p65"/>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8" name="Google Shape;14488;p65"/>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9" name="Google Shape;14489;p65"/>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0" name="Google Shape;14490;p65"/>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1" name="Google Shape;14491;p65"/>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2" name="Google Shape;14492;p65"/>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3" name="Google Shape;14493;p65"/>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4" name="Google Shape;14494;p65"/>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5" name="Google Shape;14495;p65"/>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6" name="Google Shape;14496;p65"/>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7" name="Google Shape;14497;p65"/>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8" name="Google Shape;14498;p65"/>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9" name="Google Shape;14499;p65"/>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0" name="Google Shape;14500;p65"/>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1" name="Google Shape;14501;p65"/>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2" name="Google Shape;14502;p65"/>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3" name="Google Shape;14503;p65"/>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4" name="Google Shape;14504;p65"/>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5" name="Google Shape;14505;p65"/>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6" name="Google Shape;14506;p65"/>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7" name="Google Shape;14507;p65"/>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8" name="Google Shape;14508;p65"/>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9" name="Google Shape;14509;p65"/>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0" name="Google Shape;14510;p65"/>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1" name="Google Shape;14511;p65"/>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2" name="Google Shape;14512;p65"/>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3" name="Google Shape;14513;p65"/>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4" name="Google Shape;14514;p65"/>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5" name="Google Shape;14515;p65"/>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6" name="Google Shape;14516;p65"/>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7" name="Google Shape;14517;p65"/>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8" name="Google Shape;14518;p65"/>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9" name="Google Shape;14519;p65"/>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0" name="Google Shape;14520;p65"/>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1" name="Google Shape;14521;p65"/>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2" name="Google Shape;14522;p65"/>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3" name="Google Shape;14523;p65"/>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4" name="Google Shape;14524;p65"/>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5" name="Google Shape;14525;p65"/>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6" name="Google Shape;14526;p65"/>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7" name="Google Shape;14527;p65"/>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8" name="Google Shape;14528;p65"/>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9" name="Google Shape;14529;p65"/>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0" name="Google Shape;14530;p65"/>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1" name="Google Shape;14531;p65"/>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2" name="Google Shape;14532;p65"/>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3" name="Google Shape;14533;p65"/>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4" name="Google Shape;14534;p65"/>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5" name="Google Shape;14535;p65"/>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6" name="Google Shape;14536;p65"/>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7" name="Google Shape;14537;p65"/>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8" name="Google Shape;14538;p65"/>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9" name="Google Shape;14539;p65"/>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0" name="Google Shape;14540;p65"/>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1" name="Google Shape;14541;p65"/>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2" name="Google Shape;14542;p65"/>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3" name="Google Shape;14543;p65"/>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4" name="Google Shape;14544;p65"/>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5" name="Google Shape;14545;p65"/>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6" name="Google Shape;14546;p65"/>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7" name="Google Shape;14547;p65"/>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8" name="Google Shape;14548;p65"/>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9" name="Google Shape;14549;p65"/>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0" name="Google Shape;14550;p65"/>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1" name="Google Shape;14551;p65"/>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2" name="Google Shape;14552;p65"/>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3" name="Google Shape;14553;p65"/>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4" name="Google Shape;14554;p65"/>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5" name="Google Shape;14555;p65"/>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6" name="Google Shape;14556;p65"/>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7" name="Google Shape;14557;p65"/>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8" name="Google Shape;14558;p65"/>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9" name="Google Shape;14559;p65"/>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0" name="Google Shape;14560;p65"/>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1" name="Google Shape;14561;p65"/>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2" name="Google Shape;14562;p65"/>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3" name="Google Shape;14563;p65"/>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4" name="Google Shape;14564;p65"/>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5" name="Google Shape;14565;p65"/>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6" name="Google Shape;14566;p65"/>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7" name="Google Shape;14567;p65"/>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8" name="Google Shape;14568;p65"/>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9" name="Google Shape;14569;p65"/>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0" name="Google Shape;14570;p65"/>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1" name="Google Shape;14571;p65"/>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2" name="Google Shape;14572;p65"/>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3" name="Google Shape;14573;p65"/>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4" name="Google Shape;14574;p65"/>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5" name="Google Shape;14575;p65"/>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6" name="Google Shape;14576;p65"/>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7" name="Google Shape;14577;p65"/>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8" name="Google Shape;14578;p65"/>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9" name="Google Shape;14579;p65"/>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0" name="Google Shape;14580;p65"/>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1" name="Google Shape;14581;p65"/>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2" name="Google Shape;14582;p65"/>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3" name="Google Shape;14583;p65"/>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4" name="Google Shape;14584;p65"/>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5" name="Google Shape;14585;p65"/>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6" name="Google Shape;14586;p65"/>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7" name="Google Shape;14587;p65"/>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8" name="Google Shape;14588;p65"/>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9" name="Google Shape;14589;p65"/>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0" name="Google Shape;14590;p65"/>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1" name="Google Shape;14591;p65"/>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2" name="Google Shape;14592;p65"/>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3" name="Google Shape;14593;p65"/>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4" name="Google Shape;14594;p65"/>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5" name="Google Shape;14595;p65"/>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6" name="Google Shape;14596;p65"/>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7" name="Google Shape;14597;p65"/>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8" name="Google Shape;14598;p65"/>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9" name="Google Shape;14599;p65"/>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0" name="Google Shape;14600;p65"/>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1" name="Google Shape;14601;p65"/>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2" name="Google Shape;14602;p65"/>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3" name="Google Shape;14603;p65"/>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4" name="Google Shape;14604;p65"/>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5" name="Google Shape;14605;p65"/>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6" name="Google Shape;14606;p65"/>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7" name="Google Shape;14607;p65"/>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8" name="Google Shape;14608;p65"/>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9" name="Google Shape;14609;p65"/>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0" name="Google Shape;14610;p65"/>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1" name="Google Shape;14611;p65"/>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2" name="Google Shape;14612;p65"/>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3" name="Google Shape;14613;p65"/>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4" name="Google Shape;14614;p65"/>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5" name="Google Shape;14615;p65"/>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6" name="Google Shape;14616;p65"/>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7" name="Google Shape;14617;p65"/>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8" name="Google Shape;14618;p65"/>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9" name="Google Shape;14619;p65"/>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0" name="Google Shape;14620;p65"/>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1" name="Google Shape;14621;p65"/>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2" name="Google Shape;14622;p65"/>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3" name="Google Shape;14623;p65"/>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4" name="Google Shape;14624;p65"/>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5" name="Google Shape;14625;p65"/>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6" name="Google Shape;14626;p65"/>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7" name="Google Shape;14627;p65"/>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8" name="Google Shape;14628;p65"/>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9" name="Google Shape;14629;p65"/>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0" name="Google Shape;14630;p65"/>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1" name="Google Shape;14631;p65"/>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2" name="Google Shape;14632;p65"/>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3" name="Google Shape;14633;p65"/>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4" name="Google Shape;14634;p65"/>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5" name="Google Shape;14635;p65"/>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6" name="Google Shape;14636;p65"/>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7" name="Google Shape;14637;p65"/>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8" name="Google Shape;14638;p65"/>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9" name="Google Shape;14639;p65"/>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0" name="Google Shape;14640;p65"/>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1" name="Google Shape;14641;p65"/>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2" name="Google Shape;14642;p65"/>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3" name="Google Shape;14643;p65"/>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4" name="Google Shape;14644;p65"/>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5" name="Google Shape;14645;p65"/>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6" name="Google Shape;14646;p65"/>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7" name="Google Shape;14647;p65"/>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8" name="Google Shape;14648;p65"/>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9" name="Google Shape;14649;p65"/>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0" name="Google Shape;14650;p65"/>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1" name="Google Shape;14651;p65"/>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2" name="Google Shape;14652;p65"/>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3" name="Google Shape;14653;p65"/>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4" name="Google Shape;14654;p65"/>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5" name="Google Shape;14655;p65"/>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6" name="Google Shape;14656;p65"/>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7" name="Google Shape;14657;p65"/>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8" name="Google Shape;14658;p65"/>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9" name="Google Shape;14659;p65"/>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0" name="Google Shape;14660;p65"/>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1" name="Google Shape;14661;p65"/>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2" name="Google Shape;14662;p65"/>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3" name="Google Shape;14663;p65"/>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4" name="Google Shape;14664;p65"/>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5" name="Google Shape;14665;p65"/>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6" name="Google Shape;14666;p65"/>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7" name="Google Shape;14667;p65"/>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8" name="Google Shape;14668;p65"/>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9" name="Google Shape;14669;p65"/>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0" name="Google Shape;14670;p65"/>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1" name="Google Shape;14671;p65"/>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2" name="Google Shape;14672;p65"/>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3" name="Google Shape;14673;p65"/>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4" name="Google Shape;14674;p65"/>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5" name="Google Shape;14675;p65"/>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6" name="Google Shape;14676;p65"/>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7" name="Google Shape;14677;p65"/>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8" name="Google Shape;14678;p65"/>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9" name="Google Shape;14679;p65"/>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0" name="Google Shape;14680;p65"/>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1" name="Google Shape;14681;p65"/>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2" name="Google Shape;14682;p65"/>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3" name="Google Shape;14683;p65"/>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4" name="Google Shape;14684;p65"/>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5" name="Google Shape;14685;p65"/>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6" name="Google Shape;14686;p65"/>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7" name="Google Shape;14687;p65"/>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8" name="Google Shape;14688;p65"/>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9" name="Google Shape;14689;p65"/>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0" name="Google Shape;14690;p65"/>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1" name="Google Shape;14691;p65"/>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2" name="Google Shape;14692;p65"/>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3" name="Google Shape;14693;p65"/>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4" name="Google Shape;14694;p65"/>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5" name="Google Shape;14695;p65"/>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6" name="Google Shape;14696;p65"/>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7" name="Google Shape;14697;p65"/>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8" name="Google Shape;14698;p65"/>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9" name="Google Shape;14699;p65"/>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0" name="Google Shape;14700;p65"/>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1" name="Google Shape;14701;p65"/>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2" name="Google Shape;14702;p65"/>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3" name="Google Shape;14703;p65"/>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4" name="Google Shape;14704;p65"/>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5" name="Google Shape;14705;p65"/>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6" name="Google Shape;14706;p65"/>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7" name="Google Shape;14707;p65"/>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8" name="Google Shape;14708;p65"/>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9" name="Google Shape;14709;p65"/>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0" name="Google Shape;14710;p65"/>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1" name="Google Shape;14711;p65"/>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2" name="Google Shape;14712;p65"/>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3" name="Google Shape;14713;p65"/>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4" name="Google Shape;14714;p65"/>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5" name="Google Shape;14715;p65"/>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716" name="Google Shape;14716;p65"/>
          <p:cNvSpPr txBox="1"/>
          <p:nvPr>
            <p:ph type="title"/>
          </p:nvPr>
        </p:nvSpPr>
        <p:spPr>
          <a:xfrm>
            <a:off x="1712500" y="428500"/>
            <a:ext cx="5718900" cy="828300"/>
          </a:xfrm>
          <a:prstGeom prst="rect">
            <a:avLst/>
          </a:prstGeom>
          <a:noFill/>
          <a:ln>
            <a:noFill/>
          </a:ln>
          <a:effectLst>
            <a:outerShdw rotWithShape="0" algn="bl" dir="4980000" dist="1905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6200"/>
              <a:buNone/>
              <a:defRPr sz="5700">
                <a:solidFill>
                  <a:schemeClr val="lt2"/>
                </a:solidFill>
              </a:defRPr>
            </a:lvl1pPr>
            <a:lvl2pPr lvl="1" algn="ctr">
              <a:lnSpc>
                <a:spcPct val="100000"/>
              </a:lnSpc>
              <a:spcBef>
                <a:spcPts val="0"/>
              </a:spcBef>
              <a:spcAft>
                <a:spcPts val="0"/>
              </a:spcAft>
              <a:buSzPts val="6200"/>
              <a:buNone/>
              <a:defRPr sz="6200"/>
            </a:lvl2pPr>
            <a:lvl3pPr lvl="2" algn="ctr">
              <a:lnSpc>
                <a:spcPct val="100000"/>
              </a:lnSpc>
              <a:spcBef>
                <a:spcPts val="0"/>
              </a:spcBef>
              <a:spcAft>
                <a:spcPts val="0"/>
              </a:spcAft>
              <a:buSzPts val="6200"/>
              <a:buNone/>
              <a:defRPr sz="6200"/>
            </a:lvl3pPr>
            <a:lvl4pPr lvl="3" algn="ctr">
              <a:lnSpc>
                <a:spcPct val="100000"/>
              </a:lnSpc>
              <a:spcBef>
                <a:spcPts val="0"/>
              </a:spcBef>
              <a:spcAft>
                <a:spcPts val="0"/>
              </a:spcAft>
              <a:buSzPts val="6200"/>
              <a:buNone/>
              <a:defRPr sz="6200"/>
            </a:lvl4pPr>
            <a:lvl5pPr lvl="4" algn="ctr">
              <a:lnSpc>
                <a:spcPct val="100000"/>
              </a:lnSpc>
              <a:spcBef>
                <a:spcPts val="0"/>
              </a:spcBef>
              <a:spcAft>
                <a:spcPts val="0"/>
              </a:spcAft>
              <a:buSzPts val="6200"/>
              <a:buNone/>
              <a:defRPr sz="6200"/>
            </a:lvl5pPr>
            <a:lvl6pPr lvl="5" algn="ctr">
              <a:lnSpc>
                <a:spcPct val="100000"/>
              </a:lnSpc>
              <a:spcBef>
                <a:spcPts val="0"/>
              </a:spcBef>
              <a:spcAft>
                <a:spcPts val="0"/>
              </a:spcAft>
              <a:buSzPts val="6200"/>
              <a:buNone/>
              <a:defRPr sz="6200"/>
            </a:lvl6pPr>
            <a:lvl7pPr lvl="6" algn="ctr">
              <a:lnSpc>
                <a:spcPct val="100000"/>
              </a:lnSpc>
              <a:spcBef>
                <a:spcPts val="0"/>
              </a:spcBef>
              <a:spcAft>
                <a:spcPts val="0"/>
              </a:spcAft>
              <a:buSzPts val="6200"/>
              <a:buNone/>
              <a:defRPr sz="6200"/>
            </a:lvl7pPr>
            <a:lvl8pPr lvl="7" algn="ctr">
              <a:lnSpc>
                <a:spcPct val="100000"/>
              </a:lnSpc>
              <a:spcBef>
                <a:spcPts val="0"/>
              </a:spcBef>
              <a:spcAft>
                <a:spcPts val="0"/>
              </a:spcAft>
              <a:buSzPts val="6200"/>
              <a:buNone/>
              <a:defRPr sz="6200"/>
            </a:lvl8pPr>
            <a:lvl9pPr lvl="8" algn="ctr">
              <a:lnSpc>
                <a:spcPct val="100000"/>
              </a:lnSpc>
              <a:spcBef>
                <a:spcPts val="0"/>
              </a:spcBef>
              <a:spcAft>
                <a:spcPts val="0"/>
              </a:spcAft>
              <a:buSzPts val="6200"/>
              <a:buNone/>
              <a:defRPr sz="6200"/>
            </a:lvl9pPr>
          </a:lstStyle>
          <a:p/>
        </p:txBody>
      </p:sp>
      <p:sp>
        <p:nvSpPr>
          <p:cNvPr id="14717" name="Google Shape;14717;p65"/>
          <p:cNvSpPr txBox="1"/>
          <p:nvPr>
            <p:ph idx="1" type="subTitle"/>
          </p:nvPr>
        </p:nvSpPr>
        <p:spPr>
          <a:xfrm>
            <a:off x="2659025" y="1253388"/>
            <a:ext cx="3825900" cy="445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solidFill>
                  <a:srgbClr val="242424"/>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718" name="Google Shape;14718;p65"/>
          <p:cNvSpPr txBox="1"/>
          <p:nvPr>
            <p:ph idx="2" type="title"/>
          </p:nvPr>
        </p:nvSpPr>
        <p:spPr>
          <a:xfrm>
            <a:off x="1712500" y="1884642"/>
            <a:ext cx="5718900" cy="828300"/>
          </a:xfrm>
          <a:prstGeom prst="rect">
            <a:avLst/>
          </a:prstGeom>
          <a:noFill/>
          <a:ln>
            <a:noFill/>
          </a:ln>
          <a:effectLst>
            <a:outerShdw rotWithShape="0" algn="bl" dir="4980000" dist="1905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6200"/>
              <a:buNone/>
              <a:defRPr sz="5700">
                <a:solidFill>
                  <a:schemeClr val="lt2"/>
                </a:solidFill>
              </a:defRPr>
            </a:lvl1pPr>
            <a:lvl2pPr lvl="1" algn="ctr">
              <a:lnSpc>
                <a:spcPct val="100000"/>
              </a:lnSpc>
              <a:spcBef>
                <a:spcPts val="0"/>
              </a:spcBef>
              <a:spcAft>
                <a:spcPts val="0"/>
              </a:spcAft>
              <a:buSzPts val="6200"/>
              <a:buNone/>
              <a:defRPr sz="6200"/>
            </a:lvl2pPr>
            <a:lvl3pPr lvl="2" algn="ctr">
              <a:lnSpc>
                <a:spcPct val="100000"/>
              </a:lnSpc>
              <a:spcBef>
                <a:spcPts val="0"/>
              </a:spcBef>
              <a:spcAft>
                <a:spcPts val="0"/>
              </a:spcAft>
              <a:buSzPts val="6200"/>
              <a:buNone/>
              <a:defRPr sz="6200"/>
            </a:lvl3pPr>
            <a:lvl4pPr lvl="3" algn="ctr">
              <a:lnSpc>
                <a:spcPct val="100000"/>
              </a:lnSpc>
              <a:spcBef>
                <a:spcPts val="0"/>
              </a:spcBef>
              <a:spcAft>
                <a:spcPts val="0"/>
              </a:spcAft>
              <a:buSzPts val="6200"/>
              <a:buNone/>
              <a:defRPr sz="6200"/>
            </a:lvl4pPr>
            <a:lvl5pPr lvl="4" algn="ctr">
              <a:lnSpc>
                <a:spcPct val="100000"/>
              </a:lnSpc>
              <a:spcBef>
                <a:spcPts val="0"/>
              </a:spcBef>
              <a:spcAft>
                <a:spcPts val="0"/>
              </a:spcAft>
              <a:buSzPts val="6200"/>
              <a:buNone/>
              <a:defRPr sz="6200"/>
            </a:lvl5pPr>
            <a:lvl6pPr lvl="5" algn="ctr">
              <a:lnSpc>
                <a:spcPct val="100000"/>
              </a:lnSpc>
              <a:spcBef>
                <a:spcPts val="0"/>
              </a:spcBef>
              <a:spcAft>
                <a:spcPts val="0"/>
              </a:spcAft>
              <a:buSzPts val="6200"/>
              <a:buNone/>
              <a:defRPr sz="6200"/>
            </a:lvl6pPr>
            <a:lvl7pPr lvl="6" algn="ctr">
              <a:lnSpc>
                <a:spcPct val="100000"/>
              </a:lnSpc>
              <a:spcBef>
                <a:spcPts val="0"/>
              </a:spcBef>
              <a:spcAft>
                <a:spcPts val="0"/>
              </a:spcAft>
              <a:buSzPts val="6200"/>
              <a:buNone/>
              <a:defRPr sz="6200"/>
            </a:lvl7pPr>
            <a:lvl8pPr lvl="7" algn="ctr">
              <a:lnSpc>
                <a:spcPct val="100000"/>
              </a:lnSpc>
              <a:spcBef>
                <a:spcPts val="0"/>
              </a:spcBef>
              <a:spcAft>
                <a:spcPts val="0"/>
              </a:spcAft>
              <a:buSzPts val="6200"/>
              <a:buNone/>
              <a:defRPr sz="6200"/>
            </a:lvl8pPr>
            <a:lvl9pPr lvl="8" algn="ctr">
              <a:lnSpc>
                <a:spcPct val="100000"/>
              </a:lnSpc>
              <a:spcBef>
                <a:spcPts val="0"/>
              </a:spcBef>
              <a:spcAft>
                <a:spcPts val="0"/>
              </a:spcAft>
              <a:buSzPts val="6200"/>
              <a:buNone/>
              <a:defRPr sz="6200"/>
            </a:lvl9pPr>
          </a:lstStyle>
          <a:p/>
        </p:txBody>
      </p:sp>
      <p:sp>
        <p:nvSpPr>
          <p:cNvPr id="14719" name="Google Shape;14719;p65"/>
          <p:cNvSpPr txBox="1"/>
          <p:nvPr>
            <p:ph idx="3" type="subTitle"/>
          </p:nvPr>
        </p:nvSpPr>
        <p:spPr>
          <a:xfrm>
            <a:off x="2659025" y="2709530"/>
            <a:ext cx="3825900" cy="445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solidFill>
                  <a:srgbClr val="242424"/>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720" name="Google Shape;14720;p65"/>
          <p:cNvSpPr txBox="1"/>
          <p:nvPr>
            <p:ph idx="4" type="title"/>
          </p:nvPr>
        </p:nvSpPr>
        <p:spPr>
          <a:xfrm>
            <a:off x="1712500" y="3340797"/>
            <a:ext cx="5718900" cy="828300"/>
          </a:xfrm>
          <a:prstGeom prst="rect">
            <a:avLst/>
          </a:prstGeom>
          <a:noFill/>
          <a:ln>
            <a:noFill/>
          </a:ln>
          <a:effectLst>
            <a:outerShdw rotWithShape="0" algn="bl" dir="4980000" dist="1905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6200"/>
              <a:buNone/>
              <a:defRPr sz="5700">
                <a:solidFill>
                  <a:schemeClr val="lt2"/>
                </a:solidFill>
              </a:defRPr>
            </a:lvl1pPr>
            <a:lvl2pPr lvl="1" algn="ctr">
              <a:lnSpc>
                <a:spcPct val="100000"/>
              </a:lnSpc>
              <a:spcBef>
                <a:spcPts val="0"/>
              </a:spcBef>
              <a:spcAft>
                <a:spcPts val="0"/>
              </a:spcAft>
              <a:buSzPts val="6200"/>
              <a:buNone/>
              <a:defRPr sz="6200"/>
            </a:lvl2pPr>
            <a:lvl3pPr lvl="2" algn="ctr">
              <a:lnSpc>
                <a:spcPct val="100000"/>
              </a:lnSpc>
              <a:spcBef>
                <a:spcPts val="0"/>
              </a:spcBef>
              <a:spcAft>
                <a:spcPts val="0"/>
              </a:spcAft>
              <a:buSzPts val="6200"/>
              <a:buNone/>
              <a:defRPr sz="6200"/>
            </a:lvl3pPr>
            <a:lvl4pPr lvl="3" algn="ctr">
              <a:lnSpc>
                <a:spcPct val="100000"/>
              </a:lnSpc>
              <a:spcBef>
                <a:spcPts val="0"/>
              </a:spcBef>
              <a:spcAft>
                <a:spcPts val="0"/>
              </a:spcAft>
              <a:buSzPts val="6200"/>
              <a:buNone/>
              <a:defRPr sz="6200"/>
            </a:lvl4pPr>
            <a:lvl5pPr lvl="4" algn="ctr">
              <a:lnSpc>
                <a:spcPct val="100000"/>
              </a:lnSpc>
              <a:spcBef>
                <a:spcPts val="0"/>
              </a:spcBef>
              <a:spcAft>
                <a:spcPts val="0"/>
              </a:spcAft>
              <a:buSzPts val="6200"/>
              <a:buNone/>
              <a:defRPr sz="6200"/>
            </a:lvl5pPr>
            <a:lvl6pPr lvl="5" algn="ctr">
              <a:lnSpc>
                <a:spcPct val="100000"/>
              </a:lnSpc>
              <a:spcBef>
                <a:spcPts val="0"/>
              </a:spcBef>
              <a:spcAft>
                <a:spcPts val="0"/>
              </a:spcAft>
              <a:buSzPts val="6200"/>
              <a:buNone/>
              <a:defRPr sz="6200"/>
            </a:lvl6pPr>
            <a:lvl7pPr lvl="6" algn="ctr">
              <a:lnSpc>
                <a:spcPct val="100000"/>
              </a:lnSpc>
              <a:spcBef>
                <a:spcPts val="0"/>
              </a:spcBef>
              <a:spcAft>
                <a:spcPts val="0"/>
              </a:spcAft>
              <a:buSzPts val="6200"/>
              <a:buNone/>
              <a:defRPr sz="6200"/>
            </a:lvl7pPr>
            <a:lvl8pPr lvl="7" algn="ctr">
              <a:lnSpc>
                <a:spcPct val="100000"/>
              </a:lnSpc>
              <a:spcBef>
                <a:spcPts val="0"/>
              </a:spcBef>
              <a:spcAft>
                <a:spcPts val="0"/>
              </a:spcAft>
              <a:buSzPts val="6200"/>
              <a:buNone/>
              <a:defRPr sz="6200"/>
            </a:lvl8pPr>
            <a:lvl9pPr lvl="8" algn="ctr">
              <a:lnSpc>
                <a:spcPct val="100000"/>
              </a:lnSpc>
              <a:spcBef>
                <a:spcPts val="0"/>
              </a:spcBef>
              <a:spcAft>
                <a:spcPts val="0"/>
              </a:spcAft>
              <a:buSzPts val="6200"/>
              <a:buNone/>
              <a:defRPr sz="6200"/>
            </a:lvl9pPr>
          </a:lstStyle>
          <a:p/>
        </p:txBody>
      </p:sp>
      <p:sp>
        <p:nvSpPr>
          <p:cNvPr id="14721" name="Google Shape;14721;p65"/>
          <p:cNvSpPr txBox="1"/>
          <p:nvPr>
            <p:ph idx="5" type="subTitle"/>
          </p:nvPr>
        </p:nvSpPr>
        <p:spPr>
          <a:xfrm>
            <a:off x="2659025" y="4165686"/>
            <a:ext cx="3825900" cy="4452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solidFill>
                  <a:srgbClr val="242424"/>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4722" name="Google Shape;14722;p65"/>
          <p:cNvSpPr/>
          <p:nvPr/>
        </p:nvSpPr>
        <p:spPr>
          <a:xfrm>
            <a:off x="-4765" y="-10"/>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D05D46"/>
          </a:solidFill>
          <a:ln cap="flat" cmpd="sng" w="9525">
            <a:solidFill>
              <a:srgbClr val="EDED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dk2"/>
        </a:solidFill>
      </p:bgPr>
    </p:bg>
    <p:spTree>
      <p:nvGrpSpPr>
        <p:cNvPr id="14723" name="Shape 14723"/>
        <p:cNvGrpSpPr/>
        <p:nvPr/>
      </p:nvGrpSpPr>
      <p:grpSpPr>
        <a:xfrm>
          <a:off x="0" y="0"/>
          <a:ext cx="0" cy="0"/>
          <a:chOff x="0" y="0"/>
          <a:chExt cx="0" cy="0"/>
        </a:xfrm>
      </p:grpSpPr>
      <p:sp>
        <p:nvSpPr>
          <p:cNvPr id="14724" name="Google Shape;14724;p66"/>
          <p:cNvSpPr/>
          <p:nvPr/>
        </p:nvSpPr>
        <p:spPr>
          <a:xfrm>
            <a:off x="-89" y="-35506"/>
            <a:ext cx="9144179" cy="5214513"/>
          </a:xfrm>
          <a:custGeom>
            <a:rect b="b" l="l" r="r" t="t"/>
            <a:pathLst>
              <a:path extrusionOk="0" h="166998" w="292848">
                <a:moveTo>
                  <a:pt x="47185" y="1"/>
                </a:moveTo>
                <a:lnTo>
                  <a:pt x="74856" y="23313"/>
                </a:lnTo>
                <a:lnTo>
                  <a:pt x="145745" y="83058"/>
                </a:lnTo>
                <a:lnTo>
                  <a:pt x="62914" y="41411"/>
                </a:lnTo>
                <a:lnTo>
                  <a:pt x="1" y="9776"/>
                </a:lnTo>
                <a:lnTo>
                  <a:pt x="1" y="39029"/>
                </a:lnTo>
                <a:lnTo>
                  <a:pt x="56937" y="56353"/>
                </a:lnTo>
                <a:lnTo>
                  <a:pt x="145543" y="83332"/>
                </a:lnTo>
                <a:lnTo>
                  <a:pt x="53258" y="75450"/>
                </a:lnTo>
                <a:lnTo>
                  <a:pt x="1" y="70902"/>
                </a:lnTo>
                <a:lnTo>
                  <a:pt x="1" y="96096"/>
                </a:lnTo>
                <a:lnTo>
                  <a:pt x="53258" y="91548"/>
                </a:lnTo>
                <a:lnTo>
                  <a:pt x="145650" y="83666"/>
                </a:lnTo>
                <a:lnTo>
                  <a:pt x="57746" y="113205"/>
                </a:lnTo>
                <a:lnTo>
                  <a:pt x="1" y="132612"/>
                </a:lnTo>
                <a:lnTo>
                  <a:pt x="1" y="162580"/>
                </a:lnTo>
                <a:lnTo>
                  <a:pt x="64164" y="127969"/>
                </a:lnTo>
                <a:lnTo>
                  <a:pt x="145662" y="84023"/>
                </a:lnTo>
                <a:lnTo>
                  <a:pt x="74856" y="143685"/>
                </a:lnTo>
                <a:lnTo>
                  <a:pt x="47185" y="166997"/>
                </a:lnTo>
                <a:lnTo>
                  <a:pt x="76189" y="166997"/>
                </a:lnTo>
                <a:lnTo>
                  <a:pt x="86238" y="155067"/>
                </a:lnTo>
                <a:lnTo>
                  <a:pt x="145983" y="84178"/>
                </a:lnTo>
                <a:lnTo>
                  <a:pt x="104335" y="166997"/>
                </a:lnTo>
                <a:lnTo>
                  <a:pt x="121099" y="166997"/>
                </a:lnTo>
                <a:lnTo>
                  <a:pt x="146257" y="84392"/>
                </a:lnTo>
                <a:lnTo>
                  <a:pt x="139197" y="166997"/>
                </a:lnTo>
                <a:lnTo>
                  <a:pt x="153651" y="166997"/>
                </a:lnTo>
                <a:lnTo>
                  <a:pt x="146591" y="84273"/>
                </a:lnTo>
                <a:lnTo>
                  <a:pt x="174392" y="166997"/>
                </a:lnTo>
                <a:lnTo>
                  <a:pt x="191573" y="166997"/>
                </a:lnTo>
                <a:lnTo>
                  <a:pt x="190894" y="165759"/>
                </a:lnTo>
                <a:lnTo>
                  <a:pt x="146948" y="84261"/>
                </a:lnTo>
                <a:lnTo>
                  <a:pt x="206610" y="155067"/>
                </a:lnTo>
                <a:lnTo>
                  <a:pt x="216659" y="166997"/>
                </a:lnTo>
                <a:lnTo>
                  <a:pt x="245663" y="166997"/>
                </a:lnTo>
                <a:lnTo>
                  <a:pt x="217992" y="143685"/>
                </a:lnTo>
                <a:lnTo>
                  <a:pt x="147103" y="83940"/>
                </a:lnTo>
                <a:lnTo>
                  <a:pt x="229934" y="125588"/>
                </a:lnTo>
                <a:lnTo>
                  <a:pt x="292847" y="157222"/>
                </a:lnTo>
                <a:lnTo>
                  <a:pt x="292847" y="127969"/>
                </a:lnTo>
                <a:lnTo>
                  <a:pt x="235911" y="110645"/>
                </a:lnTo>
                <a:lnTo>
                  <a:pt x="147317" y="83666"/>
                </a:lnTo>
                <a:lnTo>
                  <a:pt x="239590" y="91548"/>
                </a:lnTo>
                <a:lnTo>
                  <a:pt x="292847" y="96096"/>
                </a:lnTo>
                <a:lnTo>
                  <a:pt x="292847" y="70902"/>
                </a:lnTo>
                <a:lnTo>
                  <a:pt x="239590" y="75450"/>
                </a:lnTo>
                <a:lnTo>
                  <a:pt x="147198" y="83332"/>
                </a:lnTo>
                <a:lnTo>
                  <a:pt x="235102" y="53793"/>
                </a:lnTo>
                <a:lnTo>
                  <a:pt x="292847" y="34386"/>
                </a:lnTo>
                <a:lnTo>
                  <a:pt x="292847" y="4418"/>
                </a:lnTo>
                <a:lnTo>
                  <a:pt x="228684" y="39029"/>
                </a:lnTo>
                <a:lnTo>
                  <a:pt x="147186" y="82975"/>
                </a:lnTo>
                <a:lnTo>
                  <a:pt x="147186" y="82975"/>
                </a:lnTo>
                <a:lnTo>
                  <a:pt x="217992" y="23313"/>
                </a:lnTo>
                <a:lnTo>
                  <a:pt x="245663" y="1"/>
                </a:lnTo>
                <a:lnTo>
                  <a:pt x="216659" y="1"/>
                </a:lnTo>
                <a:lnTo>
                  <a:pt x="206610" y="11931"/>
                </a:lnTo>
                <a:lnTo>
                  <a:pt x="146876" y="82820"/>
                </a:lnTo>
                <a:lnTo>
                  <a:pt x="188513" y="1"/>
                </a:lnTo>
                <a:lnTo>
                  <a:pt x="171749" y="1"/>
                </a:lnTo>
                <a:lnTo>
                  <a:pt x="146591" y="82618"/>
                </a:lnTo>
                <a:lnTo>
                  <a:pt x="153651" y="1"/>
                </a:lnTo>
                <a:lnTo>
                  <a:pt x="139197" y="1"/>
                </a:lnTo>
                <a:lnTo>
                  <a:pt x="146257" y="82725"/>
                </a:lnTo>
                <a:lnTo>
                  <a:pt x="118456" y="1"/>
                </a:lnTo>
                <a:lnTo>
                  <a:pt x="101276" y="1"/>
                </a:lnTo>
                <a:lnTo>
                  <a:pt x="101954" y="1239"/>
                </a:lnTo>
                <a:lnTo>
                  <a:pt x="145900" y="82737"/>
                </a:lnTo>
                <a:lnTo>
                  <a:pt x="86238" y="11931"/>
                </a:lnTo>
                <a:lnTo>
                  <a:pt x="76189"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5" name="Google Shape;14725;p66"/>
          <p:cNvSpPr/>
          <p:nvPr/>
        </p:nvSpPr>
        <p:spPr>
          <a:xfrm>
            <a:off x="1755300" y="-131325"/>
            <a:ext cx="5633400" cy="5347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6" name="Google Shape;14726;p66"/>
          <p:cNvSpPr/>
          <p:nvPr/>
        </p:nvSpPr>
        <p:spPr>
          <a:xfrm>
            <a:off x="797" y="3015"/>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EFEE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727" name="Google Shape;14727;p66"/>
          <p:cNvGrpSpPr/>
          <p:nvPr/>
        </p:nvGrpSpPr>
        <p:grpSpPr>
          <a:xfrm>
            <a:off x="468844" y="147364"/>
            <a:ext cx="8350008" cy="4685127"/>
            <a:chOff x="238400" y="851425"/>
            <a:chExt cx="7143475" cy="4008150"/>
          </a:xfrm>
        </p:grpSpPr>
        <p:sp>
          <p:nvSpPr>
            <p:cNvPr id="14728" name="Google Shape;14728;p66"/>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9" name="Google Shape;14729;p66"/>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0" name="Google Shape;14730;p66"/>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1" name="Google Shape;14731;p66"/>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2" name="Google Shape;14732;p66"/>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3" name="Google Shape;14733;p66"/>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4" name="Google Shape;14734;p66"/>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5" name="Google Shape;14735;p66"/>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6" name="Google Shape;14736;p66"/>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7" name="Google Shape;14737;p66"/>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8" name="Google Shape;14738;p66"/>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9" name="Google Shape;14739;p66"/>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0" name="Google Shape;14740;p66"/>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1" name="Google Shape;14741;p66"/>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2" name="Google Shape;14742;p66"/>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3" name="Google Shape;14743;p66"/>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4" name="Google Shape;14744;p66"/>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5" name="Google Shape;14745;p66"/>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6" name="Google Shape;14746;p66"/>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7" name="Google Shape;14747;p66"/>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8" name="Google Shape;14748;p66"/>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9" name="Google Shape;14749;p66"/>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0" name="Google Shape;14750;p66"/>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1" name="Google Shape;14751;p66"/>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2" name="Google Shape;14752;p66"/>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3" name="Google Shape;14753;p66"/>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4" name="Google Shape;14754;p66"/>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5" name="Google Shape;14755;p66"/>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6" name="Google Shape;14756;p66"/>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7" name="Google Shape;14757;p66"/>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8" name="Google Shape;14758;p66"/>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9" name="Google Shape;14759;p66"/>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0" name="Google Shape;14760;p66"/>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1" name="Google Shape;14761;p66"/>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2" name="Google Shape;14762;p66"/>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3" name="Google Shape;14763;p66"/>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4" name="Google Shape;14764;p66"/>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5" name="Google Shape;14765;p66"/>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6" name="Google Shape;14766;p66"/>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7" name="Google Shape;14767;p66"/>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8" name="Google Shape;14768;p66"/>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9" name="Google Shape;14769;p66"/>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0" name="Google Shape;14770;p66"/>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1" name="Google Shape;14771;p66"/>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2" name="Google Shape;14772;p66"/>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3" name="Google Shape;14773;p66"/>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4" name="Google Shape;14774;p66"/>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5" name="Google Shape;14775;p66"/>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6" name="Google Shape;14776;p66"/>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7" name="Google Shape;14777;p66"/>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8" name="Google Shape;14778;p66"/>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9" name="Google Shape;14779;p66"/>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0" name="Google Shape;14780;p66"/>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1" name="Google Shape;14781;p66"/>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2" name="Google Shape;14782;p66"/>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3" name="Google Shape;14783;p66"/>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4" name="Google Shape;14784;p66"/>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5" name="Google Shape;14785;p66"/>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6" name="Google Shape;14786;p66"/>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7" name="Google Shape;14787;p66"/>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8" name="Google Shape;14788;p66"/>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9" name="Google Shape;14789;p66"/>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0" name="Google Shape;14790;p66"/>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1" name="Google Shape;14791;p66"/>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2" name="Google Shape;14792;p66"/>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3" name="Google Shape;14793;p66"/>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4" name="Google Shape;14794;p66"/>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5" name="Google Shape;14795;p66"/>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6" name="Google Shape;14796;p66"/>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7" name="Google Shape;14797;p66"/>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8" name="Google Shape;14798;p66"/>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9" name="Google Shape;14799;p66"/>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0" name="Google Shape;14800;p66"/>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1" name="Google Shape;14801;p66"/>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2" name="Google Shape;14802;p66"/>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3" name="Google Shape;14803;p66"/>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4" name="Google Shape;14804;p66"/>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5" name="Google Shape;14805;p66"/>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6" name="Google Shape;14806;p66"/>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7" name="Google Shape;14807;p66"/>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8" name="Google Shape;14808;p66"/>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9" name="Google Shape;14809;p66"/>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0" name="Google Shape;14810;p66"/>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1" name="Google Shape;14811;p66"/>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2" name="Google Shape;14812;p66"/>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3" name="Google Shape;14813;p66"/>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4" name="Google Shape;14814;p66"/>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5" name="Google Shape;14815;p66"/>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6" name="Google Shape;14816;p66"/>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7" name="Google Shape;14817;p66"/>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8" name="Google Shape;14818;p66"/>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9" name="Google Shape;14819;p66"/>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0" name="Google Shape;14820;p66"/>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1" name="Google Shape;14821;p66"/>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2" name="Google Shape;14822;p66"/>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3" name="Google Shape;14823;p66"/>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4" name="Google Shape;14824;p66"/>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5" name="Google Shape;14825;p66"/>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6" name="Google Shape;14826;p66"/>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7" name="Google Shape;14827;p66"/>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8" name="Google Shape;14828;p66"/>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9" name="Google Shape;14829;p66"/>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0" name="Google Shape;14830;p66"/>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1" name="Google Shape;14831;p66"/>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2" name="Google Shape;14832;p66"/>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3" name="Google Shape;14833;p66"/>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4" name="Google Shape;14834;p66"/>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5" name="Google Shape;14835;p66"/>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6" name="Google Shape;14836;p66"/>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7" name="Google Shape;14837;p66"/>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8" name="Google Shape;14838;p66"/>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9" name="Google Shape;14839;p66"/>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0" name="Google Shape;14840;p66"/>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1" name="Google Shape;14841;p66"/>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2" name="Google Shape;14842;p66"/>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3" name="Google Shape;14843;p66"/>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4" name="Google Shape;14844;p66"/>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5" name="Google Shape;14845;p66"/>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6" name="Google Shape;14846;p66"/>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7" name="Google Shape;14847;p66"/>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8" name="Google Shape;14848;p66"/>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9" name="Google Shape;14849;p66"/>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0" name="Google Shape;14850;p66"/>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1" name="Google Shape;14851;p66"/>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2" name="Google Shape;14852;p66"/>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3" name="Google Shape;14853;p66"/>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4" name="Google Shape;14854;p66"/>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5" name="Google Shape;14855;p66"/>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6" name="Google Shape;14856;p66"/>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7" name="Google Shape;14857;p66"/>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8" name="Google Shape;14858;p66"/>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9" name="Google Shape;14859;p66"/>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0" name="Google Shape;14860;p66"/>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1" name="Google Shape;14861;p66"/>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2" name="Google Shape;14862;p66"/>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3" name="Google Shape;14863;p66"/>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4" name="Google Shape;14864;p66"/>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5" name="Google Shape;14865;p66"/>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6" name="Google Shape;14866;p66"/>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7" name="Google Shape;14867;p66"/>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8" name="Google Shape;14868;p66"/>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9" name="Google Shape;14869;p66"/>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0" name="Google Shape;14870;p66"/>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1" name="Google Shape;14871;p66"/>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2" name="Google Shape;14872;p66"/>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3" name="Google Shape;14873;p66"/>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4" name="Google Shape;14874;p66"/>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5" name="Google Shape;14875;p66"/>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6" name="Google Shape;14876;p66"/>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7" name="Google Shape;14877;p66"/>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8" name="Google Shape;14878;p66"/>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9" name="Google Shape;14879;p66"/>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0" name="Google Shape;14880;p66"/>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1" name="Google Shape;14881;p66"/>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2" name="Google Shape;14882;p66"/>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3" name="Google Shape;14883;p66"/>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4" name="Google Shape;14884;p66"/>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5" name="Google Shape;14885;p66"/>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6" name="Google Shape;14886;p66"/>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7" name="Google Shape;14887;p66"/>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8" name="Google Shape;14888;p66"/>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9" name="Google Shape;14889;p66"/>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0" name="Google Shape;14890;p66"/>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1" name="Google Shape;14891;p66"/>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2" name="Google Shape;14892;p66"/>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3" name="Google Shape;14893;p66"/>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4" name="Google Shape;14894;p66"/>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5" name="Google Shape;14895;p66"/>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6" name="Google Shape;14896;p66"/>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7" name="Google Shape;14897;p66"/>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8" name="Google Shape;14898;p66"/>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9" name="Google Shape;14899;p66"/>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0" name="Google Shape;14900;p66"/>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1" name="Google Shape;14901;p66"/>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2" name="Google Shape;14902;p66"/>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3" name="Google Shape;14903;p66"/>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4" name="Google Shape;14904;p66"/>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5" name="Google Shape;14905;p66"/>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6" name="Google Shape;14906;p66"/>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7" name="Google Shape;14907;p66"/>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8" name="Google Shape;14908;p66"/>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9" name="Google Shape;14909;p66"/>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0" name="Google Shape;14910;p66"/>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1" name="Google Shape;14911;p66"/>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2" name="Google Shape;14912;p66"/>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3" name="Google Shape;14913;p66"/>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4" name="Google Shape;14914;p66"/>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5" name="Google Shape;14915;p66"/>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6" name="Google Shape;14916;p66"/>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7" name="Google Shape;14917;p66"/>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8" name="Google Shape;14918;p66"/>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9" name="Google Shape;14919;p66"/>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0" name="Google Shape;14920;p66"/>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1" name="Google Shape;14921;p66"/>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2" name="Google Shape;14922;p66"/>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3" name="Google Shape;14923;p66"/>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4" name="Google Shape;14924;p66"/>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5" name="Google Shape;14925;p66"/>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6" name="Google Shape;14926;p66"/>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7" name="Google Shape;14927;p66"/>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8" name="Google Shape;14928;p66"/>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9" name="Google Shape;14929;p66"/>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0" name="Google Shape;14930;p66"/>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1" name="Google Shape;14931;p66"/>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2" name="Google Shape;14932;p66"/>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3" name="Google Shape;14933;p66"/>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4" name="Google Shape;14934;p66"/>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5" name="Google Shape;14935;p66"/>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6" name="Google Shape;14936;p66"/>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7" name="Google Shape;14937;p66"/>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8" name="Google Shape;14938;p66"/>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9" name="Google Shape;14939;p66"/>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0" name="Google Shape;14940;p66"/>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1" name="Google Shape;14941;p66"/>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2" name="Google Shape;14942;p66"/>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3" name="Google Shape;14943;p66"/>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4" name="Google Shape;14944;p66"/>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5" name="Google Shape;14945;p66"/>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6" name="Google Shape;14946;p66"/>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7" name="Google Shape;14947;p66"/>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8" name="Google Shape;14948;p66"/>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9" name="Google Shape;14949;p66"/>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0" name="Google Shape;14950;p66"/>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1" name="Google Shape;14951;p66"/>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2" name="Google Shape;14952;p66"/>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3" name="Google Shape;14953;p66"/>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4" name="Google Shape;14954;p66"/>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5" name="Google Shape;14955;p66"/>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6" name="Google Shape;14956;p66"/>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7" name="Google Shape;14957;p66"/>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8" name="Google Shape;14958;p66"/>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9" name="Google Shape;14959;p66"/>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0" name="Google Shape;14960;p66"/>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1" name="Google Shape;14961;p66"/>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2" name="Google Shape;14962;p66"/>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3" name="Google Shape;14963;p66"/>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4" name="Google Shape;14964;p66"/>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5" name="Google Shape;14965;p66"/>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6" name="Google Shape;14966;p66"/>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7" name="Google Shape;14967;p66"/>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8" name="Google Shape;14968;p66"/>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9" name="Google Shape;14969;p66"/>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0" name="Google Shape;14970;p66"/>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1" name="Google Shape;14971;p66"/>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2" name="Google Shape;14972;p66"/>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3" name="Google Shape;14973;p66"/>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4" name="Google Shape;14974;p66"/>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5" name="Google Shape;14975;p66"/>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6" name="Google Shape;14976;p66"/>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7" name="Google Shape;14977;p66"/>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8" name="Google Shape;14978;p66"/>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9" name="Google Shape;14979;p66"/>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0" name="Google Shape;14980;p66"/>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1" name="Google Shape;14981;p66"/>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2" name="Google Shape;14982;p66"/>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3" name="Google Shape;14983;p66"/>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4" name="Google Shape;14984;p66"/>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5" name="Google Shape;14985;p66"/>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6" name="Google Shape;14986;p66"/>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7" name="Google Shape;14987;p66"/>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8" name="Google Shape;14988;p66"/>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9" name="Google Shape;14989;p66"/>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0" name="Google Shape;14990;p66"/>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1" name="Google Shape;14991;p66"/>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2" name="Google Shape;14992;p66"/>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3" name="Google Shape;14993;p66"/>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4" name="Google Shape;14994;p66"/>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5" name="Google Shape;14995;p66"/>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6" name="Google Shape;14996;p66"/>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7" name="Google Shape;14997;p66"/>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8" name="Google Shape;14998;p66"/>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9" name="Google Shape;14999;p66"/>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0" name="Google Shape;15000;p66"/>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1" name="Google Shape;15001;p66"/>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2" name="Google Shape;15002;p66"/>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3" name="Google Shape;15003;p66"/>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4" name="Google Shape;15004;p66"/>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5" name="Google Shape;15005;p66"/>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6" name="Google Shape;15006;p66"/>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7" name="Google Shape;15007;p66"/>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8" name="Google Shape;15008;p66"/>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9" name="Google Shape;15009;p66"/>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0" name="Google Shape;15010;p66"/>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1" name="Google Shape;15011;p66"/>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2" name="Google Shape;15012;p66"/>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3" name="Google Shape;15013;p66"/>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4" name="Google Shape;15014;p66"/>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5" name="Google Shape;15015;p66"/>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6" name="Google Shape;15016;p66"/>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7" name="Google Shape;15017;p66"/>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8" name="Google Shape;15018;p66"/>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9" name="Google Shape;15019;p66"/>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0" name="Google Shape;15020;p66"/>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1" name="Google Shape;15021;p66"/>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2" name="Google Shape;15022;p66"/>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3" name="Google Shape;15023;p66"/>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4" name="Google Shape;15024;p66"/>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5" name="Google Shape;15025;p66"/>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6" name="Google Shape;15026;p66"/>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7" name="Google Shape;15027;p66"/>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8" name="Google Shape;15028;p66"/>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9" name="Google Shape;15029;p66"/>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0" name="Google Shape;15030;p66"/>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1" name="Google Shape;15031;p66"/>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2" name="Google Shape;15032;p66"/>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3" name="Google Shape;15033;p66"/>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4" name="Google Shape;15034;p66"/>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5" name="Google Shape;15035;p66"/>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6" name="Google Shape;15036;p66"/>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7" name="Google Shape;15037;p66"/>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8" name="Google Shape;15038;p66"/>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9" name="Google Shape;15039;p66"/>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0" name="Google Shape;15040;p66"/>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1" name="Google Shape;15041;p66"/>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2" name="Google Shape;15042;p66"/>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3" name="Google Shape;15043;p66"/>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4" name="Google Shape;15044;p66"/>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5" name="Google Shape;15045;p66"/>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6" name="Google Shape;15046;p66"/>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7" name="Google Shape;15047;p66"/>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8" name="Google Shape;15048;p66"/>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9" name="Google Shape;15049;p66"/>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0" name="Google Shape;15050;p66"/>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1" name="Google Shape;15051;p66"/>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2" name="Google Shape;15052;p66"/>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3" name="Google Shape;15053;p66"/>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4" name="Google Shape;15054;p66"/>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5" name="Google Shape;15055;p66"/>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6" name="Google Shape;15056;p66"/>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7" name="Google Shape;15057;p66"/>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8" name="Google Shape;15058;p66"/>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9" name="Google Shape;15059;p66"/>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0" name="Google Shape;15060;p66"/>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1" name="Google Shape;15061;p66"/>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2" name="Google Shape;15062;p66"/>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3" name="Google Shape;15063;p66"/>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4" name="Google Shape;15064;p66"/>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5" name="Google Shape;15065;p66"/>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6" name="Google Shape;15066;p66"/>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7" name="Google Shape;15067;p66"/>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8" name="Google Shape;15068;p66"/>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9" name="Google Shape;15069;p66"/>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0" name="Google Shape;15070;p66"/>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1" name="Google Shape;15071;p66"/>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2" name="Google Shape;15072;p66"/>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3" name="Google Shape;15073;p66"/>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4" name="Google Shape;15074;p66"/>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5" name="Google Shape;15075;p66"/>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6" name="Google Shape;15076;p66"/>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7" name="Google Shape;15077;p66"/>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8" name="Google Shape;15078;p66"/>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9" name="Google Shape;15079;p66"/>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0" name="Google Shape;15080;p66"/>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1" name="Google Shape;15081;p66"/>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2" name="Google Shape;15082;p66"/>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3" name="Google Shape;15083;p66"/>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4" name="Google Shape;15084;p66"/>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5" name="Google Shape;15085;p66"/>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6" name="Google Shape;15086;p66"/>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7" name="Google Shape;15087;p66"/>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8" name="Google Shape;15088;p66"/>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9" name="Google Shape;15089;p66"/>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0" name="Google Shape;15090;p66"/>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1" name="Google Shape;15091;p66"/>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2" name="Google Shape;15092;p66"/>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3" name="Google Shape;15093;p66"/>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4" name="Google Shape;15094;p66"/>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5" name="Google Shape;15095;p66"/>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6" name="Google Shape;15096;p66"/>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7" name="Google Shape;15097;p66"/>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8" name="Google Shape;15098;p66"/>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9" name="Google Shape;15099;p66"/>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0" name="Google Shape;15100;p66"/>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1" name="Google Shape;15101;p66"/>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2" name="Google Shape;15102;p66"/>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3" name="Google Shape;15103;p66"/>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4" name="Google Shape;15104;p66"/>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5" name="Google Shape;15105;p66"/>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6" name="Google Shape;15106;p66"/>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7" name="Google Shape;15107;p66"/>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8" name="Google Shape;15108;p66"/>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9" name="Google Shape;15109;p66"/>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0" name="Google Shape;15110;p66"/>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1" name="Google Shape;15111;p66"/>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2" name="Google Shape;15112;p66"/>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3" name="Google Shape;15113;p66"/>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4" name="Google Shape;15114;p66"/>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5" name="Google Shape;15115;p66"/>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6" name="Google Shape;15116;p66"/>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7" name="Google Shape;15117;p66"/>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8" name="Google Shape;15118;p66"/>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9" name="Google Shape;15119;p66"/>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0" name="Google Shape;15120;p66"/>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1" name="Google Shape;15121;p66"/>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2" name="Google Shape;15122;p66"/>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3" name="Google Shape;15123;p66"/>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4" name="Google Shape;15124;p66"/>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5" name="Google Shape;15125;p66"/>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6" name="Google Shape;15126;p66"/>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7" name="Google Shape;15127;p66"/>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8" name="Google Shape;15128;p66"/>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9" name="Google Shape;15129;p66"/>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0" name="Google Shape;15130;p66"/>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1" name="Google Shape;15131;p66"/>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2" name="Google Shape;15132;p66"/>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3" name="Google Shape;15133;p66"/>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4" name="Google Shape;15134;p66"/>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5" name="Google Shape;15135;p66"/>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6" name="Google Shape;15136;p66"/>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7" name="Google Shape;15137;p66"/>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8" name="Google Shape;15138;p66"/>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9" name="Google Shape;15139;p66"/>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0" name="Google Shape;15140;p66"/>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1" name="Google Shape;15141;p66"/>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2" name="Google Shape;15142;p66"/>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3" name="Google Shape;15143;p66"/>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4" name="Google Shape;15144;p66"/>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5" name="Google Shape;15145;p66"/>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6" name="Google Shape;15146;p66"/>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7" name="Google Shape;15147;p66"/>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8" name="Google Shape;15148;p66"/>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9" name="Google Shape;15149;p66"/>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0" name="Google Shape;15150;p66"/>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1" name="Google Shape;15151;p66"/>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2" name="Google Shape;15152;p66"/>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3" name="Google Shape;15153;p66"/>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4" name="Google Shape;15154;p66"/>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5" name="Google Shape;15155;p66"/>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6" name="Google Shape;15156;p66"/>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7" name="Google Shape;15157;p66"/>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8" name="Google Shape;15158;p66"/>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9" name="Google Shape;15159;p66"/>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0" name="Google Shape;15160;p66"/>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1" name="Google Shape;15161;p66"/>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2" name="Google Shape;15162;p66"/>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3" name="Google Shape;15163;p66"/>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4" name="Google Shape;15164;p66"/>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5" name="Google Shape;15165;p66"/>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6" name="Google Shape;15166;p66"/>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7" name="Google Shape;15167;p66"/>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8" name="Google Shape;15168;p66"/>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9" name="Google Shape;15169;p66"/>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0" name="Google Shape;15170;p66"/>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1" name="Google Shape;15171;p66"/>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2" name="Google Shape;15172;p66"/>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3" name="Google Shape;15173;p66"/>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4" name="Google Shape;15174;p66"/>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5" name="Google Shape;15175;p66"/>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6" name="Google Shape;15176;p66"/>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7" name="Google Shape;15177;p66"/>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8" name="Google Shape;15178;p66"/>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9" name="Google Shape;15179;p66"/>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0" name="Google Shape;15180;p66"/>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1" name="Google Shape;15181;p66"/>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2" name="Google Shape;15182;p66"/>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3" name="Google Shape;15183;p66"/>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4" name="Google Shape;15184;p66"/>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5" name="Google Shape;15185;p66"/>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6" name="Google Shape;15186;p66"/>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7" name="Google Shape;15187;p66"/>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8" name="Google Shape;15188;p66"/>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9" name="Google Shape;15189;p66"/>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0" name="Google Shape;15190;p66"/>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1" name="Google Shape;15191;p66"/>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2" name="Google Shape;15192;p66"/>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3" name="Google Shape;15193;p66"/>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4" name="Google Shape;15194;p66"/>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5" name="Google Shape;15195;p66"/>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6" name="Google Shape;15196;p66"/>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7" name="Google Shape;15197;p66"/>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8" name="Google Shape;15198;p66"/>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9" name="Google Shape;15199;p66"/>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0" name="Google Shape;15200;p66"/>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1" name="Google Shape;15201;p66"/>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2" name="Google Shape;15202;p66"/>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3" name="Google Shape;15203;p66"/>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4" name="Google Shape;15204;p66"/>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5" name="Google Shape;15205;p66"/>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6" name="Google Shape;15206;p66"/>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7" name="Google Shape;15207;p66"/>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8" name="Google Shape;15208;p66"/>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9" name="Google Shape;15209;p66"/>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0" name="Google Shape;15210;p66"/>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1" name="Google Shape;15211;p66"/>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2" name="Google Shape;15212;p66"/>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3" name="Google Shape;15213;p66"/>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4" name="Google Shape;15214;p66"/>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5" name="Google Shape;15215;p66"/>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6" name="Google Shape;15216;p66"/>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7" name="Google Shape;15217;p66"/>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8" name="Google Shape;15218;p66"/>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9" name="Google Shape;15219;p66"/>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0" name="Google Shape;15220;p66"/>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1" name="Google Shape;15221;p66"/>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2" name="Google Shape;15222;p66"/>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3" name="Google Shape;15223;p66"/>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4" name="Google Shape;15224;p66"/>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5" name="Google Shape;15225;p66"/>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6" name="Google Shape;15226;p66"/>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7" name="Google Shape;15227;p66"/>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8" name="Google Shape;15228;p66"/>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9" name="Google Shape;15229;p66"/>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0" name="Google Shape;15230;p66"/>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1" name="Google Shape;15231;p66"/>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2" name="Google Shape;15232;p66"/>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3" name="Google Shape;15233;p66"/>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4" name="Google Shape;15234;p66"/>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5" name="Google Shape;15235;p66"/>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6" name="Google Shape;15236;p66"/>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7" name="Google Shape;15237;p66"/>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8" name="Google Shape;15238;p66"/>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9" name="Google Shape;15239;p66"/>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0" name="Google Shape;15240;p66"/>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1" name="Google Shape;15241;p66"/>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2" name="Google Shape;15242;p66"/>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3" name="Google Shape;15243;p66"/>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4" name="Google Shape;15244;p66"/>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5" name="Google Shape;15245;p66"/>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6" name="Google Shape;15246;p66"/>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7" name="Google Shape;15247;p66"/>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8" name="Google Shape;15248;p66"/>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9" name="Google Shape;15249;p66"/>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0" name="Google Shape;15250;p66"/>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1" name="Google Shape;15251;p66"/>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2" name="Google Shape;15252;p66"/>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3" name="Google Shape;15253;p66"/>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4" name="Google Shape;15254;p66"/>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5" name="Google Shape;15255;p66"/>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6" name="Google Shape;15256;p66"/>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7" name="Google Shape;15257;p66"/>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8" name="Google Shape;15258;p66"/>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9" name="Google Shape;15259;p66"/>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0" name="Google Shape;15260;p66"/>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1" name="Google Shape;15261;p66"/>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2" name="Google Shape;15262;p66"/>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3" name="Google Shape;15263;p66"/>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4" name="Google Shape;15264;p66"/>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5" name="Google Shape;15265;p66"/>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6" name="Google Shape;15266;p66"/>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7" name="Google Shape;15267;p66"/>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8" name="Google Shape;15268;p66"/>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9" name="Google Shape;15269;p66"/>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0" name="Google Shape;15270;p66"/>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1" name="Google Shape;15271;p66"/>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2" name="Google Shape;15272;p66"/>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3" name="Google Shape;15273;p66"/>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4" name="Google Shape;15274;p66"/>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5" name="Google Shape;15275;p66"/>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6" name="Google Shape;15276;p66"/>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7" name="Google Shape;15277;p66"/>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8" name="Google Shape;15278;p66"/>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9" name="Google Shape;15279;p66"/>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0" name="Google Shape;15280;p66"/>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1" name="Google Shape;15281;p66"/>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2" name="Google Shape;15282;p66"/>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3" name="Google Shape;15283;p66"/>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4" name="Google Shape;15284;p66"/>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5" name="Google Shape;15285;p66"/>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6" name="Google Shape;15286;p66"/>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7" name="Google Shape;15287;p66"/>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8" name="Google Shape;15288;p66"/>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9" name="Google Shape;15289;p66"/>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0" name="Google Shape;15290;p66"/>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1" name="Google Shape;15291;p66"/>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2" name="Google Shape;15292;p66"/>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3" name="Google Shape;15293;p66"/>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4" name="Google Shape;15294;p66"/>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5" name="Google Shape;15295;p66"/>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6" name="Google Shape;15296;p66"/>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7" name="Google Shape;15297;p66"/>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8" name="Google Shape;15298;p66"/>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9" name="Google Shape;15299;p66"/>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0" name="Google Shape;15300;p66"/>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1" name="Google Shape;15301;p66"/>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2" name="Google Shape;15302;p66"/>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3" name="Google Shape;15303;p66"/>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4" name="Google Shape;15304;p66"/>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5" name="Google Shape;15305;p66"/>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6" name="Google Shape;15306;p66"/>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7" name="Google Shape;15307;p66"/>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8" name="Google Shape;15308;p66"/>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9" name="Google Shape;15309;p66"/>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0" name="Google Shape;15310;p66"/>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1" name="Google Shape;15311;p66"/>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2" name="Google Shape;15312;p66"/>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3" name="Google Shape;15313;p66"/>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4" name="Google Shape;15314;p66"/>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5" name="Google Shape;15315;p66"/>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6" name="Google Shape;15316;p66"/>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7" name="Google Shape;15317;p66"/>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8" name="Google Shape;15318;p66"/>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9" name="Google Shape;15319;p66"/>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0" name="Google Shape;15320;p66"/>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1" name="Google Shape;15321;p66"/>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2" name="Google Shape;15322;p66"/>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3" name="Google Shape;15323;p66"/>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4" name="Google Shape;15324;p66"/>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5" name="Google Shape;15325;p66"/>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6" name="Google Shape;15326;p66"/>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7" name="Google Shape;15327;p66"/>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8" name="Google Shape;15328;p66"/>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9" name="Google Shape;15329;p66"/>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0" name="Google Shape;15330;p66"/>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1" name="Google Shape;15331;p66"/>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2" name="Google Shape;15332;p66"/>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3" name="Google Shape;15333;p66"/>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4" name="Google Shape;15334;p66"/>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5" name="Google Shape;15335;p66"/>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6" name="Google Shape;15336;p66"/>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7" name="Google Shape;15337;p66"/>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8" name="Google Shape;15338;p66"/>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9" name="Google Shape;15339;p66"/>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0" name="Google Shape;15340;p66"/>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1" name="Google Shape;15341;p66"/>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2" name="Google Shape;15342;p66"/>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3" name="Google Shape;15343;p66"/>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4" name="Google Shape;15344;p66"/>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5" name="Google Shape;15345;p66"/>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6" name="Google Shape;15346;p66"/>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7" name="Google Shape;15347;p66"/>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8" name="Google Shape;15348;p66"/>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9" name="Google Shape;15349;p66"/>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0" name="Google Shape;15350;p66"/>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1" name="Google Shape;15351;p66"/>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2" name="Google Shape;15352;p66"/>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3" name="Google Shape;15353;p66"/>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4" name="Google Shape;15354;p66"/>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5" name="Google Shape;15355;p66"/>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6" name="Google Shape;15356;p66"/>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7" name="Google Shape;15357;p66"/>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8" name="Google Shape;15358;p66"/>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9" name="Google Shape;15359;p66"/>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0" name="Google Shape;15360;p66"/>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1" name="Google Shape;15361;p66"/>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2" name="Google Shape;15362;p66"/>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3" name="Google Shape;15363;p66"/>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4" name="Google Shape;15364;p66"/>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5" name="Google Shape;15365;p66"/>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6" name="Google Shape;15366;p66"/>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7" name="Google Shape;15367;p66"/>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8" name="Google Shape;15368;p66"/>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9" name="Google Shape;15369;p66"/>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0" name="Google Shape;15370;p66"/>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1" name="Google Shape;15371;p66"/>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2" name="Google Shape;15372;p66"/>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3" name="Google Shape;15373;p66"/>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4" name="Google Shape;15374;p66"/>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5" name="Google Shape;15375;p66"/>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6" name="Google Shape;15376;p66"/>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7" name="Google Shape;15377;p66"/>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8" name="Google Shape;15378;p66"/>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9" name="Google Shape;15379;p66"/>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0" name="Google Shape;15380;p66"/>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1" name="Google Shape;15381;p66"/>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2" name="Google Shape;15382;p66"/>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3" name="Google Shape;15383;p66"/>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4" name="Google Shape;15384;p66"/>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5" name="Google Shape;15385;p66"/>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6" name="Google Shape;15386;p66"/>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7" name="Google Shape;15387;p66"/>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8" name="Google Shape;15388;p66"/>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9" name="Google Shape;15389;p66"/>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0" name="Google Shape;15390;p66"/>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1" name="Google Shape;15391;p66"/>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2" name="Google Shape;15392;p66"/>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3" name="Google Shape;15393;p66"/>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4" name="Google Shape;15394;p66"/>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5" name="Google Shape;15395;p66"/>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6" name="Google Shape;15396;p66"/>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7" name="Google Shape;15397;p66"/>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8" name="Google Shape;15398;p66"/>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9" name="Google Shape;15399;p66"/>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0" name="Google Shape;15400;p66"/>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1" name="Google Shape;15401;p66"/>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2" name="Google Shape;15402;p66"/>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3" name="Google Shape;15403;p66"/>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4" name="Google Shape;15404;p66"/>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5" name="Google Shape;15405;p66"/>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6" name="Google Shape;15406;p66"/>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7" name="Google Shape;15407;p66"/>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8" name="Google Shape;15408;p66"/>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9" name="Google Shape;15409;p66"/>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0" name="Google Shape;15410;p66"/>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1" name="Google Shape;15411;p66"/>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2" name="Google Shape;15412;p66"/>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3" name="Google Shape;15413;p66"/>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4" name="Google Shape;15414;p66"/>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5" name="Google Shape;15415;p66"/>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6" name="Google Shape;15416;p66"/>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7" name="Google Shape;15417;p66"/>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8" name="Google Shape;15418;p66"/>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9" name="Google Shape;15419;p66"/>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0" name="Google Shape;15420;p66"/>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1" name="Google Shape;15421;p66"/>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2" name="Google Shape;15422;p66"/>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3" name="Google Shape;15423;p66"/>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4" name="Google Shape;15424;p66"/>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5" name="Google Shape;15425;p66"/>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6" name="Google Shape;15426;p66"/>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7" name="Google Shape;15427;p66"/>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8" name="Google Shape;15428;p66"/>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9" name="Google Shape;15429;p66"/>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0" name="Google Shape;15430;p66"/>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1" name="Google Shape;15431;p66"/>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2" name="Google Shape;15432;p66"/>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3" name="Google Shape;15433;p66"/>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4" name="Google Shape;15434;p66"/>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5" name="Google Shape;15435;p66"/>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6" name="Google Shape;15436;p66"/>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7" name="Google Shape;15437;p66"/>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8" name="Google Shape;15438;p66"/>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9" name="Google Shape;15439;p66"/>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0" name="Google Shape;15440;p66"/>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1" name="Google Shape;15441;p66"/>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2" name="Google Shape;15442;p66"/>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3" name="Google Shape;15443;p66"/>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4" name="Google Shape;15444;p66"/>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5" name="Google Shape;15445;p66"/>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6" name="Google Shape;15446;p66"/>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7" name="Google Shape;15447;p66"/>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8" name="Google Shape;15448;p66"/>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9" name="Google Shape;15449;p66"/>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0" name="Google Shape;15450;p66"/>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1" name="Google Shape;15451;p66"/>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2" name="Google Shape;15452;p66"/>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3" name="Google Shape;15453;p66"/>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4" name="Google Shape;15454;p66"/>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5" name="Google Shape;15455;p66"/>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6" name="Google Shape;15456;p66"/>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7" name="Google Shape;15457;p66"/>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8" name="Google Shape;15458;p66"/>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9" name="Google Shape;15459;p66"/>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0" name="Google Shape;15460;p66"/>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1" name="Google Shape;15461;p66"/>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2" name="Google Shape;15462;p66"/>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3" name="Google Shape;15463;p66"/>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4" name="Google Shape;15464;p66"/>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5" name="Google Shape;15465;p66"/>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6" name="Google Shape;15466;p66"/>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7" name="Google Shape;15467;p66"/>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8" name="Google Shape;15468;p66"/>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9" name="Google Shape;15469;p66"/>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0" name="Google Shape;15470;p66"/>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1" name="Google Shape;15471;p66"/>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2" name="Google Shape;15472;p66"/>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3" name="Google Shape;15473;p66"/>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4" name="Google Shape;15474;p66"/>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5" name="Google Shape;15475;p66"/>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6" name="Google Shape;15476;p66"/>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7" name="Google Shape;15477;p66"/>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8" name="Google Shape;15478;p66"/>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9" name="Google Shape;15479;p66"/>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0" name="Google Shape;15480;p66"/>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1" name="Google Shape;15481;p66"/>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2" name="Google Shape;15482;p66"/>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3" name="Google Shape;15483;p66"/>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4" name="Google Shape;15484;p66"/>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5" name="Google Shape;15485;p66"/>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6" name="Google Shape;15486;p66"/>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7" name="Google Shape;15487;p66"/>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8" name="Google Shape;15488;p66"/>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9" name="Google Shape;15489;p66"/>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0" name="Google Shape;15490;p66"/>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1" name="Google Shape;15491;p66"/>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2" name="Google Shape;15492;p66"/>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3" name="Google Shape;15493;p66"/>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4" name="Google Shape;15494;p66"/>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5" name="Google Shape;15495;p66"/>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6" name="Google Shape;15496;p66"/>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7" name="Google Shape;15497;p66"/>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8" name="Google Shape;15498;p66"/>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9" name="Google Shape;15499;p66"/>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0" name="Google Shape;15500;p66"/>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1" name="Google Shape;15501;p66"/>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2" name="Google Shape;15502;p66"/>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3" name="Google Shape;15503;p66"/>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4" name="Google Shape;15504;p66"/>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5" name="Google Shape;15505;p66"/>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6" name="Google Shape;15506;p66"/>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7" name="Google Shape;15507;p66"/>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8" name="Google Shape;15508;p66"/>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9" name="Google Shape;15509;p66"/>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0" name="Google Shape;15510;p66"/>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1" name="Google Shape;15511;p66"/>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2" name="Google Shape;15512;p66"/>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3" name="Google Shape;15513;p66"/>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4" name="Google Shape;15514;p66"/>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5" name="Google Shape;15515;p66"/>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6" name="Google Shape;15516;p66"/>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7" name="Google Shape;15517;p66"/>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8" name="Google Shape;15518;p66"/>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9" name="Google Shape;15519;p66"/>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0" name="Google Shape;15520;p66"/>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1" name="Google Shape;15521;p66"/>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2" name="Google Shape;15522;p66"/>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3" name="Google Shape;15523;p66"/>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4" name="Google Shape;15524;p66"/>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5" name="Google Shape;15525;p66"/>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6" name="Google Shape;15526;p66"/>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7" name="Google Shape;15527;p66"/>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8" name="Google Shape;15528;p66"/>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9" name="Google Shape;15529;p66"/>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0" name="Google Shape;15530;p66"/>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1" name="Google Shape;15531;p66"/>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2" name="Google Shape;15532;p66"/>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3" name="Google Shape;15533;p66"/>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4" name="Google Shape;15534;p66"/>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5" name="Google Shape;15535;p66"/>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6" name="Google Shape;15536;p66"/>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7" name="Google Shape;15537;p66"/>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8" name="Google Shape;15538;p66"/>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9" name="Google Shape;15539;p66"/>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0" name="Google Shape;15540;p66"/>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1" name="Google Shape;15541;p66"/>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2" name="Google Shape;15542;p66"/>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3" name="Google Shape;15543;p66"/>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4" name="Google Shape;15544;p66"/>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5" name="Google Shape;15545;p66"/>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6" name="Google Shape;15546;p66"/>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7" name="Google Shape;15547;p66"/>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8" name="Google Shape;15548;p66"/>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9" name="Google Shape;15549;p66"/>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0" name="Google Shape;15550;p66"/>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1" name="Google Shape;15551;p66"/>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2" name="Google Shape;15552;p66"/>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3" name="Google Shape;15553;p66"/>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4" name="Google Shape;15554;p66"/>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5" name="Google Shape;15555;p66"/>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6" name="Google Shape;15556;p66"/>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7" name="Google Shape;15557;p66"/>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8" name="Google Shape;15558;p66"/>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9" name="Google Shape;15559;p66"/>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0" name="Google Shape;15560;p66"/>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1" name="Google Shape;15561;p66"/>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2" name="Google Shape;15562;p66"/>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3" name="Google Shape;15563;p66"/>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4" name="Google Shape;15564;p66"/>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5" name="Google Shape;15565;p66"/>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6" name="Google Shape;15566;p66"/>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7" name="Google Shape;15567;p66"/>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8" name="Google Shape;15568;p66"/>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9" name="Google Shape;15569;p66"/>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0" name="Google Shape;15570;p66"/>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1" name="Google Shape;15571;p66"/>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2" name="Google Shape;15572;p66"/>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3" name="Google Shape;15573;p66"/>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4" name="Google Shape;15574;p66"/>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5" name="Google Shape;15575;p66"/>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6" name="Google Shape;15576;p66"/>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7" name="Google Shape;15577;p66"/>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8" name="Google Shape;15578;p66"/>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9" name="Google Shape;15579;p66"/>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0" name="Google Shape;15580;p66"/>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1" name="Google Shape;15581;p66"/>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2" name="Google Shape;15582;p66"/>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3" name="Google Shape;15583;p66"/>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4" name="Google Shape;15584;p66"/>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5" name="Google Shape;15585;p66"/>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6" name="Google Shape;15586;p66"/>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7" name="Google Shape;15587;p66"/>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8" name="Google Shape;15588;p66"/>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9" name="Google Shape;15589;p66"/>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0" name="Google Shape;15590;p66"/>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1" name="Google Shape;15591;p66"/>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2" name="Google Shape;15592;p66"/>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3" name="Google Shape;15593;p66"/>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4" name="Google Shape;15594;p66"/>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5" name="Google Shape;15595;p66"/>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6" name="Google Shape;15596;p66"/>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7" name="Google Shape;15597;p66"/>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8" name="Google Shape;15598;p66"/>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9" name="Google Shape;15599;p66"/>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0" name="Google Shape;15600;p66"/>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1" name="Google Shape;15601;p66"/>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2" name="Google Shape;15602;p66"/>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3" name="Google Shape;15603;p66"/>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4" name="Google Shape;15604;p66"/>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5" name="Google Shape;15605;p66"/>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6" name="Google Shape;15606;p66"/>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7" name="Google Shape;15607;p66"/>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8" name="Google Shape;15608;p66"/>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9" name="Google Shape;15609;p66"/>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0" name="Google Shape;15610;p66"/>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1" name="Google Shape;15611;p66"/>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2" name="Google Shape;15612;p66"/>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3" name="Google Shape;15613;p66"/>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4" name="Google Shape;15614;p66"/>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5" name="Google Shape;15615;p66"/>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6" name="Google Shape;15616;p66"/>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7" name="Google Shape;15617;p66"/>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8" name="Google Shape;15618;p66"/>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9" name="Google Shape;15619;p66"/>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0" name="Google Shape;15620;p66"/>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1" name="Google Shape;15621;p66"/>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2" name="Google Shape;15622;p66"/>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3" name="Google Shape;15623;p66"/>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4" name="Google Shape;15624;p66"/>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5" name="Google Shape;15625;p66"/>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6" name="Google Shape;15626;p66"/>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7" name="Google Shape;15627;p66"/>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8" name="Google Shape;15628;p66"/>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9" name="Google Shape;15629;p66"/>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0" name="Google Shape;15630;p66"/>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1" name="Google Shape;15631;p66"/>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2" name="Google Shape;15632;p66"/>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3" name="Google Shape;15633;p66"/>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4" name="Google Shape;15634;p66"/>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5" name="Google Shape;15635;p66"/>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6" name="Google Shape;15636;p66"/>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7" name="Google Shape;15637;p66"/>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8" name="Google Shape;15638;p66"/>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9" name="Google Shape;15639;p66"/>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0" name="Google Shape;15640;p66"/>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1" name="Google Shape;15641;p66"/>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2" name="Google Shape;15642;p66"/>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3" name="Google Shape;15643;p66"/>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4" name="Google Shape;15644;p66"/>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5" name="Google Shape;15645;p66"/>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6" name="Google Shape;15646;p66"/>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7" name="Google Shape;15647;p66"/>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8" name="Google Shape;15648;p66"/>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9" name="Google Shape;15649;p66"/>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0" name="Google Shape;15650;p66"/>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1" name="Google Shape;15651;p66"/>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2" name="Google Shape;15652;p66"/>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3" name="Google Shape;15653;p66"/>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4" name="Google Shape;15654;p66"/>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5" name="Google Shape;15655;p66"/>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6" name="Google Shape;15656;p66"/>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7" name="Google Shape;15657;p66"/>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8" name="Google Shape;15658;p66"/>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9" name="Google Shape;15659;p66"/>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0" name="Google Shape;15660;p66"/>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1" name="Google Shape;15661;p66"/>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2" name="Google Shape;15662;p66"/>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3" name="Google Shape;15663;p66"/>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4" name="Google Shape;15664;p66"/>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5" name="Google Shape;15665;p66"/>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6" name="Google Shape;15666;p66"/>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7" name="Google Shape;15667;p66"/>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8" name="Google Shape;15668;p66"/>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9" name="Google Shape;15669;p66"/>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0" name="Google Shape;15670;p66"/>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1" name="Google Shape;15671;p66"/>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2" name="Google Shape;15672;p66"/>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3" name="Google Shape;15673;p66"/>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4" name="Google Shape;15674;p66"/>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5" name="Google Shape;15675;p66"/>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6" name="Google Shape;15676;p66"/>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7" name="Google Shape;15677;p66"/>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8" name="Google Shape;15678;p66"/>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9" name="Google Shape;15679;p66"/>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0" name="Google Shape;15680;p66"/>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1" name="Google Shape;15681;p66"/>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2" name="Google Shape;15682;p66"/>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3" name="Google Shape;15683;p66"/>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4" name="Google Shape;15684;p66"/>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5" name="Google Shape;15685;p66"/>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6" name="Google Shape;15686;p66"/>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7" name="Google Shape;15687;p66"/>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8" name="Google Shape;15688;p66"/>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9" name="Google Shape;15689;p66"/>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0" name="Google Shape;15690;p66"/>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1" name="Google Shape;15691;p66"/>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2" name="Google Shape;15692;p66"/>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3" name="Google Shape;15693;p66"/>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4" name="Google Shape;15694;p66"/>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5" name="Google Shape;15695;p66"/>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6" name="Google Shape;15696;p66"/>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7" name="Google Shape;15697;p66"/>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8" name="Google Shape;15698;p66"/>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9" name="Google Shape;15699;p66"/>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0" name="Google Shape;15700;p66"/>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1" name="Google Shape;15701;p66"/>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2" name="Google Shape;15702;p66"/>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3" name="Google Shape;15703;p66"/>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4" name="Google Shape;15704;p66"/>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5" name="Google Shape;15705;p66"/>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6" name="Google Shape;15706;p66"/>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7" name="Google Shape;15707;p66"/>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8" name="Google Shape;15708;p66"/>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9" name="Google Shape;15709;p66"/>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0" name="Google Shape;15710;p66"/>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1" name="Google Shape;15711;p66"/>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2" name="Google Shape;15712;p66"/>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3" name="Google Shape;15713;p66"/>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4" name="Google Shape;15714;p66"/>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5" name="Google Shape;15715;p66"/>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6" name="Google Shape;15716;p66"/>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7" name="Google Shape;15717;p66"/>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8" name="Google Shape;15718;p66"/>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9" name="Google Shape;15719;p66"/>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0" name="Google Shape;15720;p66"/>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1" name="Google Shape;15721;p66"/>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2" name="Google Shape;15722;p66"/>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3" name="Google Shape;15723;p66"/>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4" name="Google Shape;15724;p66"/>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5" name="Google Shape;15725;p66"/>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6" name="Google Shape;15726;p66"/>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7" name="Google Shape;15727;p66"/>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8" name="Google Shape;15728;p66"/>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9" name="Google Shape;15729;p66"/>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0" name="Google Shape;15730;p66"/>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1" name="Google Shape;15731;p66"/>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2" name="Google Shape;15732;p66"/>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3" name="Google Shape;15733;p66"/>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4" name="Google Shape;15734;p66"/>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5" name="Google Shape;15735;p66"/>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6" name="Google Shape;15736;p66"/>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7" name="Google Shape;15737;p66"/>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8" name="Google Shape;15738;p66"/>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9" name="Google Shape;15739;p66"/>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0" name="Google Shape;15740;p66"/>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1" name="Google Shape;15741;p66"/>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2" name="Google Shape;15742;p66"/>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3" name="Google Shape;15743;p66"/>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4" name="Google Shape;15744;p66"/>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5" name="Google Shape;15745;p66"/>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6" name="Google Shape;15746;p66"/>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7" name="Google Shape;15747;p66"/>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8" name="Google Shape;15748;p66"/>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9" name="Google Shape;15749;p66"/>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0" name="Google Shape;15750;p66"/>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1" name="Google Shape;15751;p66"/>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2" name="Google Shape;15752;p66"/>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3" name="Google Shape;15753;p66"/>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4" name="Google Shape;15754;p66"/>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5" name="Google Shape;15755;p66"/>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6" name="Google Shape;15756;p66"/>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7" name="Google Shape;15757;p66"/>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8" name="Google Shape;15758;p66"/>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9" name="Google Shape;15759;p66"/>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0" name="Google Shape;15760;p66"/>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1" name="Google Shape;15761;p66"/>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2" name="Google Shape;15762;p66"/>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3" name="Google Shape;15763;p66"/>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4" name="Google Shape;15764;p66"/>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5" name="Google Shape;15765;p66"/>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6" name="Google Shape;15766;p66"/>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7" name="Google Shape;15767;p66"/>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8" name="Google Shape;15768;p66"/>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9" name="Google Shape;15769;p66"/>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0" name="Google Shape;15770;p66"/>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1" name="Google Shape;15771;p66"/>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2" name="Google Shape;15772;p66"/>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3" name="Google Shape;15773;p66"/>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4" name="Google Shape;15774;p66"/>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5" name="Google Shape;15775;p66"/>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6" name="Google Shape;15776;p66"/>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7" name="Google Shape;15777;p66"/>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8" name="Google Shape;15778;p66"/>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9" name="Google Shape;15779;p66"/>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0" name="Google Shape;15780;p66"/>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1" name="Google Shape;15781;p66"/>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2" name="Google Shape;15782;p66"/>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3" name="Google Shape;15783;p66"/>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4" name="Google Shape;15784;p66"/>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5" name="Google Shape;15785;p66"/>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6" name="Google Shape;15786;p66"/>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7" name="Google Shape;15787;p66"/>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8" name="Google Shape;15788;p66"/>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9" name="Google Shape;15789;p66"/>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0" name="Google Shape;15790;p66"/>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1" name="Google Shape;15791;p66"/>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2" name="Google Shape;15792;p66"/>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3" name="Google Shape;15793;p66"/>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4" name="Google Shape;15794;p66"/>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5" name="Google Shape;15795;p66"/>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6" name="Google Shape;15796;p66"/>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7" name="Google Shape;15797;p66"/>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8" name="Google Shape;15798;p66"/>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9" name="Google Shape;15799;p66"/>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0" name="Google Shape;15800;p66"/>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1" name="Google Shape;15801;p66"/>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2" name="Google Shape;15802;p66"/>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3" name="Google Shape;15803;p66"/>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4" name="Google Shape;15804;p66"/>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5" name="Google Shape;15805;p66"/>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6" name="Google Shape;15806;p66"/>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7" name="Google Shape;15807;p66"/>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8" name="Google Shape;15808;p66"/>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9" name="Google Shape;15809;p66"/>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0" name="Google Shape;15810;p66"/>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1" name="Google Shape;15811;p66"/>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2" name="Google Shape;15812;p66"/>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3" name="Google Shape;15813;p66"/>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4" name="Google Shape;15814;p66"/>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5" name="Google Shape;15815;p66"/>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6" name="Google Shape;15816;p66"/>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7" name="Google Shape;15817;p66"/>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8" name="Google Shape;15818;p66"/>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9" name="Google Shape;15819;p66"/>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0" name="Google Shape;15820;p66"/>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1" name="Google Shape;15821;p66"/>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2" name="Google Shape;15822;p66"/>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3" name="Google Shape;15823;p66"/>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4" name="Google Shape;15824;p66"/>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5" name="Google Shape;15825;p66"/>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6" name="Google Shape;15826;p66"/>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7" name="Google Shape;15827;p66"/>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8" name="Google Shape;15828;p66"/>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9" name="Google Shape;15829;p66"/>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0" name="Google Shape;15830;p66"/>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1" name="Google Shape;15831;p66"/>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2" name="Google Shape;15832;p66"/>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3" name="Google Shape;15833;p66"/>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4" name="Google Shape;15834;p66"/>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5" name="Google Shape;15835;p66"/>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6" name="Google Shape;15836;p66"/>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7" name="Google Shape;15837;p66"/>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8" name="Google Shape;15838;p66"/>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9" name="Google Shape;15839;p66"/>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0" name="Google Shape;15840;p66"/>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1" name="Google Shape;15841;p66"/>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2" name="Google Shape;15842;p66"/>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3" name="Google Shape;15843;p66"/>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4" name="Google Shape;15844;p66"/>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5" name="Google Shape;15845;p66"/>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6" name="Google Shape;15846;p66"/>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7" name="Google Shape;15847;p66"/>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8" name="Google Shape;15848;p66"/>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9" name="Google Shape;15849;p66"/>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850" name="Google Shape;15850;p66"/>
          <p:cNvSpPr txBox="1"/>
          <p:nvPr>
            <p:ph hasCustomPrompt="1" type="title"/>
          </p:nvPr>
        </p:nvSpPr>
        <p:spPr>
          <a:xfrm>
            <a:off x="2143100" y="1710875"/>
            <a:ext cx="4845600" cy="1564200"/>
          </a:xfrm>
          <a:prstGeom prst="rect">
            <a:avLst/>
          </a:prstGeom>
          <a:noFill/>
          <a:ln>
            <a:noFill/>
          </a:ln>
          <a:effectLst>
            <a:outerShdw rotWithShape="0" algn="bl" dir="4080000" dist="3810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9600"/>
              <a:buNone/>
              <a:defRPr sz="10100">
                <a:solidFill>
                  <a:schemeClr val="lt2"/>
                </a:solidFill>
              </a:defRPr>
            </a:lvl1pPr>
            <a:lvl2pPr lvl="1" algn="ctr">
              <a:lnSpc>
                <a:spcPct val="100000"/>
              </a:lnSpc>
              <a:spcBef>
                <a:spcPts val="0"/>
              </a:spcBef>
              <a:spcAft>
                <a:spcPts val="0"/>
              </a:spcAft>
              <a:buSzPts val="9600"/>
              <a:buNone/>
              <a:defRPr sz="9600"/>
            </a:lvl2pPr>
            <a:lvl3pPr lvl="2" algn="ctr">
              <a:lnSpc>
                <a:spcPct val="100000"/>
              </a:lnSpc>
              <a:spcBef>
                <a:spcPts val="0"/>
              </a:spcBef>
              <a:spcAft>
                <a:spcPts val="0"/>
              </a:spcAft>
              <a:buSzPts val="9600"/>
              <a:buNone/>
              <a:defRPr sz="9600"/>
            </a:lvl3pPr>
            <a:lvl4pPr lvl="3" algn="ctr">
              <a:lnSpc>
                <a:spcPct val="100000"/>
              </a:lnSpc>
              <a:spcBef>
                <a:spcPts val="0"/>
              </a:spcBef>
              <a:spcAft>
                <a:spcPts val="0"/>
              </a:spcAft>
              <a:buSzPts val="9600"/>
              <a:buNone/>
              <a:defRPr sz="9600"/>
            </a:lvl4pPr>
            <a:lvl5pPr lvl="4" algn="ctr">
              <a:lnSpc>
                <a:spcPct val="100000"/>
              </a:lnSpc>
              <a:spcBef>
                <a:spcPts val="0"/>
              </a:spcBef>
              <a:spcAft>
                <a:spcPts val="0"/>
              </a:spcAft>
              <a:buSzPts val="9600"/>
              <a:buNone/>
              <a:defRPr sz="9600"/>
            </a:lvl5pPr>
            <a:lvl6pPr lvl="5" algn="ctr">
              <a:lnSpc>
                <a:spcPct val="100000"/>
              </a:lnSpc>
              <a:spcBef>
                <a:spcPts val="0"/>
              </a:spcBef>
              <a:spcAft>
                <a:spcPts val="0"/>
              </a:spcAft>
              <a:buSzPts val="9600"/>
              <a:buNone/>
              <a:defRPr sz="9600"/>
            </a:lvl6pPr>
            <a:lvl7pPr lvl="6" algn="ctr">
              <a:lnSpc>
                <a:spcPct val="100000"/>
              </a:lnSpc>
              <a:spcBef>
                <a:spcPts val="0"/>
              </a:spcBef>
              <a:spcAft>
                <a:spcPts val="0"/>
              </a:spcAft>
              <a:buSzPts val="9600"/>
              <a:buNone/>
              <a:defRPr sz="9600"/>
            </a:lvl7pPr>
            <a:lvl8pPr lvl="7" algn="ctr">
              <a:lnSpc>
                <a:spcPct val="100000"/>
              </a:lnSpc>
              <a:spcBef>
                <a:spcPts val="0"/>
              </a:spcBef>
              <a:spcAft>
                <a:spcPts val="0"/>
              </a:spcAft>
              <a:buSzPts val="9600"/>
              <a:buNone/>
              <a:defRPr sz="9600"/>
            </a:lvl8pPr>
            <a:lvl9pPr lvl="8" algn="ctr">
              <a:lnSpc>
                <a:spcPct val="100000"/>
              </a:lnSpc>
              <a:spcBef>
                <a:spcPts val="0"/>
              </a:spcBef>
              <a:spcAft>
                <a:spcPts val="0"/>
              </a:spcAft>
              <a:buSzPts val="9600"/>
              <a:buNone/>
              <a:defRPr sz="9600"/>
            </a:lvl9pPr>
          </a:lstStyle>
          <a:p>
            <a:r>
              <a:t>xx%</a:t>
            </a:r>
          </a:p>
        </p:txBody>
      </p:sp>
      <p:sp>
        <p:nvSpPr>
          <p:cNvPr id="15851" name="Google Shape;15851;p66"/>
          <p:cNvSpPr txBox="1"/>
          <p:nvPr>
            <p:ph idx="1" type="subTitle"/>
          </p:nvPr>
        </p:nvSpPr>
        <p:spPr>
          <a:xfrm>
            <a:off x="2143100" y="3222025"/>
            <a:ext cx="4845600" cy="456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600"/>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chemeClr val="dk2"/>
        </a:solidFill>
      </p:bgPr>
    </p:bg>
    <p:spTree>
      <p:nvGrpSpPr>
        <p:cNvPr id="15852" name="Shape 15852"/>
        <p:cNvGrpSpPr/>
        <p:nvPr/>
      </p:nvGrpSpPr>
      <p:grpSpPr>
        <a:xfrm>
          <a:off x="0" y="0"/>
          <a:ext cx="0" cy="0"/>
          <a:chOff x="0" y="0"/>
          <a:chExt cx="0" cy="0"/>
        </a:xfrm>
      </p:grpSpPr>
      <p:sp>
        <p:nvSpPr>
          <p:cNvPr id="15853" name="Google Shape;15853;p67"/>
          <p:cNvSpPr txBox="1"/>
          <p:nvPr>
            <p:ph type="title"/>
          </p:nvPr>
        </p:nvSpPr>
        <p:spPr>
          <a:xfrm>
            <a:off x="720000" y="837600"/>
            <a:ext cx="3953400" cy="11748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sp>
        <p:nvSpPr>
          <p:cNvPr id="15854" name="Google Shape;15854;p67"/>
          <p:cNvSpPr/>
          <p:nvPr/>
        </p:nvSpPr>
        <p:spPr>
          <a:xfrm>
            <a:off x="800" y="3050"/>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EFEEED"/>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_1">
    <p:spTree>
      <p:nvGrpSpPr>
        <p:cNvPr id="15855" name="Shape 15855"/>
        <p:cNvGrpSpPr/>
        <p:nvPr/>
      </p:nvGrpSpPr>
      <p:grpSpPr>
        <a:xfrm>
          <a:off x="0" y="0"/>
          <a:ext cx="0" cy="0"/>
          <a:chOff x="0" y="0"/>
          <a:chExt cx="0" cy="0"/>
        </a:xfrm>
      </p:grpSpPr>
      <p:sp>
        <p:nvSpPr>
          <p:cNvPr id="15856" name="Google Shape;15856;p68"/>
          <p:cNvSpPr/>
          <p:nvPr/>
        </p:nvSpPr>
        <p:spPr>
          <a:xfrm>
            <a:off x="325150" y="208107"/>
            <a:ext cx="8493600" cy="4727400"/>
          </a:xfrm>
          <a:prstGeom prst="rect">
            <a:avLst/>
          </a:prstGeom>
          <a:no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7" name="Google Shape;15857;p68"/>
          <p:cNvSpPr/>
          <p:nvPr/>
        </p:nvSpPr>
        <p:spPr>
          <a:xfrm>
            <a:off x="461906" y="351005"/>
            <a:ext cx="8220000" cy="4441500"/>
          </a:xfrm>
          <a:prstGeom prst="rect">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858" name="Google Shape;15858;p68"/>
          <p:cNvGrpSpPr/>
          <p:nvPr/>
        </p:nvGrpSpPr>
        <p:grpSpPr>
          <a:xfrm>
            <a:off x="468844" y="147364"/>
            <a:ext cx="8350008" cy="4685127"/>
            <a:chOff x="238400" y="851425"/>
            <a:chExt cx="7143475" cy="4008150"/>
          </a:xfrm>
        </p:grpSpPr>
        <p:sp>
          <p:nvSpPr>
            <p:cNvPr id="15859" name="Google Shape;15859;p68"/>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0" name="Google Shape;15860;p68"/>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1" name="Google Shape;15861;p68"/>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2" name="Google Shape;15862;p68"/>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3" name="Google Shape;15863;p68"/>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4" name="Google Shape;15864;p68"/>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5" name="Google Shape;15865;p68"/>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6" name="Google Shape;15866;p68"/>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7" name="Google Shape;15867;p68"/>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8" name="Google Shape;15868;p68"/>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9" name="Google Shape;15869;p68"/>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0" name="Google Shape;15870;p68"/>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1" name="Google Shape;15871;p68"/>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2" name="Google Shape;15872;p68"/>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3" name="Google Shape;15873;p68"/>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4" name="Google Shape;15874;p68"/>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5" name="Google Shape;15875;p68"/>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6" name="Google Shape;15876;p68"/>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7" name="Google Shape;15877;p68"/>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8" name="Google Shape;15878;p68"/>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9" name="Google Shape;15879;p68"/>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0" name="Google Shape;15880;p68"/>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1" name="Google Shape;15881;p68"/>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2" name="Google Shape;15882;p68"/>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3" name="Google Shape;15883;p68"/>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4" name="Google Shape;15884;p68"/>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5" name="Google Shape;15885;p68"/>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6" name="Google Shape;15886;p68"/>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7" name="Google Shape;15887;p68"/>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8" name="Google Shape;15888;p68"/>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9" name="Google Shape;15889;p68"/>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0" name="Google Shape;15890;p68"/>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1" name="Google Shape;15891;p68"/>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2" name="Google Shape;15892;p68"/>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3" name="Google Shape;15893;p68"/>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4" name="Google Shape;15894;p68"/>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5" name="Google Shape;15895;p68"/>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6" name="Google Shape;15896;p68"/>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7" name="Google Shape;15897;p68"/>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8" name="Google Shape;15898;p68"/>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9" name="Google Shape;15899;p68"/>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0" name="Google Shape;15900;p68"/>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1" name="Google Shape;15901;p68"/>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2" name="Google Shape;15902;p68"/>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3" name="Google Shape;15903;p68"/>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4" name="Google Shape;15904;p68"/>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5" name="Google Shape;15905;p68"/>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6" name="Google Shape;15906;p68"/>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7" name="Google Shape;15907;p68"/>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8" name="Google Shape;15908;p68"/>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9" name="Google Shape;15909;p68"/>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0" name="Google Shape;15910;p68"/>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1" name="Google Shape;15911;p68"/>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2" name="Google Shape;15912;p68"/>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3" name="Google Shape;15913;p68"/>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4" name="Google Shape;15914;p68"/>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5" name="Google Shape;15915;p68"/>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6" name="Google Shape;15916;p68"/>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7" name="Google Shape;15917;p68"/>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8" name="Google Shape;15918;p68"/>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9" name="Google Shape;15919;p68"/>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0" name="Google Shape;15920;p68"/>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1" name="Google Shape;15921;p68"/>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2" name="Google Shape;15922;p68"/>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3" name="Google Shape;15923;p68"/>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4" name="Google Shape;15924;p68"/>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5" name="Google Shape;15925;p68"/>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6" name="Google Shape;15926;p68"/>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7" name="Google Shape;15927;p68"/>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8" name="Google Shape;15928;p68"/>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9" name="Google Shape;15929;p68"/>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0" name="Google Shape;15930;p68"/>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1" name="Google Shape;15931;p68"/>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2" name="Google Shape;15932;p68"/>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3" name="Google Shape;15933;p68"/>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4" name="Google Shape;15934;p68"/>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5" name="Google Shape;15935;p68"/>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6" name="Google Shape;15936;p68"/>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7" name="Google Shape;15937;p68"/>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8" name="Google Shape;15938;p68"/>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9" name="Google Shape;15939;p68"/>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0" name="Google Shape;15940;p68"/>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1" name="Google Shape;15941;p68"/>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2" name="Google Shape;15942;p68"/>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3" name="Google Shape;15943;p68"/>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4" name="Google Shape;15944;p68"/>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5" name="Google Shape;15945;p68"/>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6" name="Google Shape;15946;p68"/>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7" name="Google Shape;15947;p68"/>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8" name="Google Shape;15948;p68"/>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9" name="Google Shape;15949;p68"/>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0" name="Google Shape;15950;p68"/>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1" name="Google Shape;15951;p68"/>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2" name="Google Shape;15952;p68"/>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3" name="Google Shape;15953;p68"/>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4" name="Google Shape;15954;p68"/>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5" name="Google Shape;15955;p68"/>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6" name="Google Shape;15956;p68"/>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7" name="Google Shape;15957;p68"/>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8" name="Google Shape;15958;p68"/>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9" name="Google Shape;15959;p68"/>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0" name="Google Shape;15960;p68"/>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1" name="Google Shape;15961;p68"/>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2" name="Google Shape;15962;p68"/>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3" name="Google Shape;15963;p68"/>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4" name="Google Shape;15964;p68"/>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5" name="Google Shape;15965;p68"/>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6" name="Google Shape;15966;p68"/>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7" name="Google Shape;15967;p68"/>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8" name="Google Shape;15968;p68"/>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9" name="Google Shape;15969;p68"/>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0" name="Google Shape;15970;p68"/>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1" name="Google Shape;15971;p68"/>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2" name="Google Shape;15972;p68"/>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3" name="Google Shape;15973;p68"/>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4" name="Google Shape;15974;p68"/>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5" name="Google Shape;15975;p68"/>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6" name="Google Shape;15976;p68"/>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7" name="Google Shape;15977;p68"/>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8" name="Google Shape;15978;p68"/>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9" name="Google Shape;15979;p68"/>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0" name="Google Shape;15980;p68"/>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1" name="Google Shape;15981;p68"/>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2" name="Google Shape;15982;p68"/>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3" name="Google Shape;15983;p68"/>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4" name="Google Shape;15984;p68"/>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5" name="Google Shape;15985;p68"/>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6" name="Google Shape;15986;p68"/>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7" name="Google Shape;15987;p68"/>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8" name="Google Shape;15988;p68"/>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9" name="Google Shape;15989;p68"/>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0" name="Google Shape;15990;p68"/>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1" name="Google Shape;15991;p68"/>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2" name="Google Shape;15992;p68"/>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3" name="Google Shape;15993;p68"/>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4" name="Google Shape;15994;p68"/>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5" name="Google Shape;15995;p68"/>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6" name="Google Shape;15996;p68"/>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7" name="Google Shape;15997;p68"/>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8" name="Google Shape;15998;p68"/>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9" name="Google Shape;15999;p68"/>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0" name="Google Shape;16000;p68"/>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1" name="Google Shape;16001;p68"/>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2" name="Google Shape;16002;p68"/>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3" name="Google Shape;16003;p68"/>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4" name="Google Shape;16004;p68"/>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5" name="Google Shape;16005;p68"/>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6" name="Google Shape;16006;p68"/>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7" name="Google Shape;16007;p68"/>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8" name="Google Shape;16008;p68"/>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9" name="Google Shape;16009;p68"/>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0" name="Google Shape;16010;p68"/>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1" name="Google Shape;16011;p68"/>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2" name="Google Shape;16012;p68"/>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3" name="Google Shape;16013;p68"/>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4" name="Google Shape;16014;p68"/>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5" name="Google Shape;16015;p68"/>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6" name="Google Shape;16016;p68"/>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7" name="Google Shape;16017;p68"/>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8" name="Google Shape;16018;p68"/>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9" name="Google Shape;16019;p68"/>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0" name="Google Shape;16020;p68"/>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1" name="Google Shape;16021;p68"/>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2" name="Google Shape;16022;p68"/>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3" name="Google Shape;16023;p68"/>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4" name="Google Shape;16024;p68"/>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5" name="Google Shape;16025;p68"/>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6" name="Google Shape;16026;p68"/>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7" name="Google Shape;16027;p68"/>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8" name="Google Shape;16028;p68"/>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9" name="Google Shape;16029;p68"/>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0" name="Google Shape;16030;p68"/>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1" name="Google Shape;16031;p68"/>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2" name="Google Shape;16032;p68"/>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3" name="Google Shape;16033;p68"/>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4" name="Google Shape;16034;p68"/>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5" name="Google Shape;16035;p68"/>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6" name="Google Shape;16036;p68"/>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7" name="Google Shape;16037;p68"/>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8" name="Google Shape;16038;p68"/>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9" name="Google Shape;16039;p68"/>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0" name="Google Shape;16040;p68"/>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1" name="Google Shape;16041;p68"/>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2" name="Google Shape;16042;p68"/>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3" name="Google Shape;16043;p68"/>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4" name="Google Shape;16044;p68"/>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5" name="Google Shape;16045;p68"/>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6" name="Google Shape;16046;p68"/>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7" name="Google Shape;16047;p68"/>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8" name="Google Shape;16048;p68"/>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9" name="Google Shape;16049;p68"/>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0" name="Google Shape;16050;p68"/>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1" name="Google Shape;16051;p68"/>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2" name="Google Shape;16052;p68"/>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3" name="Google Shape;16053;p68"/>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4" name="Google Shape;16054;p68"/>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5" name="Google Shape;16055;p68"/>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6" name="Google Shape;16056;p68"/>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7" name="Google Shape;16057;p68"/>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8" name="Google Shape;16058;p68"/>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9" name="Google Shape;16059;p68"/>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0" name="Google Shape;16060;p68"/>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1" name="Google Shape;16061;p68"/>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2" name="Google Shape;16062;p68"/>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3" name="Google Shape;16063;p68"/>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4" name="Google Shape;16064;p68"/>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5" name="Google Shape;16065;p68"/>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6" name="Google Shape;16066;p68"/>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7" name="Google Shape;16067;p68"/>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8" name="Google Shape;16068;p68"/>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9" name="Google Shape;16069;p68"/>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0" name="Google Shape;16070;p68"/>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1" name="Google Shape;16071;p68"/>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2" name="Google Shape;16072;p68"/>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3" name="Google Shape;16073;p68"/>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4" name="Google Shape;16074;p68"/>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5" name="Google Shape;16075;p68"/>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6" name="Google Shape;16076;p68"/>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7" name="Google Shape;16077;p68"/>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8" name="Google Shape;16078;p68"/>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9" name="Google Shape;16079;p68"/>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0" name="Google Shape;16080;p68"/>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1" name="Google Shape;16081;p68"/>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2" name="Google Shape;16082;p68"/>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3" name="Google Shape;16083;p68"/>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4" name="Google Shape;16084;p68"/>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5" name="Google Shape;16085;p68"/>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6" name="Google Shape;16086;p68"/>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7" name="Google Shape;16087;p68"/>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8" name="Google Shape;16088;p68"/>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9" name="Google Shape;16089;p68"/>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0" name="Google Shape;16090;p68"/>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1" name="Google Shape;16091;p68"/>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2" name="Google Shape;16092;p68"/>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3" name="Google Shape;16093;p68"/>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4" name="Google Shape;16094;p68"/>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5" name="Google Shape;16095;p68"/>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6" name="Google Shape;16096;p68"/>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7" name="Google Shape;16097;p68"/>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8" name="Google Shape;16098;p68"/>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9" name="Google Shape;16099;p68"/>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0" name="Google Shape;16100;p68"/>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1" name="Google Shape;16101;p68"/>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2" name="Google Shape;16102;p68"/>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3" name="Google Shape;16103;p68"/>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4" name="Google Shape;16104;p68"/>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5" name="Google Shape;16105;p68"/>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6" name="Google Shape;16106;p68"/>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7" name="Google Shape;16107;p68"/>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8" name="Google Shape;16108;p68"/>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9" name="Google Shape;16109;p68"/>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0" name="Google Shape;16110;p68"/>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1" name="Google Shape;16111;p68"/>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2" name="Google Shape;16112;p68"/>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3" name="Google Shape;16113;p68"/>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4" name="Google Shape;16114;p68"/>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5" name="Google Shape;16115;p68"/>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6" name="Google Shape;16116;p68"/>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7" name="Google Shape;16117;p68"/>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8" name="Google Shape;16118;p68"/>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9" name="Google Shape;16119;p68"/>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0" name="Google Shape;16120;p68"/>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1" name="Google Shape;16121;p68"/>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2" name="Google Shape;16122;p68"/>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3" name="Google Shape;16123;p68"/>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4" name="Google Shape;16124;p68"/>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5" name="Google Shape;16125;p68"/>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6" name="Google Shape;16126;p68"/>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7" name="Google Shape;16127;p68"/>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8" name="Google Shape;16128;p68"/>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9" name="Google Shape;16129;p68"/>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0" name="Google Shape;16130;p68"/>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1" name="Google Shape;16131;p68"/>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2" name="Google Shape;16132;p68"/>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3" name="Google Shape;16133;p68"/>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4" name="Google Shape;16134;p68"/>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5" name="Google Shape;16135;p68"/>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6" name="Google Shape;16136;p68"/>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7" name="Google Shape;16137;p68"/>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8" name="Google Shape;16138;p68"/>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9" name="Google Shape;16139;p68"/>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0" name="Google Shape;16140;p68"/>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1" name="Google Shape;16141;p68"/>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2" name="Google Shape;16142;p68"/>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3" name="Google Shape;16143;p68"/>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4" name="Google Shape;16144;p68"/>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5" name="Google Shape;16145;p68"/>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6" name="Google Shape;16146;p68"/>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7" name="Google Shape;16147;p68"/>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8" name="Google Shape;16148;p68"/>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9" name="Google Shape;16149;p68"/>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0" name="Google Shape;16150;p68"/>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1" name="Google Shape;16151;p68"/>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2" name="Google Shape;16152;p68"/>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3" name="Google Shape;16153;p68"/>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4" name="Google Shape;16154;p68"/>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5" name="Google Shape;16155;p68"/>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6" name="Google Shape;16156;p68"/>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7" name="Google Shape;16157;p68"/>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8" name="Google Shape;16158;p68"/>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9" name="Google Shape;16159;p68"/>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0" name="Google Shape;16160;p68"/>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1" name="Google Shape;16161;p68"/>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2" name="Google Shape;16162;p68"/>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3" name="Google Shape;16163;p68"/>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4" name="Google Shape;16164;p68"/>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5" name="Google Shape;16165;p68"/>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6" name="Google Shape;16166;p68"/>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7" name="Google Shape;16167;p68"/>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8" name="Google Shape;16168;p68"/>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9" name="Google Shape;16169;p68"/>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0" name="Google Shape;16170;p68"/>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1" name="Google Shape;16171;p68"/>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2" name="Google Shape;16172;p68"/>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3" name="Google Shape;16173;p68"/>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4" name="Google Shape;16174;p68"/>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5" name="Google Shape;16175;p68"/>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6" name="Google Shape;16176;p68"/>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7" name="Google Shape;16177;p68"/>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8" name="Google Shape;16178;p68"/>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9" name="Google Shape;16179;p68"/>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0" name="Google Shape;16180;p68"/>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1" name="Google Shape;16181;p68"/>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2" name="Google Shape;16182;p68"/>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3" name="Google Shape;16183;p68"/>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4" name="Google Shape;16184;p68"/>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5" name="Google Shape;16185;p68"/>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6" name="Google Shape;16186;p68"/>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7" name="Google Shape;16187;p68"/>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8" name="Google Shape;16188;p68"/>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9" name="Google Shape;16189;p68"/>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0" name="Google Shape;16190;p68"/>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1" name="Google Shape;16191;p68"/>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2" name="Google Shape;16192;p68"/>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3" name="Google Shape;16193;p68"/>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4" name="Google Shape;16194;p68"/>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5" name="Google Shape;16195;p68"/>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6" name="Google Shape;16196;p68"/>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7" name="Google Shape;16197;p68"/>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8" name="Google Shape;16198;p68"/>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9" name="Google Shape;16199;p68"/>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0" name="Google Shape;16200;p68"/>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1" name="Google Shape;16201;p68"/>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2" name="Google Shape;16202;p68"/>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3" name="Google Shape;16203;p68"/>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4" name="Google Shape;16204;p68"/>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5" name="Google Shape;16205;p68"/>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6" name="Google Shape;16206;p68"/>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7" name="Google Shape;16207;p68"/>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8" name="Google Shape;16208;p68"/>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9" name="Google Shape;16209;p68"/>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0" name="Google Shape;16210;p68"/>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1" name="Google Shape;16211;p68"/>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2" name="Google Shape;16212;p68"/>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3" name="Google Shape;16213;p68"/>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4" name="Google Shape;16214;p68"/>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5" name="Google Shape;16215;p68"/>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6" name="Google Shape;16216;p68"/>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7" name="Google Shape;16217;p68"/>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8" name="Google Shape;16218;p68"/>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9" name="Google Shape;16219;p68"/>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0" name="Google Shape;16220;p68"/>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1" name="Google Shape;16221;p68"/>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2" name="Google Shape;16222;p68"/>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3" name="Google Shape;16223;p68"/>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4" name="Google Shape;16224;p68"/>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5" name="Google Shape;16225;p68"/>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6" name="Google Shape;16226;p68"/>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7" name="Google Shape;16227;p68"/>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8" name="Google Shape;16228;p68"/>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9" name="Google Shape;16229;p68"/>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0" name="Google Shape;16230;p68"/>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1" name="Google Shape;16231;p68"/>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2" name="Google Shape;16232;p68"/>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3" name="Google Shape;16233;p68"/>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4" name="Google Shape;16234;p68"/>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5" name="Google Shape;16235;p68"/>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6" name="Google Shape;16236;p68"/>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7" name="Google Shape;16237;p68"/>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8" name="Google Shape;16238;p68"/>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9" name="Google Shape;16239;p68"/>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0" name="Google Shape;16240;p68"/>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1" name="Google Shape;16241;p68"/>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2" name="Google Shape;16242;p68"/>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3" name="Google Shape;16243;p68"/>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4" name="Google Shape;16244;p68"/>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5" name="Google Shape;16245;p68"/>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6" name="Google Shape;16246;p68"/>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7" name="Google Shape;16247;p68"/>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8" name="Google Shape;16248;p68"/>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9" name="Google Shape;16249;p68"/>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0" name="Google Shape;16250;p68"/>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1" name="Google Shape;16251;p68"/>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2" name="Google Shape;16252;p68"/>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3" name="Google Shape;16253;p68"/>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4" name="Google Shape;16254;p68"/>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5" name="Google Shape;16255;p68"/>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6" name="Google Shape;16256;p68"/>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7" name="Google Shape;16257;p68"/>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8" name="Google Shape;16258;p68"/>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9" name="Google Shape;16259;p68"/>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0" name="Google Shape;16260;p68"/>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1" name="Google Shape;16261;p68"/>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2" name="Google Shape;16262;p68"/>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3" name="Google Shape;16263;p68"/>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4" name="Google Shape;16264;p68"/>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5" name="Google Shape;16265;p68"/>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6" name="Google Shape;16266;p68"/>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7" name="Google Shape;16267;p68"/>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8" name="Google Shape;16268;p68"/>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9" name="Google Shape;16269;p68"/>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0" name="Google Shape;16270;p68"/>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1" name="Google Shape;16271;p68"/>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2" name="Google Shape;16272;p68"/>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3" name="Google Shape;16273;p68"/>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4" name="Google Shape;16274;p68"/>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5" name="Google Shape;16275;p68"/>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6" name="Google Shape;16276;p68"/>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7" name="Google Shape;16277;p68"/>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8" name="Google Shape;16278;p68"/>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9" name="Google Shape;16279;p68"/>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0" name="Google Shape;16280;p68"/>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1" name="Google Shape;16281;p68"/>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2" name="Google Shape;16282;p68"/>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3" name="Google Shape;16283;p68"/>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4" name="Google Shape;16284;p68"/>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5" name="Google Shape;16285;p68"/>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6" name="Google Shape;16286;p68"/>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7" name="Google Shape;16287;p68"/>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8" name="Google Shape;16288;p68"/>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9" name="Google Shape;16289;p68"/>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0" name="Google Shape;16290;p68"/>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1" name="Google Shape;16291;p68"/>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2" name="Google Shape;16292;p68"/>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3" name="Google Shape;16293;p68"/>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4" name="Google Shape;16294;p68"/>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5" name="Google Shape;16295;p68"/>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6" name="Google Shape;16296;p68"/>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7" name="Google Shape;16297;p68"/>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8" name="Google Shape;16298;p68"/>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9" name="Google Shape;16299;p68"/>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0" name="Google Shape;16300;p68"/>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1" name="Google Shape;16301;p68"/>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2" name="Google Shape;16302;p68"/>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3" name="Google Shape;16303;p68"/>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4" name="Google Shape;16304;p68"/>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5" name="Google Shape;16305;p68"/>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6" name="Google Shape;16306;p68"/>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7" name="Google Shape;16307;p68"/>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8" name="Google Shape;16308;p68"/>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9" name="Google Shape;16309;p68"/>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0" name="Google Shape;16310;p68"/>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1" name="Google Shape;16311;p68"/>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2" name="Google Shape;16312;p68"/>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3" name="Google Shape;16313;p68"/>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4" name="Google Shape;16314;p68"/>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5" name="Google Shape;16315;p68"/>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6" name="Google Shape;16316;p68"/>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7" name="Google Shape;16317;p68"/>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8" name="Google Shape;16318;p68"/>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9" name="Google Shape;16319;p68"/>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0" name="Google Shape;16320;p68"/>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1" name="Google Shape;16321;p68"/>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2" name="Google Shape;16322;p68"/>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3" name="Google Shape;16323;p68"/>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4" name="Google Shape;16324;p68"/>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5" name="Google Shape;16325;p68"/>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6" name="Google Shape;16326;p68"/>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7" name="Google Shape;16327;p68"/>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8" name="Google Shape;16328;p68"/>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9" name="Google Shape;16329;p68"/>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0" name="Google Shape;16330;p68"/>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1" name="Google Shape;16331;p68"/>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2" name="Google Shape;16332;p68"/>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3" name="Google Shape;16333;p68"/>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4" name="Google Shape;16334;p68"/>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5" name="Google Shape;16335;p68"/>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6" name="Google Shape;16336;p68"/>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7" name="Google Shape;16337;p68"/>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8" name="Google Shape;16338;p68"/>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9" name="Google Shape;16339;p68"/>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0" name="Google Shape;16340;p68"/>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1" name="Google Shape;16341;p68"/>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2" name="Google Shape;16342;p68"/>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3" name="Google Shape;16343;p68"/>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4" name="Google Shape;16344;p68"/>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5" name="Google Shape;16345;p68"/>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6" name="Google Shape;16346;p68"/>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7" name="Google Shape;16347;p68"/>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8" name="Google Shape;16348;p68"/>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9" name="Google Shape;16349;p68"/>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0" name="Google Shape;16350;p68"/>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1" name="Google Shape;16351;p68"/>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2" name="Google Shape;16352;p68"/>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3" name="Google Shape;16353;p68"/>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4" name="Google Shape;16354;p68"/>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5" name="Google Shape;16355;p68"/>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6" name="Google Shape;16356;p68"/>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7" name="Google Shape;16357;p68"/>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8" name="Google Shape;16358;p68"/>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9" name="Google Shape;16359;p68"/>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0" name="Google Shape;16360;p68"/>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1" name="Google Shape;16361;p68"/>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2" name="Google Shape;16362;p68"/>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3" name="Google Shape;16363;p68"/>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4" name="Google Shape;16364;p68"/>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5" name="Google Shape;16365;p68"/>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6" name="Google Shape;16366;p68"/>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7" name="Google Shape;16367;p68"/>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8" name="Google Shape;16368;p68"/>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9" name="Google Shape;16369;p68"/>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0" name="Google Shape;16370;p68"/>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1" name="Google Shape;16371;p68"/>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2" name="Google Shape;16372;p68"/>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3" name="Google Shape;16373;p68"/>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4" name="Google Shape;16374;p68"/>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5" name="Google Shape;16375;p68"/>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6" name="Google Shape;16376;p68"/>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7" name="Google Shape;16377;p68"/>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8" name="Google Shape;16378;p68"/>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9" name="Google Shape;16379;p68"/>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0" name="Google Shape;16380;p68"/>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1" name="Google Shape;16381;p68"/>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2" name="Google Shape;16382;p68"/>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3" name="Google Shape;16383;p68"/>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4" name="Google Shape;16384;p68"/>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5" name="Google Shape;16385;p68"/>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6" name="Google Shape;16386;p68"/>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7" name="Google Shape;16387;p68"/>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8" name="Google Shape;16388;p68"/>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9" name="Google Shape;16389;p68"/>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0" name="Google Shape;16390;p68"/>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1" name="Google Shape;16391;p68"/>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2" name="Google Shape;16392;p68"/>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3" name="Google Shape;16393;p68"/>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4" name="Google Shape;16394;p68"/>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5" name="Google Shape;16395;p68"/>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6" name="Google Shape;16396;p68"/>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7" name="Google Shape;16397;p68"/>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8" name="Google Shape;16398;p68"/>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9" name="Google Shape;16399;p68"/>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0" name="Google Shape;16400;p68"/>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1" name="Google Shape;16401;p68"/>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2" name="Google Shape;16402;p68"/>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3" name="Google Shape;16403;p68"/>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4" name="Google Shape;16404;p68"/>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5" name="Google Shape;16405;p68"/>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6" name="Google Shape;16406;p68"/>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7" name="Google Shape;16407;p68"/>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8" name="Google Shape;16408;p68"/>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9" name="Google Shape;16409;p68"/>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0" name="Google Shape;16410;p68"/>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1" name="Google Shape;16411;p68"/>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2" name="Google Shape;16412;p68"/>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3" name="Google Shape;16413;p68"/>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4" name="Google Shape;16414;p68"/>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5" name="Google Shape;16415;p68"/>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6" name="Google Shape;16416;p68"/>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7" name="Google Shape;16417;p68"/>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8" name="Google Shape;16418;p68"/>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9" name="Google Shape;16419;p68"/>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0" name="Google Shape;16420;p68"/>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1" name="Google Shape;16421;p68"/>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2" name="Google Shape;16422;p68"/>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3" name="Google Shape;16423;p68"/>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4" name="Google Shape;16424;p68"/>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5" name="Google Shape;16425;p68"/>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6" name="Google Shape;16426;p68"/>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7" name="Google Shape;16427;p68"/>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8" name="Google Shape;16428;p68"/>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9" name="Google Shape;16429;p68"/>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0" name="Google Shape;16430;p68"/>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1" name="Google Shape;16431;p68"/>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2" name="Google Shape;16432;p68"/>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3" name="Google Shape;16433;p68"/>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4" name="Google Shape;16434;p68"/>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5" name="Google Shape;16435;p68"/>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6" name="Google Shape;16436;p68"/>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7" name="Google Shape;16437;p68"/>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8" name="Google Shape;16438;p68"/>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9" name="Google Shape;16439;p68"/>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0" name="Google Shape;16440;p68"/>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1" name="Google Shape;16441;p68"/>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2" name="Google Shape;16442;p68"/>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3" name="Google Shape;16443;p68"/>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4" name="Google Shape;16444;p68"/>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5" name="Google Shape;16445;p68"/>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6" name="Google Shape;16446;p68"/>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7" name="Google Shape;16447;p68"/>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8" name="Google Shape;16448;p68"/>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9" name="Google Shape;16449;p68"/>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0" name="Google Shape;16450;p68"/>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1" name="Google Shape;16451;p68"/>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2" name="Google Shape;16452;p68"/>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3" name="Google Shape;16453;p68"/>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4" name="Google Shape;16454;p68"/>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5" name="Google Shape;16455;p68"/>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6" name="Google Shape;16456;p68"/>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7" name="Google Shape;16457;p68"/>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8" name="Google Shape;16458;p68"/>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9" name="Google Shape;16459;p68"/>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0" name="Google Shape;16460;p68"/>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1" name="Google Shape;16461;p68"/>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2" name="Google Shape;16462;p68"/>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3" name="Google Shape;16463;p68"/>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4" name="Google Shape;16464;p68"/>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5" name="Google Shape;16465;p68"/>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6" name="Google Shape;16466;p68"/>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7" name="Google Shape;16467;p68"/>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8" name="Google Shape;16468;p68"/>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9" name="Google Shape;16469;p68"/>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0" name="Google Shape;16470;p68"/>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1" name="Google Shape;16471;p68"/>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2" name="Google Shape;16472;p68"/>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3" name="Google Shape;16473;p68"/>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4" name="Google Shape;16474;p68"/>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5" name="Google Shape;16475;p68"/>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6" name="Google Shape;16476;p68"/>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7" name="Google Shape;16477;p68"/>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8" name="Google Shape;16478;p68"/>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9" name="Google Shape;16479;p68"/>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0" name="Google Shape;16480;p68"/>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1" name="Google Shape;16481;p68"/>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2" name="Google Shape;16482;p68"/>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3" name="Google Shape;16483;p68"/>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4" name="Google Shape;16484;p68"/>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5" name="Google Shape;16485;p68"/>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6" name="Google Shape;16486;p68"/>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7" name="Google Shape;16487;p68"/>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8" name="Google Shape;16488;p68"/>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9" name="Google Shape;16489;p68"/>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0" name="Google Shape;16490;p68"/>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1" name="Google Shape;16491;p68"/>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2" name="Google Shape;16492;p68"/>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3" name="Google Shape;16493;p68"/>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4" name="Google Shape;16494;p68"/>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5" name="Google Shape;16495;p68"/>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6" name="Google Shape;16496;p68"/>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7" name="Google Shape;16497;p68"/>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8" name="Google Shape;16498;p68"/>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9" name="Google Shape;16499;p68"/>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0" name="Google Shape;16500;p68"/>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1" name="Google Shape;16501;p68"/>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2" name="Google Shape;16502;p68"/>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3" name="Google Shape;16503;p68"/>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4" name="Google Shape;16504;p68"/>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5" name="Google Shape;16505;p68"/>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6" name="Google Shape;16506;p68"/>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7" name="Google Shape;16507;p68"/>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8" name="Google Shape;16508;p68"/>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9" name="Google Shape;16509;p68"/>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0" name="Google Shape;16510;p68"/>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1" name="Google Shape;16511;p68"/>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2" name="Google Shape;16512;p68"/>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3" name="Google Shape;16513;p68"/>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4" name="Google Shape;16514;p68"/>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5" name="Google Shape;16515;p68"/>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6" name="Google Shape;16516;p68"/>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7" name="Google Shape;16517;p68"/>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8" name="Google Shape;16518;p68"/>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9" name="Google Shape;16519;p68"/>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0" name="Google Shape;16520;p68"/>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1" name="Google Shape;16521;p68"/>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2" name="Google Shape;16522;p68"/>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3" name="Google Shape;16523;p68"/>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4" name="Google Shape;16524;p68"/>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5" name="Google Shape;16525;p68"/>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6" name="Google Shape;16526;p68"/>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7" name="Google Shape;16527;p68"/>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8" name="Google Shape;16528;p68"/>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9" name="Google Shape;16529;p68"/>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0" name="Google Shape;16530;p68"/>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1" name="Google Shape;16531;p68"/>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2" name="Google Shape;16532;p68"/>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3" name="Google Shape;16533;p68"/>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4" name="Google Shape;16534;p68"/>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5" name="Google Shape;16535;p68"/>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6" name="Google Shape;16536;p68"/>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7" name="Google Shape;16537;p68"/>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8" name="Google Shape;16538;p68"/>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9" name="Google Shape;16539;p68"/>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0" name="Google Shape;16540;p68"/>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1" name="Google Shape;16541;p68"/>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2" name="Google Shape;16542;p68"/>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3" name="Google Shape;16543;p68"/>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4" name="Google Shape;16544;p68"/>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5" name="Google Shape;16545;p68"/>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6" name="Google Shape;16546;p68"/>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7" name="Google Shape;16547;p68"/>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8" name="Google Shape;16548;p68"/>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9" name="Google Shape;16549;p68"/>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0" name="Google Shape;16550;p68"/>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1" name="Google Shape;16551;p68"/>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2" name="Google Shape;16552;p68"/>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3" name="Google Shape;16553;p68"/>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4" name="Google Shape;16554;p68"/>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5" name="Google Shape;16555;p68"/>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6" name="Google Shape;16556;p68"/>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7" name="Google Shape;16557;p68"/>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8" name="Google Shape;16558;p68"/>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9" name="Google Shape;16559;p68"/>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0" name="Google Shape;16560;p68"/>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1" name="Google Shape;16561;p68"/>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2" name="Google Shape;16562;p68"/>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3" name="Google Shape;16563;p68"/>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4" name="Google Shape;16564;p68"/>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5" name="Google Shape;16565;p68"/>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6" name="Google Shape;16566;p68"/>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7" name="Google Shape;16567;p68"/>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8" name="Google Shape;16568;p68"/>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9" name="Google Shape;16569;p68"/>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0" name="Google Shape;16570;p68"/>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1" name="Google Shape;16571;p68"/>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2" name="Google Shape;16572;p68"/>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3" name="Google Shape;16573;p68"/>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4" name="Google Shape;16574;p68"/>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5" name="Google Shape;16575;p68"/>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6" name="Google Shape;16576;p68"/>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7" name="Google Shape;16577;p68"/>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8" name="Google Shape;16578;p68"/>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9" name="Google Shape;16579;p68"/>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0" name="Google Shape;16580;p68"/>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1" name="Google Shape;16581;p68"/>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2" name="Google Shape;16582;p68"/>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3" name="Google Shape;16583;p68"/>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4" name="Google Shape;16584;p68"/>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5" name="Google Shape;16585;p68"/>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6" name="Google Shape;16586;p68"/>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7" name="Google Shape;16587;p68"/>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8" name="Google Shape;16588;p68"/>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9" name="Google Shape;16589;p68"/>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0" name="Google Shape;16590;p68"/>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1" name="Google Shape;16591;p68"/>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2" name="Google Shape;16592;p68"/>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3" name="Google Shape;16593;p68"/>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4" name="Google Shape;16594;p68"/>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5" name="Google Shape;16595;p68"/>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6" name="Google Shape;16596;p68"/>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7" name="Google Shape;16597;p68"/>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8" name="Google Shape;16598;p68"/>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9" name="Google Shape;16599;p68"/>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0" name="Google Shape;16600;p68"/>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1" name="Google Shape;16601;p68"/>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2" name="Google Shape;16602;p68"/>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3" name="Google Shape;16603;p68"/>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4" name="Google Shape;16604;p68"/>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5" name="Google Shape;16605;p68"/>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6" name="Google Shape;16606;p68"/>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7" name="Google Shape;16607;p68"/>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8" name="Google Shape;16608;p68"/>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9" name="Google Shape;16609;p68"/>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0" name="Google Shape;16610;p68"/>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1" name="Google Shape;16611;p68"/>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2" name="Google Shape;16612;p68"/>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3" name="Google Shape;16613;p68"/>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4" name="Google Shape;16614;p68"/>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5" name="Google Shape;16615;p68"/>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6" name="Google Shape;16616;p68"/>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7" name="Google Shape;16617;p68"/>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8" name="Google Shape;16618;p68"/>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9" name="Google Shape;16619;p68"/>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0" name="Google Shape;16620;p68"/>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1" name="Google Shape;16621;p68"/>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2" name="Google Shape;16622;p68"/>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3" name="Google Shape;16623;p68"/>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4" name="Google Shape;16624;p68"/>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5" name="Google Shape;16625;p68"/>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6" name="Google Shape;16626;p68"/>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7" name="Google Shape;16627;p68"/>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8" name="Google Shape;16628;p68"/>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9" name="Google Shape;16629;p68"/>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0" name="Google Shape;16630;p68"/>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1" name="Google Shape;16631;p68"/>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2" name="Google Shape;16632;p68"/>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3" name="Google Shape;16633;p68"/>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4" name="Google Shape;16634;p68"/>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5" name="Google Shape;16635;p68"/>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6" name="Google Shape;16636;p68"/>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7" name="Google Shape;16637;p68"/>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8" name="Google Shape;16638;p68"/>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9" name="Google Shape;16639;p68"/>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0" name="Google Shape;16640;p68"/>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1" name="Google Shape;16641;p68"/>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2" name="Google Shape;16642;p68"/>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3" name="Google Shape;16643;p68"/>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4" name="Google Shape;16644;p68"/>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5" name="Google Shape;16645;p68"/>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6" name="Google Shape;16646;p68"/>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7" name="Google Shape;16647;p68"/>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8" name="Google Shape;16648;p68"/>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9" name="Google Shape;16649;p68"/>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0" name="Google Shape;16650;p68"/>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1" name="Google Shape;16651;p68"/>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2" name="Google Shape;16652;p68"/>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3" name="Google Shape;16653;p68"/>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4" name="Google Shape;16654;p68"/>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5" name="Google Shape;16655;p68"/>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6" name="Google Shape;16656;p68"/>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7" name="Google Shape;16657;p68"/>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8" name="Google Shape;16658;p68"/>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9" name="Google Shape;16659;p68"/>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0" name="Google Shape;16660;p68"/>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1" name="Google Shape;16661;p68"/>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2" name="Google Shape;16662;p68"/>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3" name="Google Shape;16663;p68"/>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4" name="Google Shape;16664;p68"/>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5" name="Google Shape;16665;p68"/>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6" name="Google Shape;16666;p68"/>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7" name="Google Shape;16667;p68"/>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8" name="Google Shape;16668;p68"/>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9" name="Google Shape;16669;p68"/>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0" name="Google Shape;16670;p68"/>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1" name="Google Shape;16671;p68"/>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2" name="Google Shape;16672;p68"/>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3" name="Google Shape;16673;p68"/>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4" name="Google Shape;16674;p68"/>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5" name="Google Shape;16675;p68"/>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6" name="Google Shape;16676;p68"/>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7" name="Google Shape;16677;p68"/>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8" name="Google Shape;16678;p68"/>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9" name="Google Shape;16679;p68"/>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0" name="Google Shape;16680;p68"/>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1" name="Google Shape;16681;p68"/>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2" name="Google Shape;16682;p68"/>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3" name="Google Shape;16683;p68"/>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4" name="Google Shape;16684;p68"/>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5" name="Google Shape;16685;p68"/>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6" name="Google Shape;16686;p68"/>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7" name="Google Shape;16687;p68"/>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8" name="Google Shape;16688;p68"/>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9" name="Google Shape;16689;p68"/>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0" name="Google Shape;16690;p68"/>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1" name="Google Shape;16691;p68"/>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2" name="Google Shape;16692;p68"/>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3" name="Google Shape;16693;p68"/>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4" name="Google Shape;16694;p68"/>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5" name="Google Shape;16695;p68"/>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6" name="Google Shape;16696;p68"/>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7" name="Google Shape;16697;p68"/>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8" name="Google Shape;16698;p68"/>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9" name="Google Shape;16699;p68"/>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0" name="Google Shape;16700;p68"/>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1" name="Google Shape;16701;p68"/>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2" name="Google Shape;16702;p68"/>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3" name="Google Shape;16703;p68"/>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4" name="Google Shape;16704;p68"/>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5" name="Google Shape;16705;p68"/>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6" name="Google Shape;16706;p68"/>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7" name="Google Shape;16707;p68"/>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8" name="Google Shape;16708;p68"/>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9" name="Google Shape;16709;p68"/>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0" name="Google Shape;16710;p68"/>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1" name="Google Shape;16711;p68"/>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2" name="Google Shape;16712;p68"/>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3" name="Google Shape;16713;p68"/>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4" name="Google Shape;16714;p68"/>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5" name="Google Shape;16715;p68"/>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6" name="Google Shape;16716;p68"/>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7" name="Google Shape;16717;p68"/>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8" name="Google Shape;16718;p68"/>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9" name="Google Shape;16719;p68"/>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0" name="Google Shape;16720;p68"/>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1" name="Google Shape;16721;p68"/>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2" name="Google Shape;16722;p68"/>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3" name="Google Shape;16723;p68"/>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4" name="Google Shape;16724;p68"/>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5" name="Google Shape;16725;p68"/>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6" name="Google Shape;16726;p68"/>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7" name="Google Shape;16727;p68"/>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8" name="Google Shape;16728;p68"/>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9" name="Google Shape;16729;p68"/>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0" name="Google Shape;16730;p68"/>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1" name="Google Shape;16731;p68"/>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2" name="Google Shape;16732;p68"/>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3" name="Google Shape;16733;p68"/>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4" name="Google Shape;16734;p68"/>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5" name="Google Shape;16735;p68"/>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6" name="Google Shape;16736;p68"/>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7" name="Google Shape;16737;p68"/>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8" name="Google Shape;16738;p68"/>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9" name="Google Shape;16739;p68"/>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0" name="Google Shape;16740;p68"/>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1" name="Google Shape;16741;p68"/>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2" name="Google Shape;16742;p68"/>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3" name="Google Shape;16743;p68"/>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4" name="Google Shape;16744;p68"/>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5" name="Google Shape;16745;p68"/>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6" name="Google Shape;16746;p68"/>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7" name="Google Shape;16747;p68"/>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8" name="Google Shape;16748;p68"/>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9" name="Google Shape;16749;p68"/>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0" name="Google Shape;16750;p68"/>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1" name="Google Shape;16751;p68"/>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2" name="Google Shape;16752;p68"/>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3" name="Google Shape;16753;p68"/>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4" name="Google Shape;16754;p68"/>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5" name="Google Shape;16755;p68"/>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6" name="Google Shape;16756;p68"/>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7" name="Google Shape;16757;p68"/>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8" name="Google Shape;16758;p68"/>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9" name="Google Shape;16759;p68"/>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0" name="Google Shape;16760;p68"/>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1" name="Google Shape;16761;p68"/>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2" name="Google Shape;16762;p68"/>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3" name="Google Shape;16763;p68"/>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4" name="Google Shape;16764;p68"/>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5" name="Google Shape;16765;p68"/>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6" name="Google Shape;16766;p68"/>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7" name="Google Shape;16767;p68"/>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8" name="Google Shape;16768;p68"/>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9" name="Google Shape;16769;p68"/>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0" name="Google Shape;16770;p68"/>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1" name="Google Shape;16771;p68"/>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2" name="Google Shape;16772;p68"/>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3" name="Google Shape;16773;p68"/>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4" name="Google Shape;16774;p68"/>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5" name="Google Shape;16775;p68"/>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6" name="Google Shape;16776;p68"/>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7" name="Google Shape;16777;p68"/>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8" name="Google Shape;16778;p68"/>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9" name="Google Shape;16779;p68"/>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0" name="Google Shape;16780;p68"/>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1" name="Google Shape;16781;p68"/>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2" name="Google Shape;16782;p68"/>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3" name="Google Shape;16783;p68"/>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4" name="Google Shape;16784;p68"/>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5" name="Google Shape;16785;p68"/>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6" name="Google Shape;16786;p68"/>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7" name="Google Shape;16787;p68"/>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8" name="Google Shape;16788;p68"/>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9" name="Google Shape;16789;p68"/>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0" name="Google Shape;16790;p68"/>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1" name="Google Shape;16791;p68"/>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2" name="Google Shape;16792;p68"/>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3" name="Google Shape;16793;p68"/>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4" name="Google Shape;16794;p68"/>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5" name="Google Shape;16795;p68"/>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6" name="Google Shape;16796;p68"/>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7" name="Google Shape;16797;p68"/>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8" name="Google Shape;16798;p68"/>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9" name="Google Shape;16799;p68"/>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0" name="Google Shape;16800;p68"/>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1" name="Google Shape;16801;p68"/>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2" name="Google Shape;16802;p68"/>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3" name="Google Shape;16803;p68"/>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4" name="Google Shape;16804;p68"/>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5" name="Google Shape;16805;p68"/>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6" name="Google Shape;16806;p68"/>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7" name="Google Shape;16807;p68"/>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8" name="Google Shape;16808;p68"/>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9" name="Google Shape;16809;p68"/>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0" name="Google Shape;16810;p68"/>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1" name="Google Shape;16811;p68"/>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2" name="Google Shape;16812;p68"/>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3" name="Google Shape;16813;p68"/>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4" name="Google Shape;16814;p68"/>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5" name="Google Shape;16815;p68"/>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6" name="Google Shape;16816;p68"/>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7" name="Google Shape;16817;p68"/>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8" name="Google Shape;16818;p68"/>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9" name="Google Shape;16819;p68"/>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0" name="Google Shape;16820;p68"/>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1" name="Google Shape;16821;p68"/>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2" name="Google Shape;16822;p68"/>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3" name="Google Shape;16823;p68"/>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4" name="Google Shape;16824;p68"/>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5" name="Google Shape;16825;p68"/>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6" name="Google Shape;16826;p68"/>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7" name="Google Shape;16827;p68"/>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8" name="Google Shape;16828;p68"/>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9" name="Google Shape;16829;p68"/>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0" name="Google Shape;16830;p68"/>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1" name="Google Shape;16831;p68"/>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2" name="Google Shape;16832;p68"/>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3" name="Google Shape;16833;p68"/>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4" name="Google Shape;16834;p68"/>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5" name="Google Shape;16835;p68"/>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6" name="Google Shape;16836;p68"/>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7" name="Google Shape;16837;p68"/>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8" name="Google Shape;16838;p68"/>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9" name="Google Shape;16839;p68"/>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0" name="Google Shape;16840;p68"/>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1" name="Google Shape;16841;p68"/>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2" name="Google Shape;16842;p68"/>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3" name="Google Shape;16843;p68"/>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4" name="Google Shape;16844;p68"/>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5" name="Google Shape;16845;p68"/>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6" name="Google Shape;16846;p68"/>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7" name="Google Shape;16847;p68"/>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8" name="Google Shape;16848;p68"/>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9" name="Google Shape;16849;p68"/>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0" name="Google Shape;16850;p68"/>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1" name="Google Shape;16851;p68"/>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2" name="Google Shape;16852;p68"/>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3" name="Google Shape;16853;p68"/>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4" name="Google Shape;16854;p68"/>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5" name="Google Shape;16855;p68"/>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6" name="Google Shape;16856;p68"/>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7" name="Google Shape;16857;p68"/>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8" name="Google Shape;16858;p68"/>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9" name="Google Shape;16859;p68"/>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0" name="Google Shape;16860;p68"/>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1" name="Google Shape;16861;p68"/>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2" name="Google Shape;16862;p68"/>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3" name="Google Shape;16863;p68"/>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4" name="Google Shape;16864;p68"/>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5" name="Google Shape;16865;p68"/>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6" name="Google Shape;16866;p68"/>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7" name="Google Shape;16867;p68"/>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8" name="Google Shape;16868;p68"/>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9" name="Google Shape;16869;p68"/>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0" name="Google Shape;16870;p68"/>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1" name="Google Shape;16871;p68"/>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2" name="Google Shape;16872;p68"/>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3" name="Google Shape;16873;p68"/>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4" name="Google Shape;16874;p68"/>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5" name="Google Shape;16875;p68"/>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6" name="Google Shape;16876;p68"/>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7" name="Google Shape;16877;p68"/>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8" name="Google Shape;16878;p68"/>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9" name="Google Shape;16879;p68"/>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0" name="Google Shape;16880;p68"/>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1" name="Google Shape;16881;p68"/>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2" name="Google Shape;16882;p68"/>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3" name="Google Shape;16883;p68"/>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4" name="Google Shape;16884;p68"/>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5" name="Google Shape;16885;p68"/>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6" name="Google Shape;16886;p68"/>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7" name="Google Shape;16887;p68"/>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8" name="Google Shape;16888;p68"/>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9" name="Google Shape;16889;p68"/>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0" name="Google Shape;16890;p68"/>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1" name="Google Shape;16891;p68"/>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2" name="Google Shape;16892;p68"/>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3" name="Google Shape;16893;p68"/>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4" name="Google Shape;16894;p68"/>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5" name="Google Shape;16895;p68"/>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6" name="Google Shape;16896;p68"/>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7" name="Google Shape;16897;p68"/>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8" name="Google Shape;16898;p68"/>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9" name="Google Shape;16899;p68"/>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0" name="Google Shape;16900;p68"/>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1" name="Google Shape;16901;p68"/>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2" name="Google Shape;16902;p68"/>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3" name="Google Shape;16903;p68"/>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4" name="Google Shape;16904;p68"/>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5" name="Google Shape;16905;p68"/>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6" name="Google Shape;16906;p68"/>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7" name="Google Shape;16907;p68"/>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8" name="Google Shape;16908;p68"/>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9" name="Google Shape;16909;p68"/>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0" name="Google Shape;16910;p68"/>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1" name="Google Shape;16911;p68"/>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2" name="Google Shape;16912;p68"/>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3" name="Google Shape;16913;p68"/>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4" name="Google Shape;16914;p68"/>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5" name="Google Shape;16915;p68"/>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6" name="Google Shape;16916;p68"/>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7" name="Google Shape;16917;p68"/>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8" name="Google Shape;16918;p68"/>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9" name="Google Shape;16919;p68"/>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0" name="Google Shape;16920;p68"/>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1" name="Google Shape;16921;p68"/>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2" name="Google Shape;16922;p68"/>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3" name="Google Shape;16923;p68"/>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4" name="Google Shape;16924;p68"/>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5" name="Google Shape;16925;p68"/>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6" name="Google Shape;16926;p68"/>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7" name="Google Shape;16927;p68"/>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8" name="Google Shape;16928;p68"/>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9" name="Google Shape;16929;p68"/>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0" name="Google Shape;16930;p68"/>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1" name="Google Shape;16931;p68"/>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2" name="Google Shape;16932;p68"/>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3" name="Google Shape;16933;p68"/>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4" name="Google Shape;16934;p68"/>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5" name="Google Shape;16935;p68"/>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6" name="Google Shape;16936;p68"/>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7" name="Google Shape;16937;p68"/>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8" name="Google Shape;16938;p68"/>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9" name="Google Shape;16939;p68"/>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0" name="Google Shape;16940;p68"/>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1" name="Google Shape;16941;p68"/>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2" name="Google Shape;16942;p68"/>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3" name="Google Shape;16943;p68"/>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4" name="Google Shape;16944;p68"/>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5" name="Google Shape;16945;p68"/>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6" name="Google Shape;16946;p68"/>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7" name="Google Shape;16947;p68"/>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8" name="Google Shape;16948;p68"/>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9" name="Google Shape;16949;p68"/>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0" name="Google Shape;16950;p68"/>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1" name="Google Shape;16951;p68"/>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2" name="Google Shape;16952;p68"/>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3" name="Google Shape;16953;p68"/>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4" name="Google Shape;16954;p68"/>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5" name="Google Shape;16955;p68"/>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6" name="Google Shape;16956;p68"/>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7" name="Google Shape;16957;p68"/>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8" name="Google Shape;16958;p68"/>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9" name="Google Shape;16959;p68"/>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0" name="Google Shape;16960;p68"/>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1" name="Google Shape;16961;p68"/>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2" name="Google Shape;16962;p68"/>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3" name="Google Shape;16963;p68"/>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4" name="Google Shape;16964;p68"/>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5" name="Google Shape;16965;p68"/>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6" name="Google Shape;16966;p68"/>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7" name="Google Shape;16967;p68"/>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8" name="Google Shape;16968;p68"/>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9" name="Google Shape;16969;p68"/>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0" name="Google Shape;16970;p68"/>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1" name="Google Shape;16971;p68"/>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2" name="Google Shape;16972;p68"/>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3" name="Google Shape;16973;p68"/>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4" name="Google Shape;16974;p68"/>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5" name="Google Shape;16975;p68"/>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6" name="Google Shape;16976;p68"/>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7" name="Google Shape;16977;p68"/>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8" name="Google Shape;16978;p68"/>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9" name="Google Shape;16979;p68"/>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0" name="Google Shape;16980;p68"/>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981" name="Google Shape;16981;p68"/>
          <p:cNvSpPr/>
          <p:nvPr/>
        </p:nvSpPr>
        <p:spPr>
          <a:xfrm>
            <a:off x="797" y="3015"/>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EFEE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982" name="Google Shape;16982;p68"/>
          <p:cNvGrpSpPr/>
          <p:nvPr/>
        </p:nvGrpSpPr>
        <p:grpSpPr>
          <a:xfrm>
            <a:off x="468844" y="147364"/>
            <a:ext cx="8350008" cy="4685127"/>
            <a:chOff x="238400" y="851425"/>
            <a:chExt cx="7143475" cy="4008150"/>
          </a:xfrm>
        </p:grpSpPr>
        <p:sp>
          <p:nvSpPr>
            <p:cNvPr id="16983" name="Google Shape;16983;p68"/>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4" name="Google Shape;16984;p68"/>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5" name="Google Shape;16985;p68"/>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6" name="Google Shape;16986;p68"/>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7" name="Google Shape;16987;p68"/>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8" name="Google Shape;16988;p68"/>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9" name="Google Shape;16989;p68"/>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0" name="Google Shape;16990;p68"/>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1" name="Google Shape;16991;p68"/>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2" name="Google Shape;16992;p68"/>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3" name="Google Shape;16993;p68"/>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4" name="Google Shape;16994;p68"/>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5" name="Google Shape;16995;p68"/>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6" name="Google Shape;16996;p68"/>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7" name="Google Shape;16997;p68"/>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8" name="Google Shape;16998;p68"/>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9" name="Google Shape;16999;p68"/>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0" name="Google Shape;17000;p68"/>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1" name="Google Shape;17001;p68"/>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2" name="Google Shape;17002;p68"/>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3" name="Google Shape;17003;p68"/>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4" name="Google Shape;17004;p68"/>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5" name="Google Shape;17005;p68"/>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6" name="Google Shape;17006;p68"/>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7" name="Google Shape;17007;p68"/>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8" name="Google Shape;17008;p68"/>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9" name="Google Shape;17009;p68"/>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0" name="Google Shape;17010;p68"/>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1" name="Google Shape;17011;p68"/>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2" name="Google Shape;17012;p68"/>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3" name="Google Shape;17013;p68"/>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4" name="Google Shape;17014;p68"/>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5" name="Google Shape;17015;p68"/>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6" name="Google Shape;17016;p68"/>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7" name="Google Shape;17017;p68"/>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8" name="Google Shape;17018;p68"/>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9" name="Google Shape;17019;p68"/>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0" name="Google Shape;17020;p68"/>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1" name="Google Shape;17021;p68"/>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2" name="Google Shape;17022;p68"/>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3" name="Google Shape;17023;p68"/>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4" name="Google Shape;17024;p68"/>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5" name="Google Shape;17025;p68"/>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6" name="Google Shape;17026;p68"/>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7" name="Google Shape;17027;p68"/>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8" name="Google Shape;17028;p68"/>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9" name="Google Shape;17029;p68"/>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0" name="Google Shape;17030;p68"/>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1" name="Google Shape;17031;p68"/>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2" name="Google Shape;17032;p68"/>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3" name="Google Shape;17033;p68"/>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4" name="Google Shape;17034;p68"/>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5" name="Google Shape;17035;p68"/>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6" name="Google Shape;17036;p68"/>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7" name="Google Shape;17037;p68"/>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8" name="Google Shape;17038;p68"/>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9" name="Google Shape;17039;p68"/>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0" name="Google Shape;17040;p68"/>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1" name="Google Shape;17041;p68"/>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2" name="Google Shape;17042;p68"/>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3" name="Google Shape;17043;p68"/>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4" name="Google Shape;17044;p68"/>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5" name="Google Shape;17045;p68"/>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6" name="Google Shape;17046;p68"/>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7" name="Google Shape;17047;p68"/>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8" name="Google Shape;17048;p68"/>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9" name="Google Shape;17049;p68"/>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0" name="Google Shape;17050;p68"/>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1" name="Google Shape;17051;p68"/>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2" name="Google Shape;17052;p68"/>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3" name="Google Shape;17053;p68"/>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4" name="Google Shape;17054;p68"/>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5" name="Google Shape;17055;p68"/>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6" name="Google Shape;17056;p68"/>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7" name="Google Shape;17057;p68"/>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8" name="Google Shape;17058;p68"/>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9" name="Google Shape;17059;p68"/>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0" name="Google Shape;17060;p68"/>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1" name="Google Shape;17061;p68"/>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2" name="Google Shape;17062;p68"/>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3" name="Google Shape;17063;p68"/>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4" name="Google Shape;17064;p68"/>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5" name="Google Shape;17065;p68"/>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6" name="Google Shape;17066;p68"/>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7" name="Google Shape;17067;p68"/>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8" name="Google Shape;17068;p68"/>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9" name="Google Shape;17069;p68"/>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0" name="Google Shape;17070;p68"/>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1" name="Google Shape;17071;p68"/>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2" name="Google Shape;17072;p68"/>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3" name="Google Shape;17073;p68"/>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4" name="Google Shape;17074;p68"/>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5" name="Google Shape;17075;p68"/>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6" name="Google Shape;17076;p68"/>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7" name="Google Shape;17077;p68"/>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8" name="Google Shape;17078;p68"/>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9" name="Google Shape;17079;p68"/>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0" name="Google Shape;17080;p68"/>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1" name="Google Shape;17081;p68"/>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2" name="Google Shape;17082;p68"/>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3" name="Google Shape;17083;p68"/>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4" name="Google Shape;17084;p68"/>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5" name="Google Shape;17085;p68"/>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6" name="Google Shape;17086;p68"/>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7" name="Google Shape;17087;p68"/>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8" name="Google Shape;17088;p68"/>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9" name="Google Shape;17089;p68"/>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0" name="Google Shape;17090;p68"/>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1" name="Google Shape;17091;p68"/>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2" name="Google Shape;17092;p68"/>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3" name="Google Shape;17093;p68"/>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4" name="Google Shape;17094;p68"/>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5" name="Google Shape;17095;p68"/>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6" name="Google Shape;17096;p68"/>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7" name="Google Shape;17097;p68"/>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8" name="Google Shape;17098;p68"/>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9" name="Google Shape;17099;p68"/>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0" name="Google Shape;17100;p68"/>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1" name="Google Shape;17101;p68"/>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2" name="Google Shape;17102;p68"/>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3" name="Google Shape;17103;p68"/>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4" name="Google Shape;17104;p68"/>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5" name="Google Shape;17105;p68"/>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6" name="Google Shape;17106;p68"/>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7" name="Google Shape;17107;p68"/>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8" name="Google Shape;17108;p68"/>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9" name="Google Shape;17109;p68"/>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0" name="Google Shape;17110;p68"/>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1" name="Google Shape;17111;p68"/>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2" name="Google Shape;17112;p68"/>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3" name="Google Shape;17113;p68"/>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4" name="Google Shape;17114;p68"/>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5" name="Google Shape;17115;p68"/>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6" name="Google Shape;17116;p68"/>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7" name="Google Shape;17117;p68"/>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8" name="Google Shape;17118;p68"/>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9" name="Google Shape;17119;p68"/>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0" name="Google Shape;17120;p68"/>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1" name="Google Shape;17121;p68"/>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2" name="Google Shape;17122;p68"/>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3" name="Google Shape;17123;p68"/>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4" name="Google Shape;17124;p68"/>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5" name="Google Shape;17125;p68"/>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6" name="Google Shape;17126;p68"/>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7" name="Google Shape;17127;p68"/>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8" name="Google Shape;17128;p68"/>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9" name="Google Shape;17129;p68"/>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0" name="Google Shape;17130;p68"/>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1" name="Google Shape;17131;p68"/>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2" name="Google Shape;17132;p68"/>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3" name="Google Shape;17133;p68"/>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4" name="Google Shape;17134;p68"/>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5" name="Google Shape;17135;p68"/>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6" name="Google Shape;17136;p68"/>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7" name="Google Shape;17137;p68"/>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8" name="Google Shape;17138;p68"/>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9" name="Google Shape;17139;p68"/>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0" name="Google Shape;17140;p68"/>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1" name="Google Shape;17141;p68"/>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2" name="Google Shape;17142;p68"/>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3" name="Google Shape;17143;p68"/>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4" name="Google Shape;17144;p68"/>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5" name="Google Shape;17145;p68"/>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6" name="Google Shape;17146;p68"/>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7" name="Google Shape;17147;p68"/>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8" name="Google Shape;17148;p68"/>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9" name="Google Shape;17149;p68"/>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0" name="Google Shape;17150;p68"/>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1" name="Google Shape;17151;p68"/>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2" name="Google Shape;17152;p68"/>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3" name="Google Shape;17153;p68"/>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4" name="Google Shape;17154;p68"/>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5" name="Google Shape;17155;p68"/>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6" name="Google Shape;17156;p68"/>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7" name="Google Shape;17157;p68"/>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8" name="Google Shape;17158;p68"/>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9" name="Google Shape;17159;p68"/>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0" name="Google Shape;17160;p68"/>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1" name="Google Shape;17161;p68"/>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2" name="Google Shape;17162;p68"/>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3" name="Google Shape;17163;p68"/>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4" name="Google Shape;17164;p68"/>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5" name="Google Shape;17165;p68"/>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6" name="Google Shape;17166;p68"/>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7" name="Google Shape;17167;p68"/>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8" name="Google Shape;17168;p68"/>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9" name="Google Shape;17169;p68"/>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0" name="Google Shape;17170;p68"/>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1" name="Google Shape;17171;p68"/>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2" name="Google Shape;17172;p68"/>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3" name="Google Shape;17173;p68"/>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4" name="Google Shape;17174;p68"/>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5" name="Google Shape;17175;p68"/>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6" name="Google Shape;17176;p68"/>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7" name="Google Shape;17177;p68"/>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8" name="Google Shape;17178;p68"/>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9" name="Google Shape;17179;p68"/>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0" name="Google Shape;17180;p68"/>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1" name="Google Shape;17181;p68"/>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2" name="Google Shape;17182;p68"/>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3" name="Google Shape;17183;p68"/>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4" name="Google Shape;17184;p68"/>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5" name="Google Shape;17185;p68"/>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6" name="Google Shape;17186;p68"/>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7" name="Google Shape;17187;p68"/>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8" name="Google Shape;17188;p68"/>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9" name="Google Shape;17189;p68"/>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0" name="Google Shape;17190;p68"/>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1" name="Google Shape;17191;p68"/>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2" name="Google Shape;17192;p68"/>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3" name="Google Shape;17193;p68"/>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4" name="Google Shape;17194;p68"/>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5" name="Google Shape;17195;p68"/>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6" name="Google Shape;17196;p68"/>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7" name="Google Shape;17197;p68"/>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8" name="Google Shape;17198;p68"/>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9" name="Google Shape;17199;p68"/>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0" name="Google Shape;17200;p68"/>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1" name="Google Shape;17201;p68"/>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2" name="Google Shape;17202;p68"/>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3" name="Google Shape;17203;p68"/>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4" name="Google Shape;17204;p68"/>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5" name="Google Shape;17205;p68"/>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6" name="Google Shape;17206;p68"/>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7" name="Google Shape;17207;p68"/>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8" name="Google Shape;17208;p68"/>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9" name="Google Shape;17209;p68"/>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0" name="Google Shape;17210;p68"/>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1" name="Google Shape;17211;p68"/>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2" name="Google Shape;17212;p68"/>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3" name="Google Shape;17213;p68"/>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4" name="Google Shape;17214;p68"/>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5" name="Google Shape;17215;p68"/>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6" name="Google Shape;17216;p68"/>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7" name="Google Shape;17217;p68"/>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8" name="Google Shape;17218;p68"/>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9" name="Google Shape;17219;p68"/>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0" name="Google Shape;17220;p68"/>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1" name="Google Shape;17221;p68"/>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2" name="Google Shape;17222;p68"/>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3" name="Google Shape;17223;p68"/>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4" name="Google Shape;17224;p68"/>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5" name="Google Shape;17225;p68"/>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6" name="Google Shape;17226;p68"/>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7" name="Google Shape;17227;p68"/>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8" name="Google Shape;17228;p68"/>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9" name="Google Shape;17229;p68"/>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0" name="Google Shape;17230;p68"/>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1" name="Google Shape;17231;p68"/>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2" name="Google Shape;17232;p68"/>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3" name="Google Shape;17233;p68"/>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4" name="Google Shape;17234;p68"/>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5" name="Google Shape;17235;p68"/>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6" name="Google Shape;17236;p68"/>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7" name="Google Shape;17237;p68"/>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8" name="Google Shape;17238;p68"/>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9" name="Google Shape;17239;p68"/>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0" name="Google Shape;17240;p68"/>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1" name="Google Shape;17241;p68"/>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2" name="Google Shape;17242;p68"/>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3" name="Google Shape;17243;p68"/>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4" name="Google Shape;17244;p68"/>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5" name="Google Shape;17245;p68"/>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6" name="Google Shape;17246;p68"/>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7" name="Google Shape;17247;p68"/>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8" name="Google Shape;17248;p68"/>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9" name="Google Shape;17249;p68"/>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0" name="Google Shape;17250;p68"/>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1" name="Google Shape;17251;p68"/>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2" name="Google Shape;17252;p68"/>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3" name="Google Shape;17253;p68"/>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4" name="Google Shape;17254;p68"/>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5" name="Google Shape;17255;p68"/>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6" name="Google Shape;17256;p68"/>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7" name="Google Shape;17257;p68"/>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8" name="Google Shape;17258;p68"/>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9" name="Google Shape;17259;p68"/>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0" name="Google Shape;17260;p68"/>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1" name="Google Shape;17261;p68"/>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2" name="Google Shape;17262;p68"/>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3" name="Google Shape;17263;p68"/>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4" name="Google Shape;17264;p68"/>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5" name="Google Shape;17265;p68"/>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6" name="Google Shape;17266;p68"/>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7" name="Google Shape;17267;p68"/>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8" name="Google Shape;17268;p68"/>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9" name="Google Shape;17269;p68"/>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0" name="Google Shape;17270;p68"/>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1" name="Google Shape;17271;p68"/>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2" name="Google Shape;17272;p68"/>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3" name="Google Shape;17273;p68"/>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4" name="Google Shape;17274;p68"/>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5" name="Google Shape;17275;p68"/>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6" name="Google Shape;17276;p68"/>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7" name="Google Shape;17277;p68"/>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8" name="Google Shape;17278;p68"/>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9" name="Google Shape;17279;p68"/>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0" name="Google Shape;17280;p68"/>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1" name="Google Shape;17281;p68"/>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2" name="Google Shape;17282;p68"/>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3" name="Google Shape;17283;p68"/>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4" name="Google Shape;17284;p68"/>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5" name="Google Shape;17285;p68"/>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6" name="Google Shape;17286;p68"/>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7" name="Google Shape;17287;p68"/>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8" name="Google Shape;17288;p68"/>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9" name="Google Shape;17289;p68"/>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0" name="Google Shape;17290;p68"/>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1" name="Google Shape;17291;p68"/>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2" name="Google Shape;17292;p68"/>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3" name="Google Shape;17293;p68"/>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4" name="Google Shape;17294;p68"/>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5" name="Google Shape;17295;p68"/>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6" name="Google Shape;17296;p68"/>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7" name="Google Shape;17297;p68"/>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8" name="Google Shape;17298;p68"/>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9" name="Google Shape;17299;p68"/>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0" name="Google Shape;17300;p68"/>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1" name="Google Shape;17301;p68"/>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2" name="Google Shape;17302;p68"/>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3" name="Google Shape;17303;p68"/>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4" name="Google Shape;17304;p68"/>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5" name="Google Shape;17305;p68"/>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6" name="Google Shape;17306;p68"/>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7" name="Google Shape;17307;p68"/>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8" name="Google Shape;17308;p68"/>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9" name="Google Shape;17309;p68"/>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0" name="Google Shape;17310;p68"/>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1" name="Google Shape;17311;p68"/>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2" name="Google Shape;17312;p68"/>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3" name="Google Shape;17313;p68"/>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4" name="Google Shape;17314;p68"/>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5" name="Google Shape;17315;p68"/>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6" name="Google Shape;17316;p68"/>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7" name="Google Shape;17317;p68"/>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8" name="Google Shape;17318;p68"/>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9" name="Google Shape;17319;p68"/>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0" name="Google Shape;17320;p68"/>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1" name="Google Shape;17321;p68"/>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2" name="Google Shape;17322;p68"/>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3" name="Google Shape;17323;p68"/>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4" name="Google Shape;17324;p68"/>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5" name="Google Shape;17325;p68"/>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6" name="Google Shape;17326;p68"/>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7" name="Google Shape;17327;p68"/>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8" name="Google Shape;17328;p68"/>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9" name="Google Shape;17329;p68"/>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0" name="Google Shape;17330;p68"/>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1" name="Google Shape;17331;p68"/>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2" name="Google Shape;17332;p68"/>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3" name="Google Shape;17333;p68"/>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4" name="Google Shape;17334;p68"/>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5" name="Google Shape;17335;p68"/>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6" name="Google Shape;17336;p68"/>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7" name="Google Shape;17337;p68"/>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8" name="Google Shape;17338;p68"/>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9" name="Google Shape;17339;p68"/>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0" name="Google Shape;17340;p68"/>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1" name="Google Shape;17341;p68"/>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2" name="Google Shape;17342;p68"/>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3" name="Google Shape;17343;p68"/>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4" name="Google Shape;17344;p68"/>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5" name="Google Shape;17345;p68"/>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6" name="Google Shape;17346;p68"/>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7" name="Google Shape;17347;p68"/>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8" name="Google Shape;17348;p68"/>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9" name="Google Shape;17349;p68"/>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0" name="Google Shape;17350;p68"/>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1" name="Google Shape;17351;p68"/>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2" name="Google Shape;17352;p68"/>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3" name="Google Shape;17353;p68"/>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4" name="Google Shape;17354;p68"/>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5" name="Google Shape;17355;p68"/>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6" name="Google Shape;17356;p68"/>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7" name="Google Shape;17357;p68"/>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8" name="Google Shape;17358;p68"/>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9" name="Google Shape;17359;p68"/>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0" name="Google Shape;17360;p68"/>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1" name="Google Shape;17361;p68"/>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2" name="Google Shape;17362;p68"/>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3" name="Google Shape;17363;p68"/>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4" name="Google Shape;17364;p68"/>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5" name="Google Shape;17365;p68"/>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6" name="Google Shape;17366;p68"/>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7" name="Google Shape;17367;p68"/>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8" name="Google Shape;17368;p68"/>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9" name="Google Shape;17369;p68"/>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0" name="Google Shape;17370;p68"/>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1" name="Google Shape;17371;p68"/>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2" name="Google Shape;17372;p68"/>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3" name="Google Shape;17373;p68"/>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4" name="Google Shape;17374;p68"/>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5" name="Google Shape;17375;p68"/>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6" name="Google Shape;17376;p68"/>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7" name="Google Shape;17377;p68"/>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8" name="Google Shape;17378;p68"/>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9" name="Google Shape;17379;p68"/>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0" name="Google Shape;17380;p68"/>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1" name="Google Shape;17381;p68"/>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2" name="Google Shape;17382;p68"/>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3" name="Google Shape;17383;p68"/>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4" name="Google Shape;17384;p68"/>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5" name="Google Shape;17385;p68"/>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6" name="Google Shape;17386;p68"/>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7" name="Google Shape;17387;p68"/>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8" name="Google Shape;17388;p68"/>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9" name="Google Shape;17389;p68"/>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0" name="Google Shape;17390;p68"/>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1" name="Google Shape;17391;p68"/>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2" name="Google Shape;17392;p68"/>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3" name="Google Shape;17393;p68"/>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4" name="Google Shape;17394;p68"/>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5" name="Google Shape;17395;p68"/>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6" name="Google Shape;17396;p68"/>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7" name="Google Shape;17397;p68"/>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8" name="Google Shape;17398;p68"/>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9" name="Google Shape;17399;p68"/>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0" name="Google Shape;17400;p68"/>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1" name="Google Shape;17401;p68"/>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2" name="Google Shape;17402;p68"/>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3" name="Google Shape;17403;p68"/>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4" name="Google Shape;17404;p68"/>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5" name="Google Shape;17405;p68"/>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6" name="Google Shape;17406;p68"/>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7" name="Google Shape;17407;p68"/>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8" name="Google Shape;17408;p68"/>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9" name="Google Shape;17409;p68"/>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0" name="Google Shape;17410;p68"/>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1" name="Google Shape;17411;p68"/>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2" name="Google Shape;17412;p68"/>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3" name="Google Shape;17413;p68"/>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4" name="Google Shape;17414;p68"/>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5" name="Google Shape;17415;p68"/>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6" name="Google Shape;17416;p68"/>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7" name="Google Shape;17417;p68"/>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8" name="Google Shape;17418;p68"/>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9" name="Google Shape;17419;p68"/>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0" name="Google Shape;17420;p68"/>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1" name="Google Shape;17421;p68"/>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2" name="Google Shape;17422;p68"/>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3" name="Google Shape;17423;p68"/>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4" name="Google Shape;17424;p68"/>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5" name="Google Shape;17425;p68"/>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6" name="Google Shape;17426;p68"/>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7" name="Google Shape;17427;p68"/>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8" name="Google Shape;17428;p68"/>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9" name="Google Shape;17429;p68"/>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0" name="Google Shape;17430;p68"/>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1" name="Google Shape;17431;p68"/>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2" name="Google Shape;17432;p68"/>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3" name="Google Shape;17433;p68"/>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4" name="Google Shape;17434;p68"/>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5" name="Google Shape;17435;p68"/>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6" name="Google Shape;17436;p68"/>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7" name="Google Shape;17437;p68"/>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8" name="Google Shape;17438;p68"/>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9" name="Google Shape;17439;p68"/>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0" name="Google Shape;17440;p68"/>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1" name="Google Shape;17441;p68"/>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2" name="Google Shape;17442;p68"/>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3" name="Google Shape;17443;p68"/>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4" name="Google Shape;17444;p68"/>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5" name="Google Shape;17445;p68"/>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6" name="Google Shape;17446;p68"/>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7" name="Google Shape;17447;p68"/>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8" name="Google Shape;17448;p68"/>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9" name="Google Shape;17449;p68"/>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0" name="Google Shape;17450;p68"/>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1" name="Google Shape;17451;p68"/>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2" name="Google Shape;17452;p68"/>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3" name="Google Shape;17453;p68"/>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4" name="Google Shape;17454;p68"/>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5" name="Google Shape;17455;p68"/>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6" name="Google Shape;17456;p68"/>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7" name="Google Shape;17457;p68"/>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8" name="Google Shape;17458;p68"/>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9" name="Google Shape;17459;p68"/>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0" name="Google Shape;17460;p68"/>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1" name="Google Shape;17461;p68"/>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2" name="Google Shape;17462;p68"/>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3" name="Google Shape;17463;p68"/>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4" name="Google Shape;17464;p68"/>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5" name="Google Shape;17465;p68"/>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6" name="Google Shape;17466;p68"/>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7" name="Google Shape;17467;p68"/>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8" name="Google Shape;17468;p68"/>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9" name="Google Shape;17469;p68"/>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0" name="Google Shape;17470;p68"/>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1" name="Google Shape;17471;p68"/>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2" name="Google Shape;17472;p68"/>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3" name="Google Shape;17473;p68"/>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4" name="Google Shape;17474;p68"/>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5" name="Google Shape;17475;p68"/>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6" name="Google Shape;17476;p68"/>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7" name="Google Shape;17477;p68"/>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8" name="Google Shape;17478;p68"/>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9" name="Google Shape;17479;p68"/>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0" name="Google Shape;17480;p68"/>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1" name="Google Shape;17481;p68"/>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2" name="Google Shape;17482;p68"/>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3" name="Google Shape;17483;p68"/>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4" name="Google Shape;17484;p68"/>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5" name="Google Shape;17485;p68"/>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6" name="Google Shape;17486;p68"/>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7" name="Google Shape;17487;p68"/>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8" name="Google Shape;17488;p68"/>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9" name="Google Shape;17489;p68"/>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0" name="Google Shape;17490;p68"/>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1" name="Google Shape;17491;p68"/>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2" name="Google Shape;17492;p68"/>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3" name="Google Shape;17493;p68"/>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4" name="Google Shape;17494;p68"/>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5" name="Google Shape;17495;p68"/>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6" name="Google Shape;17496;p68"/>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7" name="Google Shape;17497;p68"/>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8" name="Google Shape;17498;p68"/>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9" name="Google Shape;17499;p68"/>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0" name="Google Shape;17500;p68"/>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1" name="Google Shape;17501;p68"/>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2" name="Google Shape;17502;p68"/>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3" name="Google Shape;17503;p68"/>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4" name="Google Shape;17504;p68"/>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5" name="Google Shape;17505;p68"/>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6" name="Google Shape;17506;p68"/>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7" name="Google Shape;17507;p68"/>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8" name="Google Shape;17508;p68"/>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9" name="Google Shape;17509;p68"/>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0" name="Google Shape;17510;p68"/>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1" name="Google Shape;17511;p68"/>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2" name="Google Shape;17512;p68"/>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3" name="Google Shape;17513;p68"/>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4" name="Google Shape;17514;p68"/>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5" name="Google Shape;17515;p68"/>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6" name="Google Shape;17516;p68"/>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7" name="Google Shape;17517;p68"/>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8" name="Google Shape;17518;p68"/>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9" name="Google Shape;17519;p68"/>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0" name="Google Shape;17520;p68"/>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1" name="Google Shape;17521;p68"/>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2" name="Google Shape;17522;p68"/>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3" name="Google Shape;17523;p68"/>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4" name="Google Shape;17524;p68"/>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5" name="Google Shape;17525;p68"/>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6" name="Google Shape;17526;p68"/>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7" name="Google Shape;17527;p68"/>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8" name="Google Shape;17528;p68"/>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9" name="Google Shape;17529;p68"/>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0" name="Google Shape;17530;p68"/>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1" name="Google Shape;17531;p68"/>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2" name="Google Shape;17532;p68"/>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3" name="Google Shape;17533;p68"/>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4" name="Google Shape;17534;p68"/>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5" name="Google Shape;17535;p68"/>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6" name="Google Shape;17536;p68"/>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7" name="Google Shape;17537;p68"/>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8" name="Google Shape;17538;p68"/>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9" name="Google Shape;17539;p68"/>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0" name="Google Shape;17540;p68"/>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1" name="Google Shape;17541;p68"/>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2" name="Google Shape;17542;p68"/>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3" name="Google Shape;17543;p68"/>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4" name="Google Shape;17544;p68"/>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5" name="Google Shape;17545;p68"/>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6" name="Google Shape;17546;p68"/>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7" name="Google Shape;17547;p68"/>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8" name="Google Shape;17548;p68"/>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9" name="Google Shape;17549;p68"/>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0" name="Google Shape;17550;p68"/>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1" name="Google Shape;17551;p68"/>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2" name="Google Shape;17552;p68"/>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3" name="Google Shape;17553;p68"/>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4" name="Google Shape;17554;p68"/>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5" name="Google Shape;17555;p68"/>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6" name="Google Shape;17556;p68"/>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7" name="Google Shape;17557;p68"/>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8" name="Google Shape;17558;p68"/>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9" name="Google Shape;17559;p68"/>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0" name="Google Shape;17560;p68"/>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1" name="Google Shape;17561;p68"/>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2" name="Google Shape;17562;p68"/>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3" name="Google Shape;17563;p68"/>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4" name="Google Shape;17564;p68"/>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5" name="Google Shape;17565;p68"/>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6" name="Google Shape;17566;p68"/>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7" name="Google Shape;17567;p68"/>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8" name="Google Shape;17568;p68"/>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9" name="Google Shape;17569;p68"/>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0" name="Google Shape;17570;p68"/>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1" name="Google Shape;17571;p68"/>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2" name="Google Shape;17572;p68"/>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3" name="Google Shape;17573;p68"/>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4" name="Google Shape;17574;p68"/>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5" name="Google Shape;17575;p68"/>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6" name="Google Shape;17576;p68"/>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7" name="Google Shape;17577;p68"/>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8" name="Google Shape;17578;p68"/>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9" name="Google Shape;17579;p68"/>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0" name="Google Shape;17580;p68"/>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1" name="Google Shape;17581;p68"/>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2" name="Google Shape;17582;p68"/>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3" name="Google Shape;17583;p68"/>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4" name="Google Shape;17584;p68"/>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5" name="Google Shape;17585;p68"/>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6" name="Google Shape;17586;p68"/>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7" name="Google Shape;17587;p68"/>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8" name="Google Shape;17588;p68"/>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9" name="Google Shape;17589;p68"/>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0" name="Google Shape;17590;p68"/>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1" name="Google Shape;17591;p68"/>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2" name="Google Shape;17592;p68"/>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3" name="Google Shape;17593;p68"/>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4" name="Google Shape;17594;p68"/>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5" name="Google Shape;17595;p68"/>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6" name="Google Shape;17596;p68"/>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7" name="Google Shape;17597;p68"/>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8" name="Google Shape;17598;p68"/>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9" name="Google Shape;17599;p68"/>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0" name="Google Shape;17600;p68"/>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1" name="Google Shape;17601;p68"/>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2" name="Google Shape;17602;p68"/>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3" name="Google Shape;17603;p68"/>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4" name="Google Shape;17604;p68"/>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5" name="Google Shape;17605;p68"/>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6" name="Google Shape;17606;p68"/>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7" name="Google Shape;17607;p68"/>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8" name="Google Shape;17608;p68"/>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9" name="Google Shape;17609;p68"/>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0" name="Google Shape;17610;p68"/>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1" name="Google Shape;17611;p68"/>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2" name="Google Shape;17612;p68"/>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3" name="Google Shape;17613;p68"/>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4" name="Google Shape;17614;p68"/>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5" name="Google Shape;17615;p68"/>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6" name="Google Shape;17616;p68"/>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7" name="Google Shape;17617;p68"/>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8" name="Google Shape;17618;p68"/>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9" name="Google Shape;17619;p68"/>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0" name="Google Shape;17620;p68"/>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1" name="Google Shape;17621;p68"/>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2" name="Google Shape;17622;p68"/>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3" name="Google Shape;17623;p68"/>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4" name="Google Shape;17624;p68"/>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5" name="Google Shape;17625;p68"/>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6" name="Google Shape;17626;p68"/>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7" name="Google Shape;17627;p68"/>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8" name="Google Shape;17628;p68"/>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9" name="Google Shape;17629;p68"/>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0" name="Google Shape;17630;p68"/>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1" name="Google Shape;17631;p68"/>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2" name="Google Shape;17632;p68"/>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3" name="Google Shape;17633;p68"/>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4" name="Google Shape;17634;p68"/>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5" name="Google Shape;17635;p68"/>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6" name="Google Shape;17636;p68"/>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7" name="Google Shape;17637;p68"/>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8" name="Google Shape;17638;p68"/>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9" name="Google Shape;17639;p68"/>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0" name="Google Shape;17640;p68"/>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1" name="Google Shape;17641;p68"/>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2" name="Google Shape;17642;p68"/>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3" name="Google Shape;17643;p68"/>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4" name="Google Shape;17644;p68"/>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5" name="Google Shape;17645;p68"/>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6" name="Google Shape;17646;p68"/>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7" name="Google Shape;17647;p68"/>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8" name="Google Shape;17648;p68"/>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9" name="Google Shape;17649;p68"/>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0" name="Google Shape;17650;p68"/>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1" name="Google Shape;17651;p68"/>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2" name="Google Shape;17652;p68"/>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3" name="Google Shape;17653;p68"/>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4" name="Google Shape;17654;p68"/>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5" name="Google Shape;17655;p68"/>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6" name="Google Shape;17656;p68"/>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7" name="Google Shape;17657;p68"/>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8" name="Google Shape;17658;p68"/>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9" name="Google Shape;17659;p68"/>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0" name="Google Shape;17660;p68"/>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1" name="Google Shape;17661;p68"/>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2" name="Google Shape;17662;p68"/>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3" name="Google Shape;17663;p68"/>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4" name="Google Shape;17664;p68"/>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5" name="Google Shape;17665;p68"/>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6" name="Google Shape;17666;p68"/>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7" name="Google Shape;17667;p68"/>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8" name="Google Shape;17668;p68"/>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9" name="Google Shape;17669;p68"/>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0" name="Google Shape;17670;p68"/>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1" name="Google Shape;17671;p68"/>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2" name="Google Shape;17672;p68"/>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3" name="Google Shape;17673;p68"/>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4" name="Google Shape;17674;p68"/>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5" name="Google Shape;17675;p68"/>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6" name="Google Shape;17676;p68"/>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7" name="Google Shape;17677;p68"/>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8" name="Google Shape;17678;p68"/>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9" name="Google Shape;17679;p68"/>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0" name="Google Shape;17680;p68"/>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1" name="Google Shape;17681;p68"/>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2" name="Google Shape;17682;p68"/>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3" name="Google Shape;17683;p68"/>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4" name="Google Shape;17684;p68"/>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5" name="Google Shape;17685;p68"/>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6" name="Google Shape;17686;p68"/>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7" name="Google Shape;17687;p68"/>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8" name="Google Shape;17688;p68"/>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9" name="Google Shape;17689;p68"/>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0" name="Google Shape;17690;p68"/>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1" name="Google Shape;17691;p68"/>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2" name="Google Shape;17692;p68"/>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3" name="Google Shape;17693;p68"/>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4" name="Google Shape;17694;p68"/>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5" name="Google Shape;17695;p68"/>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6" name="Google Shape;17696;p68"/>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7" name="Google Shape;17697;p68"/>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8" name="Google Shape;17698;p68"/>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9" name="Google Shape;17699;p68"/>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0" name="Google Shape;17700;p68"/>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1" name="Google Shape;17701;p68"/>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2" name="Google Shape;17702;p68"/>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3" name="Google Shape;17703;p68"/>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4" name="Google Shape;17704;p68"/>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5" name="Google Shape;17705;p68"/>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6" name="Google Shape;17706;p68"/>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7" name="Google Shape;17707;p68"/>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8" name="Google Shape;17708;p68"/>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9" name="Google Shape;17709;p68"/>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0" name="Google Shape;17710;p68"/>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1" name="Google Shape;17711;p68"/>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2" name="Google Shape;17712;p68"/>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3" name="Google Shape;17713;p68"/>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4" name="Google Shape;17714;p68"/>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5" name="Google Shape;17715;p68"/>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6" name="Google Shape;17716;p68"/>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7" name="Google Shape;17717;p68"/>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8" name="Google Shape;17718;p68"/>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9" name="Google Shape;17719;p68"/>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0" name="Google Shape;17720;p68"/>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1" name="Google Shape;17721;p68"/>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2" name="Google Shape;17722;p68"/>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3" name="Google Shape;17723;p68"/>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4" name="Google Shape;17724;p68"/>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5" name="Google Shape;17725;p68"/>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6" name="Google Shape;17726;p68"/>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7" name="Google Shape;17727;p68"/>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8" name="Google Shape;17728;p68"/>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9" name="Google Shape;17729;p68"/>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0" name="Google Shape;17730;p68"/>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1" name="Google Shape;17731;p68"/>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2" name="Google Shape;17732;p68"/>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3" name="Google Shape;17733;p68"/>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4" name="Google Shape;17734;p68"/>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5" name="Google Shape;17735;p68"/>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6" name="Google Shape;17736;p68"/>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7" name="Google Shape;17737;p68"/>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8" name="Google Shape;17738;p68"/>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9" name="Google Shape;17739;p68"/>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0" name="Google Shape;17740;p68"/>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1" name="Google Shape;17741;p68"/>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2" name="Google Shape;17742;p68"/>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3" name="Google Shape;17743;p68"/>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4" name="Google Shape;17744;p68"/>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5" name="Google Shape;17745;p68"/>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6" name="Google Shape;17746;p68"/>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7" name="Google Shape;17747;p68"/>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8" name="Google Shape;17748;p68"/>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9" name="Google Shape;17749;p68"/>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0" name="Google Shape;17750;p68"/>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1" name="Google Shape;17751;p68"/>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2" name="Google Shape;17752;p68"/>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3" name="Google Shape;17753;p68"/>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4" name="Google Shape;17754;p68"/>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5" name="Google Shape;17755;p68"/>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6" name="Google Shape;17756;p68"/>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7" name="Google Shape;17757;p68"/>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8" name="Google Shape;17758;p68"/>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9" name="Google Shape;17759;p68"/>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0" name="Google Shape;17760;p68"/>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1" name="Google Shape;17761;p68"/>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2" name="Google Shape;17762;p68"/>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3" name="Google Shape;17763;p68"/>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4" name="Google Shape;17764;p68"/>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5" name="Google Shape;17765;p68"/>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6" name="Google Shape;17766;p68"/>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7" name="Google Shape;17767;p68"/>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8" name="Google Shape;17768;p68"/>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9" name="Google Shape;17769;p68"/>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0" name="Google Shape;17770;p68"/>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1" name="Google Shape;17771;p68"/>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2" name="Google Shape;17772;p68"/>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3" name="Google Shape;17773;p68"/>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4" name="Google Shape;17774;p68"/>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5" name="Google Shape;17775;p68"/>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6" name="Google Shape;17776;p68"/>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7" name="Google Shape;17777;p68"/>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8" name="Google Shape;17778;p68"/>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9" name="Google Shape;17779;p68"/>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0" name="Google Shape;17780;p68"/>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1" name="Google Shape;17781;p68"/>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2" name="Google Shape;17782;p68"/>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3" name="Google Shape;17783;p68"/>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4" name="Google Shape;17784;p68"/>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5" name="Google Shape;17785;p68"/>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6" name="Google Shape;17786;p68"/>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7" name="Google Shape;17787;p68"/>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8" name="Google Shape;17788;p68"/>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9" name="Google Shape;17789;p68"/>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0" name="Google Shape;17790;p68"/>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1" name="Google Shape;17791;p68"/>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2" name="Google Shape;17792;p68"/>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3" name="Google Shape;17793;p68"/>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4" name="Google Shape;17794;p68"/>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5" name="Google Shape;17795;p68"/>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6" name="Google Shape;17796;p68"/>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7" name="Google Shape;17797;p68"/>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8" name="Google Shape;17798;p68"/>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9" name="Google Shape;17799;p68"/>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0" name="Google Shape;17800;p68"/>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1" name="Google Shape;17801;p68"/>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2" name="Google Shape;17802;p68"/>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3" name="Google Shape;17803;p68"/>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4" name="Google Shape;17804;p68"/>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5" name="Google Shape;17805;p68"/>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6" name="Google Shape;17806;p68"/>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7" name="Google Shape;17807;p68"/>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8" name="Google Shape;17808;p68"/>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9" name="Google Shape;17809;p68"/>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0" name="Google Shape;17810;p68"/>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1" name="Google Shape;17811;p68"/>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2" name="Google Shape;17812;p68"/>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3" name="Google Shape;17813;p68"/>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4" name="Google Shape;17814;p68"/>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5" name="Google Shape;17815;p68"/>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6" name="Google Shape;17816;p68"/>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7" name="Google Shape;17817;p68"/>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8" name="Google Shape;17818;p68"/>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9" name="Google Shape;17819;p68"/>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0" name="Google Shape;17820;p68"/>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1" name="Google Shape;17821;p68"/>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2" name="Google Shape;17822;p68"/>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3" name="Google Shape;17823;p68"/>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4" name="Google Shape;17824;p68"/>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5" name="Google Shape;17825;p68"/>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6" name="Google Shape;17826;p68"/>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7" name="Google Shape;17827;p68"/>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8" name="Google Shape;17828;p68"/>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9" name="Google Shape;17829;p68"/>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0" name="Google Shape;17830;p68"/>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1" name="Google Shape;17831;p68"/>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2" name="Google Shape;17832;p68"/>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3" name="Google Shape;17833;p68"/>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4" name="Google Shape;17834;p68"/>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5" name="Google Shape;17835;p68"/>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6" name="Google Shape;17836;p68"/>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7" name="Google Shape;17837;p68"/>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8" name="Google Shape;17838;p68"/>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9" name="Google Shape;17839;p68"/>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0" name="Google Shape;17840;p68"/>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1" name="Google Shape;17841;p68"/>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2" name="Google Shape;17842;p68"/>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3" name="Google Shape;17843;p68"/>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4" name="Google Shape;17844;p68"/>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5" name="Google Shape;17845;p68"/>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6" name="Google Shape;17846;p68"/>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7" name="Google Shape;17847;p68"/>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8" name="Google Shape;17848;p68"/>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9" name="Google Shape;17849;p68"/>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0" name="Google Shape;17850;p68"/>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1" name="Google Shape;17851;p68"/>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2" name="Google Shape;17852;p68"/>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3" name="Google Shape;17853;p68"/>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4" name="Google Shape;17854;p68"/>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5" name="Google Shape;17855;p68"/>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6" name="Google Shape;17856;p68"/>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7" name="Google Shape;17857;p68"/>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8" name="Google Shape;17858;p68"/>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9" name="Google Shape;17859;p68"/>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0" name="Google Shape;17860;p68"/>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1" name="Google Shape;17861;p68"/>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2" name="Google Shape;17862;p68"/>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3" name="Google Shape;17863;p68"/>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4" name="Google Shape;17864;p68"/>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5" name="Google Shape;17865;p68"/>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6" name="Google Shape;17866;p68"/>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7" name="Google Shape;17867;p68"/>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8" name="Google Shape;17868;p68"/>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9" name="Google Shape;17869;p68"/>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0" name="Google Shape;17870;p68"/>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1" name="Google Shape;17871;p68"/>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2" name="Google Shape;17872;p68"/>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3" name="Google Shape;17873;p68"/>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4" name="Google Shape;17874;p68"/>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5" name="Google Shape;17875;p68"/>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6" name="Google Shape;17876;p68"/>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7" name="Google Shape;17877;p68"/>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8" name="Google Shape;17878;p68"/>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9" name="Google Shape;17879;p68"/>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0" name="Google Shape;17880;p68"/>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1" name="Google Shape;17881;p68"/>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2" name="Google Shape;17882;p68"/>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3" name="Google Shape;17883;p68"/>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4" name="Google Shape;17884;p68"/>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5" name="Google Shape;17885;p68"/>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6" name="Google Shape;17886;p68"/>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7" name="Google Shape;17887;p68"/>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8" name="Google Shape;17888;p68"/>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9" name="Google Shape;17889;p68"/>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0" name="Google Shape;17890;p68"/>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1" name="Google Shape;17891;p68"/>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2" name="Google Shape;17892;p68"/>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3" name="Google Shape;17893;p68"/>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4" name="Google Shape;17894;p68"/>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5" name="Google Shape;17895;p68"/>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6" name="Google Shape;17896;p68"/>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7" name="Google Shape;17897;p68"/>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8" name="Google Shape;17898;p68"/>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9" name="Google Shape;17899;p68"/>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0" name="Google Shape;17900;p68"/>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1" name="Google Shape;17901;p68"/>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2" name="Google Shape;17902;p68"/>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3" name="Google Shape;17903;p68"/>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4" name="Google Shape;17904;p68"/>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5" name="Google Shape;17905;p68"/>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6" name="Google Shape;17906;p68"/>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7" name="Google Shape;17907;p68"/>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8" name="Google Shape;17908;p68"/>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9" name="Google Shape;17909;p68"/>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0" name="Google Shape;17910;p68"/>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1" name="Google Shape;17911;p68"/>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2" name="Google Shape;17912;p68"/>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3" name="Google Shape;17913;p68"/>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4" name="Google Shape;17914;p68"/>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5" name="Google Shape;17915;p68"/>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6" name="Google Shape;17916;p68"/>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7" name="Google Shape;17917;p68"/>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8" name="Google Shape;17918;p68"/>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9" name="Google Shape;17919;p68"/>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0" name="Google Shape;17920;p68"/>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1" name="Google Shape;17921;p68"/>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2" name="Google Shape;17922;p68"/>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3" name="Google Shape;17923;p68"/>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4" name="Google Shape;17924;p68"/>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5" name="Google Shape;17925;p68"/>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6" name="Google Shape;17926;p68"/>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7" name="Google Shape;17927;p68"/>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8" name="Google Shape;17928;p68"/>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9" name="Google Shape;17929;p68"/>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0" name="Google Shape;17930;p68"/>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1" name="Google Shape;17931;p68"/>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2" name="Google Shape;17932;p68"/>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3" name="Google Shape;17933;p68"/>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4" name="Google Shape;17934;p68"/>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5" name="Google Shape;17935;p68"/>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6" name="Google Shape;17936;p68"/>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7" name="Google Shape;17937;p68"/>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8" name="Google Shape;17938;p68"/>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9" name="Google Shape;17939;p68"/>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0" name="Google Shape;17940;p68"/>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1" name="Google Shape;17941;p68"/>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2" name="Google Shape;17942;p68"/>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3" name="Google Shape;17943;p68"/>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4" name="Google Shape;17944;p68"/>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5" name="Google Shape;17945;p68"/>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6" name="Google Shape;17946;p68"/>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7" name="Google Shape;17947;p68"/>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8" name="Google Shape;17948;p68"/>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9" name="Google Shape;17949;p68"/>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0" name="Google Shape;17950;p68"/>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1" name="Google Shape;17951;p68"/>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2" name="Google Shape;17952;p68"/>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3" name="Google Shape;17953;p68"/>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4" name="Google Shape;17954;p68"/>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5" name="Google Shape;17955;p68"/>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6" name="Google Shape;17956;p68"/>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7" name="Google Shape;17957;p68"/>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8" name="Google Shape;17958;p68"/>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9" name="Google Shape;17959;p68"/>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0" name="Google Shape;17960;p68"/>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1" name="Google Shape;17961;p68"/>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2" name="Google Shape;17962;p68"/>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3" name="Google Shape;17963;p68"/>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4" name="Google Shape;17964;p68"/>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5" name="Google Shape;17965;p68"/>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6" name="Google Shape;17966;p68"/>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7" name="Google Shape;17967;p68"/>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8" name="Google Shape;17968;p68"/>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9" name="Google Shape;17969;p68"/>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0" name="Google Shape;17970;p68"/>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1" name="Google Shape;17971;p68"/>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2" name="Google Shape;17972;p68"/>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3" name="Google Shape;17973;p68"/>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4" name="Google Shape;17974;p68"/>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5" name="Google Shape;17975;p68"/>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6" name="Google Shape;17976;p68"/>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7" name="Google Shape;17977;p68"/>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8" name="Google Shape;17978;p68"/>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9" name="Google Shape;17979;p68"/>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0" name="Google Shape;17980;p68"/>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1" name="Google Shape;17981;p68"/>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2" name="Google Shape;17982;p68"/>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3" name="Google Shape;17983;p68"/>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4" name="Google Shape;17984;p68"/>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5" name="Google Shape;17985;p68"/>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6" name="Google Shape;17986;p68"/>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7" name="Google Shape;17987;p68"/>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8" name="Google Shape;17988;p68"/>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9" name="Google Shape;17989;p68"/>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0" name="Google Shape;17990;p68"/>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1" name="Google Shape;17991;p68"/>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2" name="Google Shape;17992;p68"/>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3" name="Google Shape;17993;p68"/>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4" name="Google Shape;17994;p68"/>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5" name="Google Shape;17995;p68"/>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6" name="Google Shape;17996;p68"/>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7" name="Google Shape;17997;p68"/>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8" name="Google Shape;17998;p68"/>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9" name="Google Shape;17999;p68"/>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0" name="Google Shape;18000;p68"/>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1" name="Google Shape;18001;p68"/>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2" name="Google Shape;18002;p68"/>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3" name="Google Shape;18003;p68"/>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4" name="Google Shape;18004;p68"/>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5" name="Google Shape;18005;p68"/>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6" name="Google Shape;18006;p68"/>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7" name="Google Shape;18007;p68"/>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8" name="Google Shape;18008;p68"/>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9" name="Google Shape;18009;p68"/>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0" name="Google Shape;18010;p68"/>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1" name="Google Shape;18011;p68"/>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2" name="Google Shape;18012;p68"/>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3" name="Google Shape;18013;p68"/>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4" name="Google Shape;18014;p68"/>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5" name="Google Shape;18015;p68"/>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6" name="Google Shape;18016;p68"/>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7" name="Google Shape;18017;p68"/>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8" name="Google Shape;18018;p68"/>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9" name="Google Shape;18019;p68"/>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0" name="Google Shape;18020;p68"/>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1" name="Google Shape;18021;p68"/>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2" name="Google Shape;18022;p68"/>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3" name="Google Shape;18023;p68"/>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4" name="Google Shape;18024;p68"/>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5" name="Google Shape;18025;p68"/>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6" name="Google Shape;18026;p68"/>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7" name="Google Shape;18027;p68"/>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8" name="Google Shape;18028;p68"/>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9" name="Google Shape;18029;p68"/>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0" name="Google Shape;18030;p68"/>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1" name="Google Shape;18031;p68"/>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2" name="Google Shape;18032;p68"/>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3" name="Google Shape;18033;p68"/>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4" name="Google Shape;18034;p68"/>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5" name="Google Shape;18035;p68"/>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6" name="Google Shape;18036;p68"/>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7" name="Google Shape;18037;p68"/>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8" name="Google Shape;18038;p68"/>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9" name="Google Shape;18039;p68"/>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0" name="Google Shape;18040;p68"/>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1" name="Google Shape;18041;p68"/>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2" name="Google Shape;18042;p68"/>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3" name="Google Shape;18043;p68"/>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4" name="Google Shape;18044;p68"/>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5" name="Google Shape;18045;p68"/>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6" name="Google Shape;18046;p68"/>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7" name="Google Shape;18047;p68"/>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8" name="Google Shape;18048;p68"/>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9" name="Google Shape;18049;p68"/>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0" name="Google Shape;18050;p68"/>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1" name="Google Shape;18051;p68"/>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2" name="Google Shape;18052;p68"/>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3" name="Google Shape;18053;p68"/>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4" name="Google Shape;18054;p68"/>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5" name="Google Shape;18055;p68"/>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6" name="Google Shape;18056;p68"/>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7" name="Google Shape;18057;p68"/>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8" name="Google Shape;18058;p68"/>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9" name="Google Shape;18059;p68"/>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0" name="Google Shape;18060;p68"/>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1" name="Google Shape;18061;p68"/>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2" name="Google Shape;18062;p68"/>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3" name="Google Shape;18063;p68"/>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4" name="Google Shape;18064;p68"/>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5" name="Google Shape;18065;p68"/>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6" name="Google Shape;18066;p68"/>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7" name="Google Shape;18067;p68"/>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8" name="Google Shape;18068;p68"/>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9" name="Google Shape;18069;p68"/>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0" name="Google Shape;18070;p68"/>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1" name="Google Shape;18071;p68"/>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2" name="Google Shape;18072;p68"/>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3" name="Google Shape;18073;p68"/>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4" name="Google Shape;18074;p68"/>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5" name="Google Shape;18075;p68"/>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6" name="Google Shape;18076;p68"/>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7" name="Google Shape;18077;p68"/>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8" name="Google Shape;18078;p68"/>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9" name="Google Shape;18079;p68"/>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0" name="Google Shape;18080;p68"/>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1" name="Google Shape;18081;p68"/>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2" name="Google Shape;18082;p68"/>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3" name="Google Shape;18083;p68"/>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4" name="Google Shape;18084;p68"/>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5" name="Google Shape;18085;p68"/>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6" name="Google Shape;18086;p68"/>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7" name="Google Shape;18087;p68"/>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8" name="Google Shape;18088;p68"/>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9" name="Google Shape;18089;p68"/>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0" name="Google Shape;18090;p68"/>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1" name="Google Shape;18091;p68"/>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2" name="Google Shape;18092;p68"/>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3" name="Google Shape;18093;p68"/>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4" name="Google Shape;18094;p68"/>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5" name="Google Shape;18095;p68"/>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6" name="Google Shape;18096;p68"/>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7" name="Google Shape;18097;p68"/>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8" name="Google Shape;18098;p68"/>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9" name="Google Shape;18099;p68"/>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0" name="Google Shape;18100;p68"/>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1" name="Google Shape;18101;p68"/>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2" name="Google Shape;18102;p68"/>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3" name="Google Shape;18103;p68"/>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4" name="Google Shape;18104;p68"/>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105" name="Google Shape;18105;p68"/>
          <p:cNvSpPr txBox="1"/>
          <p:nvPr>
            <p:ph type="title"/>
          </p:nvPr>
        </p:nvSpPr>
        <p:spPr>
          <a:xfrm>
            <a:off x="720000" y="445025"/>
            <a:ext cx="7704000" cy="707400"/>
          </a:xfrm>
          <a:prstGeom prst="rect">
            <a:avLst/>
          </a:prstGeom>
          <a:noFill/>
          <a:ln>
            <a:noFill/>
          </a:ln>
          <a:effectLst>
            <a:outerShdw rotWithShape="0" algn="bl" dir="3660000" dist="19050">
              <a:srgbClr val="000000"/>
            </a:outerShdw>
          </a:effectLst>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a:solidFill>
                  <a:schemeClr val="lt2"/>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bg>
      <p:bgPr>
        <a:solidFill>
          <a:schemeClr val="dk2"/>
        </a:solidFill>
      </p:bgPr>
    </p:bg>
    <p:spTree>
      <p:nvGrpSpPr>
        <p:cNvPr id="18106" name="Shape 18106"/>
        <p:cNvGrpSpPr/>
        <p:nvPr/>
      </p:nvGrpSpPr>
      <p:grpSpPr>
        <a:xfrm>
          <a:off x="0" y="0"/>
          <a:ext cx="0" cy="0"/>
          <a:chOff x="0" y="0"/>
          <a:chExt cx="0" cy="0"/>
        </a:xfrm>
      </p:grpSpPr>
      <p:sp>
        <p:nvSpPr>
          <p:cNvPr id="18107" name="Google Shape;18107;p69"/>
          <p:cNvSpPr/>
          <p:nvPr/>
        </p:nvSpPr>
        <p:spPr>
          <a:xfrm>
            <a:off x="325150" y="208107"/>
            <a:ext cx="8493600" cy="4727400"/>
          </a:xfrm>
          <a:prstGeom prst="rect">
            <a:avLst/>
          </a:prstGeom>
          <a:no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8" name="Google Shape;18108;p69"/>
          <p:cNvSpPr/>
          <p:nvPr/>
        </p:nvSpPr>
        <p:spPr>
          <a:xfrm>
            <a:off x="461906" y="351005"/>
            <a:ext cx="8220000" cy="4441500"/>
          </a:xfrm>
          <a:prstGeom prst="rect">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8109" name="Google Shape;18109;p69"/>
          <p:cNvGrpSpPr/>
          <p:nvPr/>
        </p:nvGrpSpPr>
        <p:grpSpPr>
          <a:xfrm>
            <a:off x="468844" y="147364"/>
            <a:ext cx="8350008" cy="4685127"/>
            <a:chOff x="238400" y="851425"/>
            <a:chExt cx="7143475" cy="4008150"/>
          </a:xfrm>
        </p:grpSpPr>
        <p:sp>
          <p:nvSpPr>
            <p:cNvPr id="18110" name="Google Shape;18110;p69"/>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1" name="Google Shape;18111;p69"/>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2" name="Google Shape;18112;p69"/>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3" name="Google Shape;18113;p69"/>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4" name="Google Shape;18114;p69"/>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5" name="Google Shape;18115;p69"/>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6" name="Google Shape;18116;p69"/>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7" name="Google Shape;18117;p69"/>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8" name="Google Shape;18118;p69"/>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9" name="Google Shape;18119;p69"/>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0" name="Google Shape;18120;p69"/>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1" name="Google Shape;18121;p69"/>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2" name="Google Shape;18122;p69"/>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3" name="Google Shape;18123;p69"/>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4" name="Google Shape;18124;p69"/>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5" name="Google Shape;18125;p69"/>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6" name="Google Shape;18126;p69"/>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7" name="Google Shape;18127;p69"/>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8" name="Google Shape;18128;p69"/>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9" name="Google Shape;18129;p69"/>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0" name="Google Shape;18130;p69"/>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1" name="Google Shape;18131;p69"/>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2" name="Google Shape;18132;p69"/>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3" name="Google Shape;18133;p69"/>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4" name="Google Shape;18134;p69"/>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5" name="Google Shape;18135;p69"/>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6" name="Google Shape;18136;p69"/>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7" name="Google Shape;18137;p69"/>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8" name="Google Shape;18138;p69"/>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9" name="Google Shape;18139;p69"/>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0" name="Google Shape;18140;p69"/>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1" name="Google Shape;18141;p69"/>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2" name="Google Shape;18142;p69"/>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3" name="Google Shape;18143;p69"/>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4" name="Google Shape;18144;p69"/>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5" name="Google Shape;18145;p69"/>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6" name="Google Shape;18146;p69"/>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7" name="Google Shape;18147;p69"/>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8" name="Google Shape;18148;p69"/>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9" name="Google Shape;18149;p69"/>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0" name="Google Shape;18150;p69"/>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1" name="Google Shape;18151;p69"/>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2" name="Google Shape;18152;p69"/>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3" name="Google Shape;18153;p69"/>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4" name="Google Shape;18154;p69"/>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5" name="Google Shape;18155;p69"/>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6" name="Google Shape;18156;p69"/>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7" name="Google Shape;18157;p69"/>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8" name="Google Shape;18158;p69"/>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9" name="Google Shape;18159;p69"/>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0" name="Google Shape;18160;p69"/>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1" name="Google Shape;18161;p69"/>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2" name="Google Shape;18162;p69"/>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3" name="Google Shape;18163;p69"/>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4" name="Google Shape;18164;p69"/>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5" name="Google Shape;18165;p69"/>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6" name="Google Shape;18166;p69"/>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7" name="Google Shape;18167;p69"/>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8" name="Google Shape;18168;p69"/>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9" name="Google Shape;18169;p69"/>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0" name="Google Shape;18170;p69"/>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1" name="Google Shape;18171;p69"/>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2" name="Google Shape;18172;p69"/>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3" name="Google Shape;18173;p69"/>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4" name="Google Shape;18174;p69"/>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5" name="Google Shape;18175;p69"/>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6" name="Google Shape;18176;p69"/>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7" name="Google Shape;18177;p69"/>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8" name="Google Shape;18178;p69"/>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9" name="Google Shape;18179;p69"/>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0" name="Google Shape;18180;p69"/>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1" name="Google Shape;18181;p69"/>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2" name="Google Shape;18182;p69"/>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3" name="Google Shape;18183;p69"/>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4" name="Google Shape;18184;p69"/>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5" name="Google Shape;18185;p69"/>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6" name="Google Shape;18186;p69"/>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7" name="Google Shape;18187;p69"/>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8" name="Google Shape;18188;p69"/>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9" name="Google Shape;18189;p69"/>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0" name="Google Shape;18190;p69"/>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1" name="Google Shape;18191;p69"/>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2" name="Google Shape;18192;p69"/>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3" name="Google Shape;18193;p69"/>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4" name="Google Shape;18194;p69"/>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5" name="Google Shape;18195;p69"/>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6" name="Google Shape;18196;p69"/>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7" name="Google Shape;18197;p69"/>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8" name="Google Shape;18198;p69"/>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9" name="Google Shape;18199;p69"/>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0" name="Google Shape;18200;p69"/>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1" name="Google Shape;18201;p69"/>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2" name="Google Shape;18202;p69"/>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3" name="Google Shape;18203;p69"/>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4" name="Google Shape;18204;p69"/>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5" name="Google Shape;18205;p69"/>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6" name="Google Shape;18206;p69"/>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7" name="Google Shape;18207;p69"/>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8" name="Google Shape;18208;p69"/>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9" name="Google Shape;18209;p69"/>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0" name="Google Shape;18210;p69"/>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1" name="Google Shape;18211;p69"/>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2" name="Google Shape;18212;p69"/>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3" name="Google Shape;18213;p69"/>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4" name="Google Shape;18214;p69"/>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5" name="Google Shape;18215;p69"/>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6" name="Google Shape;18216;p69"/>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7" name="Google Shape;18217;p69"/>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8" name="Google Shape;18218;p69"/>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9" name="Google Shape;18219;p69"/>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0" name="Google Shape;18220;p69"/>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1" name="Google Shape;18221;p69"/>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2" name="Google Shape;18222;p69"/>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3" name="Google Shape;18223;p69"/>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4" name="Google Shape;18224;p69"/>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5" name="Google Shape;18225;p69"/>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6" name="Google Shape;18226;p69"/>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7" name="Google Shape;18227;p69"/>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8" name="Google Shape;18228;p69"/>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9" name="Google Shape;18229;p69"/>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0" name="Google Shape;18230;p69"/>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1" name="Google Shape;18231;p69"/>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2" name="Google Shape;18232;p69"/>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3" name="Google Shape;18233;p69"/>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4" name="Google Shape;18234;p69"/>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5" name="Google Shape;18235;p69"/>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6" name="Google Shape;18236;p69"/>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7" name="Google Shape;18237;p69"/>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8" name="Google Shape;18238;p69"/>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9" name="Google Shape;18239;p69"/>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0" name="Google Shape;18240;p69"/>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1" name="Google Shape;18241;p69"/>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2" name="Google Shape;18242;p69"/>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3" name="Google Shape;18243;p69"/>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4" name="Google Shape;18244;p69"/>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5" name="Google Shape;18245;p69"/>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6" name="Google Shape;18246;p69"/>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7" name="Google Shape;18247;p69"/>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8" name="Google Shape;18248;p69"/>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9" name="Google Shape;18249;p69"/>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0" name="Google Shape;18250;p69"/>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1" name="Google Shape;18251;p69"/>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2" name="Google Shape;18252;p69"/>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3" name="Google Shape;18253;p69"/>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4" name="Google Shape;18254;p69"/>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5" name="Google Shape;18255;p69"/>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6" name="Google Shape;18256;p69"/>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7" name="Google Shape;18257;p69"/>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8" name="Google Shape;18258;p69"/>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9" name="Google Shape;18259;p69"/>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0" name="Google Shape;18260;p69"/>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1" name="Google Shape;18261;p69"/>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2" name="Google Shape;18262;p69"/>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3" name="Google Shape;18263;p69"/>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4" name="Google Shape;18264;p69"/>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5" name="Google Shape;18265;p69"/>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6" name="Google Shape;18266;p69"/>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7" name="Google Shape;18267;p69"/>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8" name="Google Shape;18268;p69"/>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9" name="Google Shape;18269;p69"/>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0" name="Google Shape;18270;p69"/>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1" name="Google Shape;18271;p69"/>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2" name="Google Shape;18272;p69"/>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3" name="Google Shape;18273;p69"/>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4" name="Google Shape;18274;p69"/>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5" name="Google Shape;18275;p69"/>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6" name="Google Shape;18276;p69"/>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7" name="Google Shape;18277;p69"/>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8" name="Google Shape;18278;p69"/>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9" name="Google Shape;18279;p69"/>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0" name="Google Shape;18280;p69"/>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1" name="Google Shape;18281;p69"/>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2" name="Google Shape;18282;p69"/>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3" name="Google Shape;18283;p69"/>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4" name="Google Shape;18284;p69"/>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5" name="Google Shape;18285;p69"/>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6" name="Google Shape;18286;p69"/>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7" name="Google Shape;18287;p69"/>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8" name="Google Shape;18288;p69"/>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9" name="Google Shape;18289;p69"/>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0" name="Google Shape;18290;p69"/>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1" name="Google Shape;18291;p69"/>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2" name="Google Shape;18292;p69"/>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3" name="Google Shape;18293;p69"/>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4" name="Google Shape;18294;p69"/>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5" name="Google Shape;18295;p69"/>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6" name="Google Shape;18296;p69"/>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7" name="Google Shape;18297;p69"/>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8" name="Google Shape;18298;p69"/>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9" name="Google Shape;18299;p69"/>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0" name="Google Shape;18300;p69"/>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1" name="Google Shape;18301;p69"/>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2" name="Google Shape;18302;p69"/>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3" name="Google Shape;18303;p69"/>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4" name="Google Shape;18304;p69"/>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5" name="Google Shape;18305;p69"/>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6" name="Google Shape;18306;p69"/>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7" name="Google Shape;18307;p69"/>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8" name="Google Shape;18308;p69"/>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9" name="Google Shape;18309;p69"/>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0" name="Google Shape;18310;p69"/>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1" name="Google Shape;18311;p69"/>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2" name="Google Shape;18312;p69"/>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3" name="Google Shape;18313;p69"/>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4" name="Google Shape;18314;p69"/>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5" name="Google Shape;18315;p69"/>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6" name="Google Shape;18316;p69"/>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7" name="Google Shape;18317;p69"/>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8" name="Google Shape;18318;p69"/>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9" name="Google Shape;18319;p69"/>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0" name="Google Shape;18320;p69"/>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1" name="Google Shape;18321;p69"/>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2" name="Google Shape;18322;p69"/>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3" name="Google Shape;18323;p69"/>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4" name="Google Shape;18324;p69"/>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5" name="Google Shape;18325;p69"/>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6" name="Google Shape;18326;p69"/>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7" name="Google Shape;18327;p69"/>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8" name="Google Shape;18328;p69"/>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9" name="Google Shape;18329;p69"/>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0" name="Google Shape;18330;p69"/>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1" name="Google Shape;18331;p69"/>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2" name="Google Shape;18332;p69"/>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3" name="Google Shape;18333;p69"/>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4" name="Google Shape;18334;p69"/>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5" name="Google Shape;18335;p69"/>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6" name="Google Shape;18336;p69"/>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7" name="Google Shape;18337;p69"/>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8" name="Google Shape;18338;p69"/>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9" name="Google Shape;18339;p69"/>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0" name="Google Shape;18340;p69"/>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1" name="Google Shape;18341;p69"/>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2" name="Google Shape;18342;p69"/>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3" name="Google Shape;18343;p69"/>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4" name="Google Shape;18344;p69"/>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5" name="Google Shape;18345;p69"/>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6" name="Google Shape;18346;p69"/>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7" name="Google Shape;18347;p69"/>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8" name="Google Shape;18348;p69"/>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9" name="Google Shape;18349;p69"/>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0" name="Google Shape;18350;p69"/>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1" name="Google Shape;18351;p69"/>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2" name="Google Shape;18352;p69"/>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3" name="Google Shape;18353;p69"/>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4" name="Google Shape;18354;p69"/>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5" name="Google Shape;18355;p69"/>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6" name="Google Shape;18356;p69"/>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7" name="Google Shape;18357;p69"/>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8" name="Google Shape;18358;p69"/>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9" name="Google Shape;18359;p69"/>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0" name="Google Shape;18360;p69"/>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1" name="Google Shape;18361;p69"/>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2" name="Google Shape;18362;p69"/>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3" name="Google Shape;18363;p69"/>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4" name="Google Shape;18364;p69"/>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5" name="Google Shape;18365;p69"/>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6" name="Google Shape;18366;p69"/>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7" name="Google Shape;18367;p69"/>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8" name="Google Shape;18368;p69"/>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9" name="Google Shape;18369;p69"/>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0" name="Google Shape;18370;p69"/>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1" name="Google Shape;18371;p69"/>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2" name="Google Shape;18372;p69"/>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3" name="Google Shape;18373;p69"/>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4" name="Google Shape;18374;p69"/>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5" name="Google Shape;18375;p69"/>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6" name="Google Shape;18376;p69"/>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7" name="Google Shape;18377;p69"/>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8" name="Google Shape;18378;p69"/>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9" name="Google Shape;18379;p69"/>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0" name="Google Shape;18380;p69"/>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1" name="Google Shape;18381;p69"/>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2" name="Google Shape;18382;p69"/>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3" name="Google Shape;18383;p69"/>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4" name="Google Shape;18384;p69"/>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5" name="Google Shape;18385;p69"/>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6" name="Google Shape;18386;p69"/>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7" name="Google Shape;18387;p69"/>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8" name="Google Shape;18388;p69"/>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9" name="Google Shape;18389;p69"/>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0" name="Google Shape;18390;p69"/>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1" name="Google Shape;18391;p69"/>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2" name="Google Shape;18392;p69"/>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3" name="Google Shape;18393;p69"/>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4" name="Google Shape;18394;p69"/>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5" name="Google Shape;18395;p69"/>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6" name="Google Shape;18396;p69"/>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7" name="Google Shape;18397;p69"/>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8" name="Google Shape;18398;p69"/>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9" name="Google Shape;18399;p69"/>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0" name="Google Shape;18400;p69"/>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1" name="Google Shape;18401;p69"/>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2" name="Google Shape;18402;p69"/>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3" name="Google Shape;18403;p69"/>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4" name="Google Shape;18404;p69"/>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5" name="Google Shape;18405;p69"/>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6" name="Google Shape;18406;p69"/>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7" name="Google Shape;18407;p69"/>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8" name="Google Shape;18408;p69"/>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9" name="Google Shape;18409;p69"/>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0" name="Google Shape;18410;p69"/>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1" name="Google Shape;18411;p69"/>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2" name="Google Shape;18412;p69"/>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3" name="Google Shape;18413;p69"/>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4" name="Google Shape;18414;p69"/>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5" name="Google Shape;18415;p69"/>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6" name="Google Shape;18416;p69"/>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7" name="Google Shape;18417;p69"/>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8" name="Google Shape;18418;p69"/>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9" name="Google Shape;18419;p69"/>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0" name="Google Shape;18420;p69"/>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1" name="Google Shape;18421;p69"/>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2" name="Google Shape;18422;p69"/>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3" name="Google Shape;18423;p69"/>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4" name="Google Shape;18424;p69"/>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5" name="Google Shape;18425;p69"/>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6" name="Google Shape;18426;p69"/>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7" name="Google Shape;18427;p69"/>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8" name="Google Shape;18428;p69"/>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9" name="Google Shape;18429;p69"/>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0" name="Google Shape;18430;p69"/>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1" name="Google Shape;18431;p69"/>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2" name="Google Shape;18432;p69"/>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3" name="Google Shape;18433;p69"/>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4" name="Google Shape;18434;p69"/>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5" name="Google Shape;18435;p69"/>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6" name="Google Shape;18436;p69"/>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7" name="Google Shape;18437;p69"/>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8" name="Google Shape;18438;p69"/>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9" name="Google Shape;18439;p69"/>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0" name="Google Shape;18440;p69"/>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1" name="Google Shape;18441;p69"/>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2" name="Google Shape;18442;p69"/>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3" name="Google Shape;18443;p69"/>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4" name="Google Shape;18444;p69"/>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5" name="Google Shape;18445;p69"/>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6" name="Google Shape;18446;p69"/>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7" name="Google Shape;18447;p69"/>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8" name="Google Shape;18448;p69"/>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9" name="Google Shape;18449;p69"/>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0" name="Google Shape;18450;p69"/>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1" name="Google Shape;18451;p69"/>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2" name="Google Shape;18452;p69"/>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3" name="Google Shape;18453;p69"/>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4" name="Google Shape;18454;p69"/>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5" name="Google Shape;18455;p69"/>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6" name="Google Shape;18456;p69"/>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7" name="Google Shape;18457;p69"/>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8" name="Google Shape;18458;p69"/>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9" name="Google Shape;18459;p69"/>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0" name="Google Shape;18460;p69"/>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1" name="Google Shape;18461;p69"/>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2" name="Google Shape;18462;p69"/>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3" name="Google Shape;18463;p69"/>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4" name="Google Shape;18464;p69"/>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5" name="Google Shape;18465;p69"/>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6" name="Google Shape;18466;p69"/>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7" name="Google Shape;18467;p69"/>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8" name="Google Shape;18468;p69"/>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9" name="Google Shape;18469;p69"/>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0" name="Google Shape;18470;p69"/>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1" name="Google Shape;18471;p69"/>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2" name="Google Shape;18472;p69"/>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3" name="Google Shape;18473;p69"/>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4" name="Google Shape;18474;p69"/>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5" name="Google Shape;18475;p69"/>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6" name="Google Shape;18476;p69"/>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7" name="Google Shape;18477;p69"/>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8" name="Google Shape;18478;p69"/>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9" name="Google Shape;18479;p69"/>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0" name="Google Shape;18480;p69"/>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1" name="Google Shape;18481;p69"/>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2" name="Google Shape;18482;p69"/>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3" name="Google Shape;18483;p69"/>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4" name="Google Shape;18484;p69"/>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5" name="Google Shape;18485;p69"/>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6" name="Google Shape;18486;p69"/>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7" name="Google Shape;18487;p69"/>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8" name="Google Shape;18488;p69"/>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9" name="Google Shape;18489;p69"/>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0" name="Google Shape;18490;p69"/>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1" name="Google Shape;18491;p69"/>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2" name="Google Shape;18492;p69"/>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3" name="Google Shape;18493;p69"/>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4" name="Google Shape;18494;p69"/>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5" name="Google Shape;18495;p69"/>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6" name="Google Shape;18496;p69"/>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7" name="Google Shape;18497;p69"/>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8" name="Google Shape;18498;p69"/>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9" name="Google Shape;18499;p69"/>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0" name="Google Shape;18500;p69"/>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1" name="Google Shape;18501;p69"/>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2" name="Google Shape;18502;p69"/>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3" name="Google Shape;18503;p69"/>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4" name="Google Shape;18504;p69"/>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5" name="Google Shape;18505;p69"/>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6" name="Google Shape;18506;p69"/>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7" name="Google Shape;18507;p69"/>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8" name="Google Shape;18508;p69"/>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9" name="Google Shape;18509;p69"/>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0" name="Google Shape;18510;p69"/>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1" name="Google Shape;18511;p69"/>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2" name="Google Shape;18512;p69"/>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3" name="Google Shape;18513;p69"/>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4" name="Google Shape;18514;p69"/>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5" name="Google Shape;18515;p69"/>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6" name="Google Shape;18516;p69"/>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7" name="Google Shape;18517;p69"/>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8" name="Google Shape;18518;p69"/>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9" name="Google Shape;18519;p69"/>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0" name="Google Shape;18520;p69"/>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1" name="Google Shape;18521;p69"/>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2" name="Google Shape;18522;p69"/>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3" name="Google Shape;18523;p69"/>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4" name="Google Shape;18524;p69"/>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5" name="Google Shape;18525;p69"/>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6" name="Google Shape;18526;p69"/>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7" name="Google Shape;18527;p69"/>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8" name="Google Shape;18528;p69"/>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9" name="Google Shape;18529;p69"/>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0" name="Google Shape;18530;p69"/>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1" name="Google Shape;18531;p69"/>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2" name="Google Shape;18532;p69"/>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3" name="Google Shape;18533;p69"/>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4" name="Google Shape;18534;p69"/>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5" name="Google Shape;18535;p69"/>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6" name="Google Shape;18536;p69"/>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7" name="Google Shape;18537;p69"/>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8" name="Google Shape;18538;p69"/>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9" name="Google Shape;18539;p69"/>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0" name="Google Shape;18540;p69"/>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1" name="Google Shape;18541;p69"/>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2" name="Google Shape;18542;p69"/>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3" name="Google Shape;18543;p69"/>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4" name="Google Shape;18544;p69"/>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5" name="Google Shape;18545;p69"/>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6" name="Google Shape;18546;p69"/>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7" name="Google Shape;18547;p69"/>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8" name="Google Shape;18548;p69"/>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9" name="Google Shape;18549;p69"/>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0" name="Google Shape;18550;p69"/>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1" name="Google Shape;18551;p69"/>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2" name="Google Shape;18552;p69"/>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3" name="Google Shape;18553;p69"/>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4" name="Google Shape;18554;p69"/>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5" name="Google Shape;18555;p69"/>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6" name="Google Shape;18556;p69"/>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7" name="Google Shape;18557;p69"/>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8" name="Google Shape;18558;p69"/>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9" name="Google Shape;18559;p69"/>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0" name="Google Shape;18560;p69"/>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1" name="Google Shape;18561;p69"/>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2" name="Google Shape;18562;p69"/>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3" name="Google Shape;18563;p69"/>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4" name="Google Shape;18564;p69"/>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5" name="Google Shape;18565;p69"/>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6" name="Google Shape;18566;p69"/>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7" name="Google Shape;18567;p69"/>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8" name="Google Shape;18568;p69"/>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9" name="Google Shape;18569;p69"/>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0" name="Google Shape;18570;p69"/>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1" name="Google Shape;18571;p69"/>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2" name="Google Shape;18572;p69"/>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3" name="Google Shape;18573;p69"/>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4" name="Google Shape;18574;p69"/>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5" name="Google Shape;18575;p69"/>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6" name="Google Shape;18576;p69"/>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7" name="Google Shape;18577;p69"/>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8" name="Google Shape;18578;p69"/>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9" name="Google Shape;18579;p69"/>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0" name="Google Shape;18580;p69"/>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1" name="Google Shape;18581;p69"/>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2" name="Google Shape;18582;p69"/>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3" name="Google Shape;18583;p69"/>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4" name="Google Shape;18584;p69"/>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5" name="Google Shape;18585;p69"/>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6" name="Google Shape;18586;p69"/>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7" name="Google Shape;18587;p69"/>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8" name="Google Shape;18588;p69"/>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9" name="Google Shape;18589;p69"/>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0" name="Google Shape;18590;p69"/>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1" name="Google Shape;18591;p69"/>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2" name="Google Shape;18592;p69"/>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3" name="Google Shape;18593;p69"/>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4" name="Google Shape;18594;p69"/>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5" name="Google Shape;18595;p69"/>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6" name="Google Shape;18596;p69"/>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7" name="Google Shape;18597;p69"/>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8" name="Google Shape;18598;p69"/>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9" name="Google Shape;18599;p69"/>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0" name="Google Shape;18600;p69"/>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1" name="Google Shape;18601;p69"/>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2" name="Google Shape;18602;p69"/>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3" name="Google Shape;18603;p69"/>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4" name="Google Shape;18604;p69"/>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5" name="Google Shape;18605;p69"/>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6" name="Google Shape;18606;p69"/>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7" name="Google Shape;18607;p69"/>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8" name="Google Shape;18608;p69"/>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9" name="Google Shape;18609;p69"/>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0" name="Google Shape;18610;p69"/>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1" name="Google Shape;18611;p69"/>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2" name="Google Shape;18612;p69"/>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3" name="Google Shape;18613;p69"/>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4" name="Google Shape;18614;p69"/>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5" name="Google Shape;18615;p69"/>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6" name="Google Shape;18616;p69"/>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7" name="Google Shape;18617;p69"/>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8" name="Google Shape;18618;p69"/>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9" name="Google Shape;18619;p69"/>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0" name="Google Shape;18620;p69"/>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1" name="Google Shape;18621;p69"/>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2" name="Google Shape;18622;p69"/>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3" name="Google Shape;18623;p69"/>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4" name="Google Shape;18624;p69"/>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5" name="Google Shape;18625;p69"/>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6" name="Google Shape;18626;p69"/>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7" name="Google Shape;18627;p69"/>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8" name="Google Shape;18628;p69"/>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9" name="Google Shape;18629;p69"/>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0" name="Google Shape;18630;p69"/>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1" name="Google Shape;18631;p69"/>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2" name="Google Shape;18632;p69"/>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3" name="Google Shape;18633;p69"/>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4" name="Google Shape;18634;p69"/>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5" name="Google Shape;18635;p69"/>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6" name="Google Shape;18636;p69"/>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7" name="Google Shape;18637;p69"/>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8" name="Google Shape;18638;p69"/>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9" name="Google Shape;18639;p69"/>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0" name="Google Shape;18640;p69"/>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1" name="Google Shape;18641;p69"/>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2" name="Google Shape;18642;p69"/>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3" name="Google Shape;18643;p69"/>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4" name="Google Shape;18644;p69"/>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5" name="Google Shape;18645;p69"/>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6" name="Google Shape;18646;p69"/>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7" name="Google Shape;18647;p69"/>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8" name="Google Shape;18648;p69"/>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9" name="Google Shape;18649;p69"/>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0" name="Google Shape;18650;p69"/>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1" name="Google Shape;18651;p69"/>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2" name="Google Shape;18652;p69"/>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3" name="Google Shape;18653;p69"/>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4" name="Google Shape;18654;p69"/>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5" name="Google Shape;18655;p69"/>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6" name="Google Shape;18656;p69"/>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7" name="Google Shape;18657;p69"/>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8" name="Google Shape;18658;p69"/>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9" name="Google Shape;18659;p69"/>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0" name="Google Shape;18660;p69"/>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1" name="Google Shape;18661;p69"/>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2" name="Google Shape;18662;p69"/>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3" name="Google Shape;18663;p69"/>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4" name="Google Shape;18664;p69"/>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5" name="Google Shape;18665;p69"/>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6" name="Google Shape;18666;p69"/>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7" name="Google Shape;18667;p69"/>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8" name="Google Shape;18668;p69"/>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9" name="Google Shape;18669;p69"/>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0" name="Google Shape;18670;p69"/>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1" name="Google Shape;18671;p69"/>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2" name="Google Shape;18672;p69"/>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3" name="Google Shape;18673;p69"/>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4" name="Google Shape;18674;p69"/>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5" name="Google Shape;18675;p69"/>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6" name="Google Shape;18676;p69"/>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7" name="Google Shape;18677;p69"/>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8" name="Google Shape;18678;p69"/>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9" name="Google Shape;18679;p69"/>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0" name="Google Shape;18680;p69"/>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1" name="Google Shape;18681;p69"/>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2" name="Google Shape;18682;p69"/>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3" name="Google Shape;18683;p69"/>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4" name="Google Shape;18684;p69"/>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5" name="Google Shape;18685;p69"/>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6" name="Google Shape;18686;p69"/>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7" name="Google Shape;18687;p69"/>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8" name="Google Shape;18688;p69"/>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9" name="Google Shape;18689;p69"/>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0" name="Google Shape;18690;p69"/>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1" name="Google Shape;18691;p69"/>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2" name="Google Shape;18692;p69"/>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3" name="Google Shape;18693;p69"/>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4" name="Google Shape;18694;p69"/>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5" name="Google Shape;18695;p69"/>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6" name="Google Shape;18696;p69"/>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7" name="Google Shape;18697;p69"/>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8" name="Google Shape;18698;p69"/>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9" name="Google Shape;18699;p69"/>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0" name="Google Shape;18700;p69"/>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1" name="Google Shape;18701;p69"/>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2" name="Google Shape;18702;p69"/>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3" name="Google Shape;18703;p69"/>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4" name="Google Shape;18704;p69"/>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5" name="Google Shape;18705;p69"/>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6" name="Google Shape;18706;p69"/>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7" name="Google Shape;18707;p69"/>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8" name="Google Shape;18708;p69"/>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9" name="Google Shape;18709;p69"/>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0" name="Google Shape;18710;p69"/>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1" name="Google Shape;18711;p69"/>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2" name="Google Shape;18712;p69"/>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3" name="Google Shape;18713;p69"/>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4" name="Google Shape;18714;p69"/>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5" name="Google Shape;18715;p69"/>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6" name="Google Shape;18716;p69"/>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7" name="Google Shape;18717;p69"/>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8" name="Google Shape;18718;p69"/>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9" name="Google Shape;18719;p69"/>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0" name="Google Shape;18720;p69"/>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1" name="Google Shape;18721;p69"/>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2" name="Google Shape;18722;p69"/>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3" name="Google Shape;18723;p69"/>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4" name="Google Shape;18724;p69"/>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5" name="Google Shape;18725;p69"/>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6" name="Google Shape;18726;p69"/>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7" name="Google Shape;18727;p69"/>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8" name="Google Shape;18728;p69"/>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9" name="Google Shape;18729;p69"/>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0" name="Google Shape;18730;p69"/>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1" name="Google Shape;18731;p69"/>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2" name="Google Shape;18732;p69"/>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3" name="Google Shape;18733;p69"/>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4" name="Google Shape;18734;p69"/>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5" name="Google Shape;18735;p69"/>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6" name="Google Shape;18736;p69"/>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7" name="Google Shape;18737;p69"/>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8" name="Google Shape;18738;p69"/>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9" name="Google Shape;18739;p69"/>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0" name="Google Shape;18740;p69"/>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1" name="Google Shape;18741;p69"/>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2" name="Google Shape;18742;p69"/>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3" name="Google Shape;18743;p69"/>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4" name="Google Shape;18744;p69"/>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5" name="Google Shape;18745;p69"/>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6" name="Google Shape;18746;p69"/>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7" name="Google Shape;18747;p69"/>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8" name="Google Shape;18748;p69"/>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9" name="Google Shape;18749;p69"/>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0" name="Google Shape;18750;p69"/>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1" name="Google Shape;18751;p69"/>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2" name="Google Shape;18752;p69"/>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3" name="Google Shape;18753;p69"/>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4" name="Google Shape;18754;p69"/>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5" name="Google Shape;18755;p69"/>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6" name="Google Shape;18756;p69"/>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7" name="Google Shape;18757;p69"/>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8" name="Google Shape;18758;p69"/>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9" name="Google Shape;18759;p69"/>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0" name="Google Shape;18760;p69"/>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1" name="Google Shape;18761;p69"/>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2" name="Google Shape;18762;p69"/>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3" name="Google Shape;18763;p69"/>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4" name="Google Shape;18764;p69"/>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5" name="Google Shape;18765;p69"/>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6" name="Google Shape;18766;p69"/>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7" name="Google Shape;18767;p69"/>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8" name="Google Shape;18768;p69"/>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9" name="Google Shape;18769;p69"/>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0" name="Google Shape;18770;p69"/>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1" name="Google Shape;18771;p69"/>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2" name="Google Shape;18772;p69"/>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3" name="Google Shape;18773;p69"/>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4" name="Google Shape;18774;p69"/>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5" name="Google Shape;18775;p69"/>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6" name="Google Shape;18776;p69"/>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7" name="Google Shape;18777;p69"/>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8" name="Google Shape;18778;p69"/>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9" name="Google Shape;18779;p69"/>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0" name="Google Shape;18780;p69"/>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1" name="Google Shape;18781;p69"/>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2" name="Google Shape;18782;p69"/>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3" name="Google Shape;18783;p69"/>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4" name="Google Shape;18784;p69"/>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5" name="Google Shape;18785;p69"/>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6" name="Google Shape;18786;p69"/>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7" name="Google Shape;18787;p69"/>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8" name="Google Shape;18788;p69"/>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9" name="Google Shape;18789;p69"/>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0" name="Google Shape;18790;p69"/>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1" name="Google Shape;18791;p69"/>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2" name="Google Shape;18792;p69"/>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3" name="Google Shape;18793;p69"/>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4" name="Google Shape;18794;p69"/>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5" name="Google Shape;18795;p69"/>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6" name="Google Shape;18796;p69"/>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7" name="Google Shape;18797;p69"/>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8" name="Google Shape;18798;p69"/>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9" name="Google Shape;18799;p69"/>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0" name="Google Shape;18800;p69"/>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1" name="Google Shape;18801;p69"/>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2" name="Google Shape;18802;p69"/>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3" name="Google Shape;18803;p69"/>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4" name="Google Shape;18804;p69"/>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5" name="Google Shape;18805;p69"/>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6" name="Google Shape;18806;p69"/>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7" name="Google Shape;18807;p69"/>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8" name="Google Shape;18808;p69"/>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9" name="Google Shape;18809;p69"/>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0" name="Google Shape;18810;p69"/>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1" name="Google Shape;18811;p69"/>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2" name="Google Shape;18812;p69"/>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3" name="Google Shape;18813;p69"/>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4" name="Google Shape;18814;p69"/>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5" name="Google Shape;18815;p69"/>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6" name="Google Shape;18816;p69"/>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7" name="Google Shape;18817;p69"/>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8" name="Google Shape;18818;p69"/>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9" name="Google Shape;18819;p69"/>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0" name="Google Shape;18820;p69"/>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1" name="Google Shape;18821;p69"/>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2" name="Google Shape;18822;p69"/>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3" name="Google Shape;18823;p69"/>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4" name="Google Shape;18824;p69"/>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5" name="Google Shape;18825;p69"/>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6" name="Google Shape;18826;p69"/>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7" name="Google Shape;18827;p69"/>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8" name="Google Shape;18828;p69"/>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9" name="Google Shape;18829;p69"/>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0" name="Google Shape;18830;p69"/>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1" name="Google Shape;18831;p69"/>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2" name="Google Shape;18832;p69"/>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3" name="Google Shape;18833;p69"/>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4" name="Google Shape;18834;p69"/>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5" name="Google Shape;18835;p69"/>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6" name="Google Shape;18836;p69"/>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7" name="Google Shape;18837;p69"/>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8" name="Google Shape;18838;p69"/>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9" name="Google Shape;18839;p69"/>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0" name="Google Shape;18840;p69"/>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1" name="Google Shape;18841;p69"/>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2" name="Google Shape;18842;p69"/>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3" name="Google Shape;18843;p69"/>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4" name="Google Shape;18844;p69"/>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5" name="Google Shape;18845;p69"/>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6" name="Google Shape;18846;p69"/>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7" name="Google Shape;18847;p69"/>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8" name="Google Shape;18848;p69"/>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9" name="Google Shape;18849;p69"/>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0" name="Google Shape;18850;p69"/>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1" name="Google Shape;18851;p69"/>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2" name="Google Shape;18852;p69"/>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3" name="Google Shape;18853;p69"/>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4" name="Google Shape;18854;p69"/>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5" name="Google Shape;18855;p69"/>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6" name="Google Shape;18856;p69"/>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7" name="Google Shape;18857;p69"/>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8" name="Google Shape;18858;p69"/>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9" name="Google Shape;18859;p69"/>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0" name="Google Shape;18860;p69"/>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1" name="Google Shape;18861;p69"/>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2" name="Google Shape;18862;p69"/>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3" name="Google Shape;18863;p69"/>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4" name="Google Shape;18864;p69"/>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5" name="Google Shape;18865;p69"/>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6" name="Google Shape;18866;p69"/>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7" name="Google Shape;18867;p69"/>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8" name="Google Shape;18868;p69"/>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9" name="Google Shape;18869;p69"/>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0" name="Google Shape;18870;p69"/>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1" name="Google Shape;18871;p69"/>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2" name="Google Shape;18872;p69"/>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3" name="Google Shape;18873;p69"/>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4" name="Google Shape;18874;p69"/>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5" name="Google Shape;18875;p69"/>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6" name="Google Shape;18876;p69"/>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7" name="Google Shape;18877;p69"/>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8" name="Google Shape;18878;p69"/>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9" name="Google Shape;18879;p69"/>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0" name="Google Shape;18880;p69"/>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1" name="Google Shape;18881;p69"/>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2" name="Google Shape;18882;p69"/>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3" name="Google Shape;18883;p69"/>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4" name="Google Shape;18884;p69"/>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5" name="Google Shape;18885;p69"/>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6" name="Google Shape;18886;p69"/>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7" name="Google Shape;18887;p69"/>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8" name="Google Shape;18888;p69"/>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9" name="Google Shape;18889;p69"/>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0" name="Google Shape;18890;p69"/>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1" name="Google Shape;18891;p69"/>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2" name="Google Shape;18892;p69"/>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3" name="Google Shape;18893;p69"/>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4" name="Google Shape;18894;p69"/>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5" name="Google Shape;18895;p69"/>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6" name="Google Shape;18896;p69"/>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7" name="Google Shape;18897;p69"/>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8" name="Google Shape;18898;p69"/>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9" name="Google Shape;18899;p69"/>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0" name="Google Shape;18900;p69"/>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1" name="Google Shape;18901;p69"/>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2" name="Google Shape;18902;p69"/>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3" name="Google Shape;18903;p69"/>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4" name="Google Shape;18904;p69"/>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5" name="Google Shape;18905;p69"/>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6" name="Google Shape;18906;p69"/>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7" name="Google Shape;18907;p69"/>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8" name="Google Shape;18908;p69"/>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9" name="Google Shape;18909;p69"/>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0" name="Google Shape;18910;p69"/>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1" name="Google Shape;18911;p69"/>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2" name="Google Shape;18912;p69"/>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3" name="Google Shape;18913;p69"/>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4" name="Google Shape;18914;p69"/>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5" name="Google Shape;18915;p69"/>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6" name="Google Shape;18916;p69"/>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7" name="Google Shape;18917;p69"/>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8" name="Google Shape;18918;p69"/>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9" name="Google Shape;18919;p69"/>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0" name="Google Shape;18920;p69"/>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1" name="Google Shape;18921;p69"/>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2" name="Google Shape;18922;p69"/>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3" name="Google Shape;18923;p69"/>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4" name="Google Shape;18924;p69"/>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5" name="Google Shape;18925;p69"/>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6" name="Google Shape;18926;p69"/>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7" name="Google Shape;18927;p69"/>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8" name="Google Shape;18928;p69"/>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9" name="Google Shape;18929;p69"/>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0" name="Google Shape;18930;p69"/>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1" name="Google Shape;18931;p69"/>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2" name="Google Shape;18932;p69"/>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3" name="Google Shape;18933;p69"/>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4" name="Google Shape;18934;p69"/>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5" name="Google Shape;18935;p69"/>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6" name="Google Shape;18936;p69"/>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7" name="Google Shape;18937;p69"/>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8" name="Google Shape;18938;p69"/>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9" name="Google Shape;18939;p69"/>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0" name="Google Shape;18940;p69"/>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1" name="Google Shape;18941;p69"/>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2" name="Google Shape;18942;p69"/>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3" name="Google Shape;18943;p69"/>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4" name="Google Shape;18944;p69"/>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5" name="Google Shape;18945;p69"/>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6" name="Google Shape;18946;p69"/>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7" name="Google Shape;18947;p69"/>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8" name="Google Shape;18948;p69"/>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9" name="Google Shape;18949;p69"/>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0" name="Google Shape;18950;p69"/>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1" name="Google Shape;18951;p69"/>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2" name="Google Shape;18952;p69"/>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3" name="Google Shape;18953;p69"/>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4" name="Google Shape;18954;p69"/>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5" name="Google Shape;18955;p69"/>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6" name="Google Shape;18956;p69"/>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7" name="Google Shape;18957;p69"/>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8" name="Google Shape;18958;p69"/>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9" name="Google Shape;18959;p69"/>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0" name="Google Shape;18960;p69"/>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1" name="Google Shape;18961;p69"/>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2" name="Google Shape;18962;p69"/>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3" name="Google Shape;18963;p69"/>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4" name="Google Shape;18964;p69"/>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5" name="Google Shape;18965;p69"/>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6" name="Google Shape;18966;p69"/>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7" name="Google Shape;18967;p69"/>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8" name="Google Shape;18968;p69"/>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9" name="Google Shape;18969;p69"/>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0" name="Google Shape;18970;p69"/>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1" name="Google Shape;18971;p69"/>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2" name="Google Shape;18972;p69"/>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3" name="Google Shape;18973;p69"/>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4" name="Google Shape;18974;p69"/>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5" name="Google Shape;18975;p69"/>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6" name="Google Shape;18976;p69"/>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7" name="Google Shape;18977;p69"/>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8" name="Google Shape;18978;p69"/>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9" name="Google Shape;18979;p69"/>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0" name="Google Shape;18980;p69"/>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1" name="Google Shape;18981;p69"/>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2" name="Google Shape;18982;p69"/>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3" name="Google Shape;18983;p69"/>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4" name="Google Shape;18984;p69"/>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5" name="Google Shape;18985;p69"/>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6" name="Google Shape;18986;p69"/>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7" name="Google Shape;18987;p69"/>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8" name="Google Shape;18988;p69"/>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9" name="Google Shape;18989;p69"/>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0" name="Google Shape;18990;p69"/>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1" name="Google Shape;18991;p69"/>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2" name="Google Shape;18992;p69"/>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3" name="Google Shape;18993;p69"/>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4" name="Google Shape;18994;p69"/>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5" name="Google Shape;18995;p69"/>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6" name="Google Shape;18996;p69"/>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7" name="Google Shape;18997;p69"/>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8" name="Google Shape;18998;p69"/>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9" name="Google Shape;18999;p69"/>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0" name="Google Shape;19000;p69"/>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1" name="Google Shape;19001;p69"/>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2" name="Google Shape;19002;p69"/>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3" name="Google Shape;19003;p69"/>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4" name="Google Shape;19004;p69"/>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5" name="Google Shape;19005;p69"/>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6" name="Google Shape;19006;p69"/>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7" name="Google Shape;19007;p69"/>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8" name="Google Shape;19008;p69"/>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9" name="Google Shape;19009;p69"/>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0" name="Google Shape;19010;p69"/>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1" name="Google Shape;19011;p69"/>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2" name="Google Shape;19012;p69"/>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3" name="Google Shape;19013;p69"/>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4" name="Google Shape;19014;p69"/>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5" name="Google Shape;19015;p69"/>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6" name="Google Shape;19016;p69"/>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7" name="Google Shape;19017;p69"/>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8" name="Google Shape;19018;p69"/>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9" name="Google Shape;19019;p69"/>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0" name="Google Shape;19020;p69"/>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1" name="Google Shape;19021;p69"/>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2" name="Google Shape;19022;p69"/>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3" name="Google Shape;19023;p69"/>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4" name="Google Shape;19024;p69"/>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5" name="Google Shape;19025;p69"/>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6" name="Google Shape;19026;p69"/>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7" name="Google Shape;19027;p69"/>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8" name="Google Shape;19028;p69"/>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9" name="Google Shape;19029;p69"/>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0" name="Google Shape;19030;p69"/>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1" name="Google Shape;19031;p69"/>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2" name="Google Shape;19032;p69"/>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3" name="Google Shape;19033;p69"/>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4" name="Google Shape;19034;p69"/>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5" name="Google Shape;19035;p69"/>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6" name="Google Shape;19036;p69"/>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7" name="Google Shape;19037;p69"/>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8" name="Google Shape;19038;p69"/>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9" name="Google Shape;19039;p69"/>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0" name="Google Shape;19040;p69"/>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1" name="Google Shape;19041;p69"/>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2" name="Google Shape;19042;p69"/>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3" name="Google Shape;19043;p69"/>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4" name="Google Shape;19044;p69"/>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5" name="Google Shape;19045;p69"/>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6" name="Google Shape;19046;p69"/>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7" name="Google Shape;19047;p69"/>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8" name="Google Shape;19048;p69"/>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9" name="Google Shape;19049;p69"/>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0" name="Google Shape;19050;p69"/>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1" name="Google Shape;19051;p69"/>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2" name="Google Shape;19052;p69"/>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3" name="Google Shape;19053;p69"/>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4" name="Google Shape;19054;p69"/>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5" name="Google Shape;19055;p69"/>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6" name="Google Shape;19056;p69"/>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7" name="Google Shape;19057;p69"/>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8" name="Google Shape;19058;p69"/>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9" name="Google Shape;19059;p69"/>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0" name="Google Shape;19060;p69"/>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1" name="Google Shape;19061;p69"/>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2" name="Google Shape;19062;p69"/>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3" name="Google Shape;19063;p69"/>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4" name="Google Shape;19064;p69"/>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5" name="Google Shape;19065;p69"/>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6" name="Google Shape;19066;p69"/>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7" name="Google Shape;19067;p69"/>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8" name="Google Shape;19068;p69"/>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9" name="Google Shape;19069;p69"/>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0" name="Google Shape;19070;p69"/>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1" name="Google Shape;19071;p69"/>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2" name="Google Shape;19072;p69"/>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3" name="Google Shape;19073;p69"/>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4" name="Google Shape;19074;p69"/>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5" name="Google Shape;19075;p69"/>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6" name="Google Shape;19076;p69"/>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7" name="Google Shape;19077;p69"/>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8" name="Google Shape;19078;p69"/>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9" name="Google Shape;19079;p69"/>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0" name="Google Shape;19080;p69"/>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1" name="Google Shape;19081;p69"/>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2" name="Google Shape;19082;p69"/>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3" name="Google Shape;19083;p69"/>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4" name="Google Shape;19084;p69"/>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5" name="Google Shape;19085;p69"/>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6" name="Google Shape;19086;p69"/>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7" name="Google Shape;19087;p69"/>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8" name="Google Shape;19088;p69"/>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9" name="Google Shape;19089;p69"/>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0" name="Google Shape;19090;p69"/>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1" name="Google Shape;19091;p69"/>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2" name="Google Shape;19092;p69"/>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3" name="Google Shape;19093;p69"/>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4" name="Google Shape;19094;p69"/>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5" name="Google Shape;19095;p69"/>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6" name="Google Shape;19096;p69"/>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7" name="Google Shape;19097;p69"/>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8" name="Google Shape;19098;p69"/>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9" name="Google Shape;19099;p69"/>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0" name="Google Shape;19100;p69"/>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1" name="Google Shape;19101;p69"/>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2" name="Google Shape;19102;p69"/>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3" name="Google Shape;19103;p69"/>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4" name="Google Shape;19104;p69"/>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5" name="Google Shape;19105;p69"/>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6" name="Google Shape;19106;p69"/>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7" name="Google Shape;19107;p69"/>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8" name="Google Shape;19108;p69"/>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9" name="Google Shape;19109;p69"/>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0" name="Google Shape;19110;p69"/>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1" name="Google Shape;19111;p69"/>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2" name="Google Shape;19112;p69"/>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3" name="Google Shape;19113;p69"/>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4" name="Google Shape;19114;p69"/>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5" name="Google Shape;19115;p69"/>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6" name="Google Shape;19116;p69"/>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7" name="Google Shape;19117;p69"/>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8" name="Google Shape;19118;p69"/>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9" name="Google Shape;19119;p69"/>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0" name="Google Shape;19120;p69"/>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1" name="Google Shape;19121;p69"/>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2" name="Google Shape;19122;p69"/>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3" name="Google Shape;19123;p69"/>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4" name="Google Shape;19124;p69"/>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5" name="Google Shape;19125;p69"/>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6" name="Google Shape;19126;p69"/>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7" name="Google Shape;19127;p69"/>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8" name="Google Shape;19128;p69"/>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9" name="Google Shape;19129;p69"/>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0" name="Google Shape;19130;p69"/>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1" name="Google Shape;19131;p69"/>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2" name="Google Shape;19132;p69"/>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3" name="Google Shape;19133;p69"/>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4" name="Google Shape;19134;p69"/>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5" name="Google Shape;19135;p69"/>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6" name="Google Shape;19136;p69"/>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7" name="Google Shape;19137;p69"/>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8" name="Google Shape;19138;p69"/>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9" name="Google Shape;19139;p69"/>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0" name="Google Shape;19140;p69"/>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1" name="Google Shape;19141;p69"/>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2" name="Google Shape;19142;p69"/>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3" name="Google Shape;19143;p69"/>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4" name="Google Shape;19144;p69"/>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5" name="Google Shape;19145;p69"/>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6" name="Google Shape;19146;p69"/>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7" name="Google Shape;19147;p69"/>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8" name="Google Shape;19148;p69"/>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9" name="Google Shape;19149;p69"/>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0" name="Google Shape;19150;p69"/>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1" name="Google Shape;19151;p69"/>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2" name="Google Shape;19152;p69"/>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3" name="Google Shape;19153;p69"/>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4" name="Google Shape;19154;p69"/>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5" name="Google Shape;19155;p69"/>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6" name="Google Shape;19156;p69"/>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7" name="Google Shape;19157;p69"/>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8" name="Google Shape;19158;p69"/>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9" name="Google Shape;19159;p69"/>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0" name="Google Shape;19160;p69"/>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1" name="Google Shape;19161;p69"/>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2" name="Google Shape;19162;p69"/>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3" name="Google Shape;19163;p69"/>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4" name="Google Shape;19164;p69"/>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5" name="Google Shape;19165;p69"/>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6" name="Google Shape;19166;p69"/>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7" name="Google Shape;19167;p69"/>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8" name="Google Shape;19168;p69"/>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9" name="Google Shape;19169;p69"/>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0" name="Google Shape;19170;p69"/>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1" name="Google Shape;19171;p69"/>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2" name="Google Shape;19172;p69"/>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3" name="Google Shape;19173;p69"/>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4" name="Google Shape;19174;p69"/>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5" name="Google Shape;19175;p69"/>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6" name="Google Shape;19176;p69"/>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7" name="Google Shape;19177;p69"/>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8" name="Google Shape;19178;p69"/>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9" name="Google Shape;19179;p69"/>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0" name="Google Shape;19180;p69"/>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1" name="Google Shape;19181;p69"/>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2" name="Google Shape;19182;p69"/>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3" name="Google Shape;19183;p69"/>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4" name="Google Shape;19184;p69"/>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5" name="Google Shape;19185;p69"/>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6" name="Google Shape;19186;p69"/>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7" name="Google Shape;19187;p69"/>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8" name="Google Shape;19188;p69"/>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9" name="Google Shape;19189;p69"/>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0" name="Google Shape;19190;p69"/>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1" name="Google Shape;19191;p69"/>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2" name="Google Shape;19192;p69"/>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3" name="Google Shape;19193;p69"/>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4" name="Google Shape;19194;p69"/>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5" name="Google Shape;19195;p69"/>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6" name="Google Shape;19196;p69"/>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7" name="Google Shape;19197;p69"/>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8" name="Google Shape;19198;p69"/>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9" name="Google Shape;19199;p69"/>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0" name="Google Shape;19200;p69"/>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1" name="Google Shape;19201;p69"/>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2" name="Google Shape;19202;p69"/>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3" name="Google Shape;19203;p69"/>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4" name="Google Shape;19204;p69"/>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5" name="Google Shape;19205;p69"/>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6" name="Google Shape;19206;p69"/>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7" name="Google Shape;19207;p69"/>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8" name="Google Shape;19208;p69"/>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9" name="Google Shape;19209;p69"/>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0" name="Google Shape;19210;p69"/>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1" name="Google Shape;19211;p69"/>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2" name="Google Shape;19212;p69"/>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3" name="Google Shape;19213;p69"/>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4" name="Google Shape;19214;p69"/>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5" name="Google Shape;19215;p69"/>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6" name="Google Shape;19216;p69"/>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7" name="Google Shape;19217;p69"/>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8" name="Google Shape;19218;p69"/>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9" name="Google Shape;19219;p69"/>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0" name="Google Shape;19220;p69"/>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1" name="Google Shape;19221;p69"/>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2" name="Google Shape;19222;p69"/>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3" name="Google Shape;19223;p69"/>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4" name="Google Shape;19224;p69"/>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5" name="Google Shape;19225;p69"/>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6" name="Google Shape;19226;p69"/>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7" name="Google Shape;19227;p69"/>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8" name="Google Shape;19228;p69"/>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9" name="Google Shape;19229;p69"/>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0" name="Google Shape;19230;p69"/>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1" name="Google Shape;19231;p69"/>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232" name="Google Shape;19232;p69"/>
          <p:cNvSpPr txBox="1"/>
          <p:nvPr>
            <p:ph type="title"/>
          </p:nvPr>
        </p:nvSpPr>
        <p:spPr>
          <a:xfrm>
            <a:off x="958925" y="1682850"/>
            <a:ext cx="18276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2500"/>
              <a:buNone/>
              <a:defRPr sz="2400">
                <a:solidFill>
                  <a:schemeClr val="lt2"/>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9233" name="Google Shape;19233;p69"/>
          <p:cNvSpPr txBox="1"/>
          <p:nvPr>
            <p:ph idx="1" type="subTitle"/>
          </p:nvPr>
        </p:nvSpPr>
        <p:spPr>
          <a:xfrm>
            <a:off x="720000" y="2087761"/>
            <a:ext cx="2305500" cy="585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234" name="Google Shape;19234;p69"/>
          <p:cNvSpPr txBox="1"/>
          <p:nvPr>
            <p:ph idx="2" type="title"/>
          </p:nvPr>
        </p:nvSpPr>
        <p:spPr>
          <a:xfrm>
            <a:off x="3619788" y="1682850"/>
            <a:ext cx="18276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2500"/>
              <a:buNone/>
              <a:defRPr sz="2400">
                <a:solidFill>
                  <a:schemeClr val="lt2"/>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9235" name="Google Shape;19235;p69"/>
          <p:cNvSpPr txBox="1"/>
          <p:nvPr>
            <p:ph idx="3" type="subTitle"/>
          </p:nvPr>
        </p:nvSpPr>
        <p:spPr>
          <a:xfrm>
            <a:off x="3419271" y="2087761"/>
            <a:ext cx="2305500" cy="585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236" name="Google Shape;19236;p69"/>
          <p:cNvSpPr txBox="1"/>
          <p:nvPr>
            <p:ph idx="4" type="title"/>
          </p:nvPr>
        </p:nvSpPr>
        <p:spPr>
          <a:xfrm>
            <a:off x="958925" y="3116250"/>
            <a:ext cx="18276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2500"/>
              <a:buNone/>
              <a:defRPr sz="2400">
                <a:solidFill>
                  <a:schemeClr val="lt2"/>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9237" name="Google Shape;19237;p69"/>
          <p:cNvSpPr txBox="1"/>
          <p:nvPr>
            <p:ph idx="5" type="subTitle"/>
          </p:nvPr>
        </p:nvSpPr>
        <p:spPr>
          <a:xfrm>
            <a:off x="720000" y="3527004"/>
            <a:ext cx="2305500" cy="585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238" name="Google Shape;19238;p69"/>
          <p:cNvSpPr txBox="1"/>
          <p:nvPr>
            <p:ph idx="6" type="title"/>
          </p:nvPr>
        </p:nvSpPr>
        <p:spPr>
          <a:xfrm>
            <a:off x="3619788" y="3116250"/>
            <a:ext cx="18276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2500"/>
              <a:buNone/>
              <a:defRPr sz="2400">
                <a:solidFill>
                  <a:schemeClr val="lt2"/>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9239" name="Google Shape;19239;p69"/>
          <p:cNvSpPr txBox="1"/>
          <p:nvPr>
            <p:ph idx="7" type="subTitle"/>
          </p:nvPr>
        </p:nvSpPr>
        <p:spPr>
          <a:xfrm>
            <a:off x="3419271" y="3527004"/>
            <a:ext cx="2305500" cy="585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240" name="Google Shape;19240;p69"/>
          <p:cNvSpPr txBox="1"/>
          <p:nvPr>
            <p:ph idx="8" type="title"/>
          </p:nvPr>
        </p:nvSpPr>
        <p:spPr>
          <a:xfrm>
            <a:off x="6357475" y="1682850"/>
            <a:ext cx="18276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2500"/>
              <a:buNone/>
              <a:defRPr sz="2400">
                <a:solidFill>
                  <a:schemeClr val="lt2"/>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9241" name="Google Shape;19241;p69"/>
          <p:cNvSpPr txBox="1"/>
          <p:nvPr>
            <p:ph idx="9" type="subTitle"/>
          </p:nvPr>
        </p:nvSpPr>
        <p:spPr>
          <a:xfrm>
            <a:off x="6118549" y="2087761"/>
            <a:ext cx="2305500" cy="585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242" name="Google Shape;19242;p69"/>
          <p:cNvSpPr txBox="1"/>
          <p:nvPr>
            <p:ph idx="13" type="title"/>
          </p:nvPr>
        </p:nvSpPr>
        <p:spPr>
          <a:xfrm>
            <a:off x="6357475" y="3116250"/>
            <a:ext cx="18276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2500"/>
              <a:buNone/>
              <a:defRPr sz="2400">
                <a:solidFill>
                  <a:schemeClr val="lt2"/>
                </a:solidFill>
              </a:defRPr>
            </a:lvl1pPr>
            <a:lvl2pPr lvl="1" algn="ctr">
              <a:lnSpc>
                <a:spcPct val="100000"/>
              </a:lnSpc>
              <a:spcBef>
                <a:spcPts val="0"/>
              </a:spcBef>
              <a:spcAft>
                <a:spcPts val="0"/>
              </a:spcAft>
              <a:buSzPts val="2500"/>
              <a:buNone/>
              <a:defRPr sz="2500"/>
            </a:lvl2pPr>
            <a:lvl3pPr lvl="2" algn="ctr">
              <a:lnSpc>
                <a:spcPct val="100000"/>
              </a:lnSpc>
              <a:spcBef>
                <a:spcPts val="0"/>
              </a:spcBef>
              <a:spcAft>
                <a:spcPts val="0"/>
              </a:spcAft>
              <a:buSzPts val="2500"/>
              <a:buNone/>
              <a:defRPr sz="2500"/>
            </a:lvl3pPr>
            <a:lvl4pPr lvl="3" algn="ctr">
              <a:lnSpc>
                <a:spcPct val="100000"/>
              </a:lnSpc>
              <a:spcBef>
                <a:spcPts val="0"/>
              </a:spcBef>
              <a:spcAft>
                <a:spcPts val="0"/>
              </a:spcAft>
              <a:buSzPts val="2500"/>
              <a:buNone/>
              <a:defRPr sz="2500"/>
            </a:lvl4pPr>
            <a:lvl5pPr lvl="4" algn="ctr">
              <a:lnSpc>
                <a:spcPct val="100000"/>
              </a:lnSpc>
              <a:spcBef>
                <a:spcPts val="0"/>
              </a:spcBef>
              <a:spcAft>
                <a:spcPts val="0"/>
              </a:spcAft>
              <a:buSzPts val="2500"/>
              <a:buNone/>
              <a:defRPr sz="2500"/>
            </a:lvl5pPr>
            <a:lvl6pPr lvl="5" algn="ctr">
              <a:lnSpc>
                <a:spcPct val="100000"/>
              </a:lnSpc>
              <a:spcBef>
                <a:spcPts val="0"/>
              </a:spcBef>
              <a:spcAft>
                <a:spcPts val="0"/>
              </a:spcAft>
              <a:buSzPts val="2500"/>
              <a:buNone/>
              <a:defRPr sz="2500"/>
            </a:lvl6pPr>
            <a:lvl7pPr lvl="6" algn="ctr">
              <a:lnSpc>
                <a:spcPct val="100000"/>
              </a:lnSpc>
              <a:spcBef>
                <a:spcPts val="0"/>
              </a:spcBef>
              <a:spcAft>
                <a:spcPts val="0"/>
              </a:spcAft>
              <a:buSzPts val="2500"/>
              <a:buNone/>
              <a:defRPr sz="2500"/>
            </a:lvl7pPr>
            <a:lvl8pPr lvl="7" algn="ctr">
              <a:lnSpc>
                <a:spcPct val="100000"/>
              </a:lnSpc>
              <a:spcBef>
                <a:spcPts val="0"/>
              </a:spcBef>
              <a:spcAft>
                <a:spcPts val="0"/>
              </a:spcAft>
              <a:buSzPts val="2500"/>
              <a:buNone/>
              <a:defRPr sz="2500"/>
            </a:lvl8pPr>
            <a:lvl9pPr lvl="8" algn="ctr">
              <a:lnSpc>
                <a:spcPct val="100000"/>
              </a:lnSpc>
              <a:spcBef>
                <a:spcPts val="0"/>
              </a:spcBef>
              <a:spcAft>
                <a:spcPts val="0"/>
              </a:spcAft>
              <a:buSzPts val="2500"/>
              <a:buNone/>
              <a:defRPr sz="2500"/>
            </a:lvl9pPr>
          </a:lstStyle>
          <a:p/>
        </p:txBody>
      </p:sp>
      <p:sp>
        <p:nvSpPr>
          <p:cNvPr id="19243" name="Google Shape;19243;p69"/>
          <p:cNvSpPr txBox="1"/>
          <p:nvPr>
            <p:ph idx="14" type="subTitle"/>
          </p:nvPr>
        </p:nvSpPr>
        <p:spPr>
          <a:xfrm>
            <a:off x="6118549" y="3527004"/>
            <a:ext cx="2305500" cy="585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19244" name="Google Shape;19244;p69"/>
          <p:cNvSpPr/>
          <p:nvPr/>
        </p:nvSpPr>
        <p:spPr>
          <a:xfrm>
            <a:off x="-4765" y="-10"/>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EFEEED"/>
          </a:solidFill>
          <a:ln cap="flat" cmpd="sng" w="9525">
            <a:solidFill>
              <a:srgbClr val="EDED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5" name="Google Shape;19245;p69"/>
          <p:cNvSpPr txBox="1"/>
          <p:nvPr>
            <p:ph idx="15" type="title"/>
          </p:nvPr>
        </p:nvSpPr>
        <p:spPr>
          <a:xfrm>
            <a:off x="720000" y="445025"/>
            <a:ext cx="7704000" cy="7074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a:solidFill>
                  <a:schemeClr val="lt2"/>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
    <p:spTree>
      <p:nvGrpSpPr>
        <p:cNvPr id="19246" name="Shape 19246"/>
        <p:cNvGrpSpPr/>
        <p:nvPr/>
      </p:nvGrpSpPr>
      <p:grpSpPr>
        <a:xfrm>
          <a:off x="0" y="0"/>
          <a:ext cx="0" cy="0"/>
          <a:chOff x="0" y="0"/>
          <a:chExt cx="0" cy="0"/>
        </a:xfrm>
      </p:grpSpPr>
      <p:sp>
        <p:nvSpPr>
          <p:cNvPr id="19247" name="Google Shape;19247;p70"/>
          <p:cNvSpPr/>
          <p:nvPr/>
        </p:nvSpPr>
        <p:spPr>
          <a:xfrm>
            <a:off x="325150" y="208107"/>
            <a:ext cx="8493600" cy="4727400"/>
          </a:xfrm>
          <a:prstGeom prst="rect">
            <a:avLst/>
          </a:prstGeom>
          <a:noFill/>
          <a:ln cap="flat" cmpd="sng" w="762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8" name="Google Shape;19248;p70"/>
          <p:cNvSpPr/>
          <p:nvPr/>
        </p:nvSpPr>
        <p:spPr>
          <a:xfrm>
            <a:off x="461906" y="351005"/>
            <a:ext cx="8220000" cy="4441500"/>
          </a:xfrm>
          <a:prstGeom prst="rect">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249" name="Google Shape;19249;p70"/>
          <p:cNvGrpSpPr/>
          <p:nvPr/>
        </p:nvGrpSpPr>
        <p:grpSpPr>
          <a:xfrm>
            <a:off x="468844" y="147364"/>
            <a:ext cx="8350008" cy="4685127"/>
            <a:chOff x="238400" y="851425"/>
            <a:chExt cx="7143475" cy="4008150"/>
          </a:xfrm>
        </p:grpSpPr>
        <p:sp>
          <p:nvSpPr>
            <p:cNvPr id="19250" name="Google Shape;19250;p70"/>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1" name="Google Shape;19251;p70"/>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2" name="Google Shape;19252;p70"/>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3" name="Google Shape;19253;p70"/>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4" name="Google Shape;19254;p70"/>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5" name="Google Shape;19255;p70"/>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6" name="Google Shape;19256;p70"/>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7" name="Google Shape;19257;p70"/>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8" name="Google Shape;19258;p70"/>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9" name="Google Shape;19259;p70"/>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0" name="Google Shape;19260;p70"/>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1" name="Google Shape;19261;p70"/>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2" name="Google Shape;19262;p70"/>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3" name="Google Shape;19263;p70"/>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4" name="Google Shape;19264;p70"/>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5" name="Google Shape;19265;p70"/>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6" name="Google Shape;19266;p70"/>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7" name="Google Shape;19267;p70"/>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8" name="Google Shape;19268;p70"/>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9" name="Google Shape;19269;p70"/>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0" name="Google Shape;19270;p70"/>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1" name="Google Shape;19271;p70"/>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2" name="Google Shape;19272;p70"/>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3" name="Google Shape;19273;p70"/>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4" name="Google Shape;19274;p70"/>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5" name="Google Shape;19275;p70"/>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6" name="Google Shape;19276;p70"/>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7" name="Google Shape;19277;p70"/>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8" name="Google Shape;19278;p70"/>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9" name="Google Shape;19279;p70"/>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0" name="Google Shape;19280;p70"/>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1" name="Google Shape;19281;p70"/>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2" name="Google Shape;19282;p70"/>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3" name="Google Shape;19283;p70"/>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4" name="Google Shape;19284;p70"/>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5" name="Google Shape;19285;p70"/>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6" name="Google Shape;19286;p70"/>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7" name="Google Shape;19287;p70"/>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8" name="Google Shape;19288;p70"/>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9" name="Google Shape;19289;p70"/>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0" name="Google Shape;19290;p70"/>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1" name="Google Shape;19291;p70"/>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2" name="Google Shape;19292;p70"/>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3" name="Google Shape;19293;p70"/>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4" name="Google Shape;19294;p70"/>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5" name="Google Shape;19295;p70"/>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6" name="Google Shape;19296;p70"/>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7" name="Google Shape;19297;p70"/>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8" name="Google Shape;19298;p70"/>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9" name="Google Shape;19299;p70"/>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0" name="Google Shape;19300;p70"/>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1" name="Google Shape;19301;p70"/>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2" name="Google Shape;19302;p70"/>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3" name="Google Shape;19303;p70"/>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4" name="Google Shape;19304;p70"/>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5" name="Google Shape;19305;p70"/>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6" name="Google Shape;19306;p70"/>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7" name="Google Shape;19307;p70"/>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8" name="Google Shape;19308;p70"/>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9" name="Google Shape;19309;p70"/>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0" name="Google Shape;19310;p70"/>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1" name="Google Shape;19311;p70"/>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2" name="Google Shape;19312;p70"/>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3" name="Google Shape;19313;p70"/>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4" name="Google Shape;19314;p70"/>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5" name="Google Shape;19315;p70"/>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6" name="Google Shape;19316;p70"/>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7" name="Google Shape;19317;p70"/>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8" name="Google Shape;19318;p70"/>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9" name="Google Shape;19319;p70"/>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0" name="Google Shape;19320;p70"/>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1" name="Google Shape;19321;p70"/>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2" name="Google Shape;19322;p70"/>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3" name="Google Shape;19323;p70"/>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4" name="Google Shape;19324;p70"/>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5" name="Google Shape;19325;p70"/>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6" name="Google Shape;19326;p70"/>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7" name="Google Shape;19327;p70"/>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8" name="Google Shape;19328;p70"/>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9" name="Google Shape;19329;p70"/>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0" name="Google Shape;19330;p70"/>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1" name="Google Shape;19331;p70"/>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2" name="Google Shape;19332;p70"/>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3" name="Google Shape;19333;p70"/>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4" name="Google Shape;19334;p70"/>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5" name="Google Shape;19335;p70"/>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6" name="Google Shape;19336;p70"/>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7" name="Google Shape;19337;p70"/>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8" name="Google Shape;19338;p70"/>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9" name="Google Shape;19339;p70"/>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0" name="Google Shape;19340;p70"/>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1" name="Google Shape;19341;p70"/>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2" name="Google Shape;19342;p70"/>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3" name="Google Shape;19343;p70"/>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4" name="Google Shape;19344;p70"/>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5" name="Google Shape;19345;p70"/>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6" name="Google Shape;19346;p70"/>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7" name="Google Shape;19347;p70"/>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8" name="Google Shape;19348;p70"/>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9" name="Google Shape;19349;p70"/>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0" name="Google Shape;19350;p70"/>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1" name="Google Shape;19351;p70"/>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2" name="Google Shape;19352;p70"/>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3" name="Google Shape;19353;p70"/>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4" name="Google Shape;19354;p70"/>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5" name="Google Shape;19355;p70"/>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6" name="Google Shape;19356;p70"/>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7" name="Google Shape;19357;p70"/>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8" name="Google Shape;19358;p70"/>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9" name="Google Shape;19359;p70"/>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0" name="Google Shape;19360;p70"/>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1" name="Google Shape;19361;p70"/>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2" name="Google Shape;19362;p70"/>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3" name="Google Shape;19363;p70"/>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4" name="Google Shape;19364;p70"/>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5" name="Google Shape;19365;p70"/>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6" name="Google Shape;19366;p70"/>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7" name="Google Shape;19367;p70"/>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8" name="Google Shape;19368;p70"/>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9" name="Google Shape;19369;p70"/>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0" name="Google Shape;19370;p70"/>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1" name="Google Shape;19371;p70"/>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2" name="Google Shape;19372;p70"/>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3" name="Google Shape;19373;p70"/>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4" name="Google Shape;19374;p70"/>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5" name="Google Shape;19375;p70"/>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6" name="Google Shape;19376;p70"/>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7" name="Google Shape;19377;p70"/>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8" name="Google Shape;19378;p70"/>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9" name="Google Shape;19379;p70"/>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0" name="Google Shape;19380;p70"/>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1" name="Google Shape;19381;p70"/>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2" name="Google Shape;19382;p70"/>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3" name="Google Shape;19383;p70"/>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4" name="Google Shape;19384;p70"/>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5" name="Google Shape;19385;p70"/>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6" name="Google Shape;19386;p70"/>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7" name="Google Shape;19387;p70"/>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8" name="Google Shape;19388;p70"/>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9" name="Google Shape;19389;p70"/>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0" name="Google Shape;19390;p70"/>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1" name="Google Shape;19391;p70"/>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2" name="Google Shape;19392;p70"/>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3" name="Google Shape;19393;p70"/>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4" name="Google Shape;19394;p70"/>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5" name="Google Shape;19395;p70"/>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6" name="Google Shape;19396;p70"/>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7" name="Google Shape;19397;p70"/>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8" name="Google Shape;19398;p70"/>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9" name="Google Shape;19399;p70"/>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0" name="Google Shape;19400;p70"/>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1" name="Google Shape;19401;p70"/>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2" name="Google Shape;19402;p70"/>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3" name="Google Shape;19403;p70"/>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4" name="Google Shape;19404;p70"/>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5" name="Google Shape;19405;p70"/>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6" name="Google Shape;19406;p70"/>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7" name="Google Shape;19407;p70"/>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8" name="Google Shape;19408;p70"/>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9" name="Google Shape;19409;p70"/>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0" name="Google Shape;19410;p70"/>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1" name="Google Shape;19411;p70"/>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2" name="Google Shape;19412;p70"/>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3" name="Google Shape;19413;p70"/>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4" name="Google Shape;19414;p70"/>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5" name="Google Shape;19415;p70"/>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6" name="Google Shape;19416;p70"/>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7" name="Google Shape;19417;p70"/>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8" name="Google Shape;19418;p70"/>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9" name="Google Shape;19419;p70"/>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0" name="Google Shape;19420;p70"/>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1" name="Google Shape;19421;p70"/>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2" name="Google Shape;19422;p70"/>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3" name="Google Shape;19423;p70"/>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4" name="Google Shape;19424;p70"/>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5" name="Google Shape;19425;p70"/>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6" name="Google Shape;19426;p70"/>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7" name="Google Shape;19427;p70"/>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8" name="Google Shape;19428;p70"/>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9" name="Google Shape;19429;p70"/>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0" name="Google Shape;19430;p70"/>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1" name="Google Shape;19431;p70"/>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2" name="Google Shape;19432;p70"/>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3" name="Google Shape;19433;p70"/>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4" name="Google Shape;19434;p70"/>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5" name="Google Shape;19435;p70"/>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6" name="Google Shape;19436;p70"/>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7" name="Google Shape;19437;p70"/>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8" name="Google Shape;19438;p70"/>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9" name="Google Shape;19439;p70"/>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0" name="Google Shape;19440;p70"/>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1" name="Google Shape;19441;p70"/>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2" name="Google Shape;19442;p70"/>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3" name="Google Shape;19443;p70"/>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4" name="Google Shape;19444;p70"/>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5" name="Google Shape;19445;p70"/>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6" name="Google Shape;19446;p70"/>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7" name="Google Shape;19447;p70"/>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8" name="Google Shape;19448;p70"/>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9" name="Google Shape;19449;p70"/>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0" name="Google Shape;19450;p70"/>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1" name="Google Shape;19451;p70"/>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2" name="Google Shape;19452;p70"/>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3" name="Google Shape;19453;p70"/>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4" name="Google Shape;19454;p70"/>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5" name="Google Shape;19455;p70"/>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6" name="Google Shape;19456;p70"/>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7" name="Google Shape;19457;p70"/>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8" name="Google Shape;19458;p70"/>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9" name="Google Shape;19459;p70"/>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0" name="Google Shape;19460;p70"/>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1" name="Google Shape;19461;p70"/>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2" name="Google Shape;19462;p70"/>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3" name="Google Shape;19463;p70"/>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4" name="Google Shape;19464;p70"/>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5" name="Google Shape;19465;p70"/>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6" name="Google Shape;19466;p70"/>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7" name="Google Shape;19467;p70"/>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8" name="Google Shape;19468;p70"/>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9" name="Google Shape;19469;p70"/>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0" name="Google Shape;19470;p70"/>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1" name="Google Shape;19471;p70"/>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2" name="Google Shape;19472;p70"/>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3" name="Google Shape;19473;p70"/>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4" name="Google Shape;19474;p70"/>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5" name="Google Shape;19475;p70"/>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6" name="Google Shape;19476;p70"/>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7" name="Google Shape;19477;p70"/>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8" name="Google Shape;19478;p70"/>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9" name="Google Shape;19479;p70"/>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0" name="Google Shape;19480;p70"/>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1" name="Google Shape;19481;p70"/>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2" name="Google Shape;19482;p70"/>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3" name="Google Shape;19483;p70"/>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4" name="Google Shape;19484;p70"/>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5" name="Google Shape;19485;p70"/>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6" name="Google Shape;19486;p70"/>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7" name="Google Shape;19487;p70"/>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8" name="Google Shape;19488;p70"/>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9" name="Google Shape;19489;p70"/>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0" name="Google Shape;19490;p70"/>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1" name="Google Shape;19491;p70"/>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2" name="Google Shape;19492;p70"/>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3" name="Google Shape;19493;p70"/>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4" name="Google Shape;19494;p70"/>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5" name="Google Shape;19495;p70"/>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6" name="Google Shape;19496;p70"/>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7" name="Google Shape;19497;p70"/>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8" name="Google Shape;19498;p70"/>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9" name="Google Shape;19499;p70"/>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0" name="Google Shape;19500;p70"/>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1" name="Google Shape;19501;p70"/>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2" name="Google Shape;19502;p70"/>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3" name="Google Shape;19503;p70"/>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4" name="Google Shape;19504;p70"/>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5" name="Google Shape;19505;p70"/>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6" name="Google Shape;19506;p70"/>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7" name="Google Shape;19507;p70"/>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8" name="Google Shape;19508;p70"/>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9" name="Google Shape;19509;p70"/>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0" name="Google Shape;19510;p70"/>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1" name="Google Shape;19511;p70"/>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2" name="Google Shape;19512;p70"/>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3" name="Google Shape;19513;p70"/>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4" name="Google Shape;19514;p70"/>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5" name="Google Shape;19515;p70"/>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6" name="Google Shape;19516;p70"/>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7" name="Google Shape;19517;p70"/>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8" name="Google Shape;19518;p70"/>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9" name="Google Shape;19519;p70"/>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0" name="Google Shape;19520;p70"/>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1" name="Google Shape;19521;p70"/>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2" name="Google Shape;19522;p70"/>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3" name="Google Shape;19523;p70"/>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4" name="Google Shape;19524;p70"/>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5" name="Google Shape;19525;p70"/>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6" name="Google Shape;19526;p70"/>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7" name="Google Shape;19527;p70"/>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8" name="Google Shape;19528;p70"/>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9" name="Google Shape;19529;p70"/>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0" name="Google Shape;19530;p70"/>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1" name="Google Shape;19531;p70"/>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2" name="Google Shape;19532;p70"/>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3" name="Google Shape;19533;p70"/>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4" name="Google Shape;19534;p70"/>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5" name="Google Shape;19535;p70"/>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6" name="Google Shape;19536;p70"/>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7" name="Google Shape;19537;p70"/>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8" name="Google Shape;19538;p70"/>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9" name="Google Shape;19539;p70"/>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0" name="Google Shape;19540;p70"/>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1" name="Google Shape;19541;p70"/>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2" name="Google Shape;19542;p70"/>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3" name="Google Shape;19543;p70"/>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4" name="Google Shape;19544;p70"/>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5" name="Google Shape;19545;p70"/>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6" name="Google Shape;19546;p70"/>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7" name="Google Shape;19547;p70"/>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8" name="Google Shape;19548;p70"/>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9" name="Google Shape;19549;p70"/>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0" name="Google Shape;19550;p70"/>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1" name="Google Shape;19551;p70"/>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2" name="Google Shape;19552;p70"/>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3" name="Google Shape;19553;p70"/>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4" name="Google Shape;19554;p70"/>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5" name="Google Shape;19555;p70"/>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6" name="Google Shape;19556;p70"/>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7" name="Google Shape;19557;p70"/>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8" name="Google Shape;19558;p70"/>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9" name="Google Shape;19559;p70"/>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0" name="Google Shape;19560;p70"/>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1" name="Google Shape;19561;p70"/>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2" name="Google Shape;19562;p70"/>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3" name="Google Shape;19563;p70"/>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4" name="Google Shape;19564;p70"/>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5" name="Google Shape;19565;p70"/>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6" name="Google Shape;19566;p70"/>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7" name="Google Shape;19567;p70"/>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8" name="Google Shape;19568;p70"/>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9" name="Google Shape;19569;p70"/>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0" name="Google Shape;19570;p70"/>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1" name="Google Shape;19571;p70"/>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2" name="Google Shape;19572;p70"/>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3" name="Google Shape;19573;p70"/>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4" name="Google Shape;19574;p70"/>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5" name="Google Shape;19575;p70"/>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6" name="Google Shape;19576;p70"/>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7" name="Google Shape;19577;p70"/>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8" name="Google Shape;19578;p70"/>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9" name="Google Shape;19579;p70"/>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0" name="Google Shape;19580;p70"/>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1" name="Google Shape;19581;p70"/>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2" name="Google Shape;19582;p70"/>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3" name="Google Shape;19583;p70"/>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4" name="Google Shape;19584;p70"/>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5" name="Google Shape;19585;p70"/>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6" name="Google Shape;19586;p70"/>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7" name="Google Shape;19587;p70"/>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8" name="Google Shape;19588;p70"/>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9" name="Google Shape;19589;p70"/>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0" name="Google Shape;19590;p70"/>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1" name="Google Shape;19591;p70"/>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2" name="Google Shape;19592;p70"/>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3" name="Google Shape;19593;p70"/>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4" name="Google Shape;19594;p70"/>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5" name="Google Shape;19595;p70"/>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6" name="Google Shape;19596;p70"/>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7" name="Google Shape;19597;p70"/>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8" name="Google Shape;19598;p70"/>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9" name="Google Shape;19599;p70"/>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0" name="Google Shape;19600;p70"/>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1" name="Google Shape;19601;p70"/>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2" name="Google Shape;19602;p70"/>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3" name="Google Shape;19603;p70"/>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4" name="Google Shape;19604;p70"/>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5" name="Google Shape;19605;p70"/>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6" name="Google Shape;19606;p70"/>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7" name="Google Shape;19607;p70"/>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8" name="Google Shape;19608;p70"/>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9" name="Google Shape;19609;p70"/>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0" name="Google Shape;19610;p70"/>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1" name="Google Shape;19611;p70"/>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2" name="Google Shape;19612;p70"/>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3" name="Google Shape;19613;p70"/>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4" name="Google Shape;19614;p70"/>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5" name="Google Shape;19615;p70"/>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6" name="Google Shape;19616;p70"/>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7" name="Google Shape;19617;p70"/>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8" name="Google Shape;19618;p70"/>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9" name="Google Shape;19619;p70"/>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0" name="Google Shape;19620;p70"/>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1" name="Google Shape;19621;p70"/>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2" name="Google Shape;19622;p70"/>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3" name="Google Shape;19623;p70"/>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4" name="Google Shape;19624;p70"/>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5" name="Google Shape;19625;p70"/>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6" name="Google Shape;19626;p70"/>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7" name="Google Shape;19627;p70"/>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8" name="Google Shape;19628;p70"/>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9" name="Google Shape;19629;p70"/>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0" name="Google Shape;19630;p70"/>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1" name="Google Shape;19631;p70"/>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2" name="Google Shape;19632;p70"/>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3" name="Google Shape;19633;p70"/>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4" name="Google Shape;19634;p70"/>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5" name="Google Shape;19635;p70"/>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6" name="Google Shape;19636;p70"/>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7" name="Google Shape;19637;p70"/>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8" name="Google Shape;19638;p70"/>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9" name="Google Shape;19639;p70"/>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0" name="Google Shape;19640;p70"/>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1" name="Google Shape;19641;p70"/>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2" name="Google Shape;19642;p70"/>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3" name="Google Shape;19643;p70"/>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4" name="Google Shape;19644;p70"/>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5" name="Google Shape;19645;p70"/>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6" name="Google Shape;19646;p70"/>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7" name="Google Shape;19647;p70"/>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8" name="Google Shape;19648;p70"/>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9" name="Google Shape;19649;p70"/>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0" name="Google Shape;19650;p70"/>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1" name="Google Shape;19651;p70"/>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2" name="Google Shape;19652;p70"/>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3" name="Google Shape;19653;p70"/>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4" name="Google Shape;19654;p70"/>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5" name="Google Shape;19655;p70"/>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6" name="Google Shape;19656;p70"/>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7" name="Google Shape;19657;p70"/>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8" name="Google Shape;19658;p70"/>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9" name="Google Shape;19659;p70"/>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0" name="Google Shape;19660;p70"/>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1" name="Google Shape;19661;p70"/>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2" name="Google Shape;19662;p70"/>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3" name="Google Shape;19663;p70"/>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4" name="Google Shape;19664;p70"/>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5" name="Google Shape;19665;p70"/>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6" name="Google Shape;19666;p70"/>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7" name="Google Shape;19667;p70"/>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8" name="Google Shape;19668;p70"/>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9" name="Google Shape;19669;p70"/>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0" name="Google Shape;19670;p70"/>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1" name="Google Shape;19671;p70"/>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2" name="Google Shape;19672;p70"/>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3" name="Google Shape;19673;p70"/>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4" name="Google Shape;19674;p70"/>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5" name="Google Shape;19675;p70"/>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6" name="Google Shape;19676;p70"/>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7" name="Google Shape;19677;p70"/>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8" name="Google Shape;19678;p70"/>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9" name="Google Shape;19679;p70"/>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0" name="Google Shape;19680;p70"/>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1" name="Google Shape;19681;p70"/>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2" name="Google Shape;19682;p70"/>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3" name="Google Shape;19683;p70"/>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4" name="Google Shape;19684;p70"/>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5" name="Google Shape;19685;p70"/>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6" name="Google Shape;19686;p70"/>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7" name="Google Shape;19687;p70"/>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8" name="Google Shape;19688;p70"/>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9" name="Google Shape;19689;p70"/>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0" name="Google Shape;19690;p70"/>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1" name="Google Shape;19691;p70"/>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2" name="Google Shape;19692;p70"/>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3" name="Google Shape;19693;p70"/>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4" name="Google Shape;19694;p70"/>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5" name="Google Shape;19695;p70"/>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6" name="Google Shape;19696;p70"/>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7" name="Google Shape;19697;p70"/>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8" name="Google Shape;19698;p70"/>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9" name="Google Shape;19699;p70"/>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0" name="Google Shape;19700;p70"/>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1" name="Google Shape;19701;p70"/>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2" name="Google Shape;19702;p70"/>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3" name="Google Shape;19703;p70"/>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4" name="Google Shape;19704;p70"/>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5" name="Google Shape;19705;p70"/>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6" name="Google Shape;19706;p70"/>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7" name="Google Shape;19707;p70"/>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8" name="Google Shape;19708;p70"/>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9" name="Google Shape;19709;p70"/>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0" name="Google Shape;19710;p70"/>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1" name="Google Shape;19711;p70"/>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2" name="Google Shape;19712;p70"/>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3" name="Google Shape;19713;p70"/>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4" name="Google Shape;19714;p70"/>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5" name="Google Shape;19715;p70"/>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6" name="Google Shape;19716;p70"/>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7" name="Google Shape;19717;p70"/>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8" name="Google Shape;19718;p70"/>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9" name="Google Shape;19719;p70"/>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0" name="Google Shape;19720;p70"/>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1" name="Google Shape;19721;p70"/>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2" name="Google Shape;19722;p70"/>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3" name="Google Shape;19723;p70"/>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4" name="Google Shape;19724;p70"/>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5" name="Google Shape;19725;p70"/>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6" name="Google Shape;19726;p70"/>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7" name="Google Shape;19727;p70"/>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8" name="Google Shape;19728;p70"/>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9" name="Google Shape;19729;p70"/>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0" name="Google Shape;19730;p70"/>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1" name="Google Shape;19731;p70"/>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2" name="Google Shape;19732;p70"/>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3" name="Google Shape;19733;p70"/>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4" name="Google Shape;19734;p70"/>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5" name="Google Shape;19735;p70"/>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6" name="Google Shape;19736;p70"/>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7" name="Google Shape;19737;p70"/>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8" name="Google Shape;19738;p70"/>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9" name="Google Shape;19739;p70"/>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0" name="Google Shape;19740;p70"/>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1" name="Google Shape;19741;p70"/>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2" name="Google Shape;19742;p70"/>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3" name="Google Shape;19743;p70"/>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4" name="Google Shape;19744;p70"/>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5" name="Google Shape;19745;p70"/>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6" name="Google Shape;19746;p70"/>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7" name="Google Shape;19747;p70"/>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8" name="Google Shape;19748;p70"/>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9" name="Google Shape;19749;p70"/>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0" name="Google Shape;19750;p70"/>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1" name="Google Shape;19751;p70"/>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2" name="Google Shape;19752;p70"/>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3" name="Google Shape;19753;p70"/>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4" name="Google Shape;19754;p70"/>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5" name="Google Shape;19755;p70"/>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6" name="Google Shape;19756;p70"/>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7" name="Google Shape;19757;p70"/>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8" name="Google Shape;19758;p70"/>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9" name="Google Shape;19759;p70"/>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0" name="Google Shape;19760;p70"/>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1" name="Google Shape;19761;p70"/>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2" name="Google Shape;19762;p70"/>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3" name="Google Shape;19763;p70"/>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4" name="Google Shape;19764;p70"/>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5" name="Google Shape;19765;p70"/>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6" name="Google Shape;19766;p70"/>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7" name="Google Shape;19767;p70"/>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8" name="Google Shape;19768;p70"/>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9" name="Google Shape;19769;p70"/>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0" name="Google Shape;19770;p70"/>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1" name="Google Shape;19771;p70"/>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2" name="Google Shape;19772;p70"/>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3" name="Google Shape;19773;p70"/>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4" name="Google Shape;19774;p70"/>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5" name="Google Shape;19775;p70"/>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6" name="Google Shape;19776;p70"/>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7" name="Google Shape;19777;p70"/>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8" name="Google Shape;19778;p70"/>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9" name="Google Shape;19779;p70"/>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0" name="Google Shape;19780;p70"/>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1" name="Google Shape;19781;p70"/>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2" name="Google Shape;19782;p70"/>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3" name="Google Shape;19783;p70"/>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4" name="Google Shape;19784;p70"/>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5" name="Google Shape;19785;p70"/>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6" name="Google Shape;19786;p70"/>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7" name="Google Shape;19787;p70"/>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8" name="Google Shape;19788;p70"/>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9" name="Google Shape;19789;p70"/>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0" name="Google Shape;19790;p70"/>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1" name="Google Shape;19791;p70"/>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2" name="Google Shape;19792;p70"/>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3" name="Google Shape;19793;p70"/>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4" name="Google Shape;19794;p70"/>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5" name="Google Shape;19795;p70"/>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6" name="Google Shape;19796;p70"/>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7" name="Google Shape;19797;p70"/>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8" name="Google Shape;19798;p70"/>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9" name="Google Shape;19799;p70"/>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0" name="Google Shape;19800;p70"/>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1" name="Google Shape;19801;p70"/>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2" name="Google Shape;19802;p70"/>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3" name="Google Shape;19803;p70"/>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4" name="Google Shape;19804;p70"/>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5" name="Google Shape;19805;p70"/>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6" name="Google Shape;19806;p70"/>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7" name="Google Shape;19807;p70"/>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8" name="Google Shape;19808;p70"/>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9" name="Google Shape;19809;p70"/>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0" name="Google Shape;19810;p70"/>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1" name="Google Shape;19811;p70"/>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2" name="Google Shape;19812;p70"/>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3" name="Google Shape;19813;p70"/>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4" name="Google Shape;19814;p70"/>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5" name="Google Shape;19815;p70"/>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6" name="Google Shape;19816;p70"/>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7" name="Google Shape;19817;p70"/>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8" name="Google Shape;19818;p70"/>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9" name="Google Shape;19819;p70"/>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0" name="Google Shape;19820;p70"/>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1" name="Google Shape;19821;p70"/>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2" name="Google Shape;19822;p70"/>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3" name="Google Shape;19823;p70"/>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4" name="Google Shape;19824;p70"/>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5" name="Google Shape;19825;p70"/>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6" name="Google Shape;19826;p70"/>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7" name="Google Shape;19827;p70"/>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8" name="Google Shape;19828;p70"/>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9" name="Google Shape;19829;p70"/>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0" name="Google Shape;19830;p70"/>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1" name="Google Shape;19831;p70"/>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2" name="Google Shape;19832;p70"/>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3" name="Google Shape;19833;p70"/>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4" name="Google Shape;19834;p70"/>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5" name="Google Shape;19835;p70"/>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6" name="Google Shape;19836;p70"/>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7" name="Google Shape;19837;p70"/>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8" name="Google Shape;19838;p70"/>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9" name="Google Shape;19839;p70"/>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0" name="Google Shape;19840;p70"/>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1" name="Google Shape;19841;p70"/>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2" name="Google Shape;19842;p70"/>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3" name="Google Shape;19843;p70"/>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4" name="Google Shape;19844;p70"/>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5" name="Google Shape;19845;p70"/>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6" name="Google Shape;19846;p70"/>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7" name="Google Shape;19847;p70"/>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8" name="Google Shape;19848;p70"/>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9" name="Google Shape;19849;p70"/>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0" name="Google Shape;19850;p70"/>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1" name="Google Shape;19851;p70"/>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2" name="Google Shape;19852;p70"/>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3" name="Google Shape;19853;p70"/>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4" name="Google Shape;19854;p70"/>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5" name="Google Shape;19855;p70"/>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6" name="Google Shape;19856;p70"/>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7" name="Google Shape;19857;p70"/>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8" name="Google Shape;19858;p70"/>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9" name="Google Shape;19859;p70"/>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0" name="Google Shape;19860;p70"/>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1" name="Google Shape;19861;p70"/>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2" name="Google Shape;19862;p70"/>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3" name="Google Shape;19863;p70"/>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4" name="Google Shape;19864;p70"/>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5" name="Google Shape;19865;p70"/>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6" name="Google Shape;19866;p70"/>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7" name="Google Shape;19867;p70"/>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8" name="Google Shape;19868;p70"/>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9" name="Google Shape;19869;p70"/>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0" name="Google Shape;19870;p70"/>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1" name="Google Shape;19871;p70"/>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2" name="Google Shape;19872;p70"/>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3" name="Google Shape;19873;p70"/>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4" name="Google Shape;19874;p70"/>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5" name="Google Shape;19875;p70"/>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6" name="Google Shape;19876;p70"/>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7" name="Google Shape;19877;p70"/>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8" name="Google Shape;19878;p70"/>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9" name="Google Shape;19879;p70"/>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0" name="Google Shape;19880;p70"/>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1" name="Google Shape;19881;p70"/>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2" name="Google Shape;19882;p70"/>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3" name="Google Shape;19883;p70"/>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4" name="Google Shape;19884;p70"/>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5" name="Google Shape;19885;p70"/>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6" name="Google Shape;19886;p70"/>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7" name="Google Shape;19887;p70"/>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8" name="Google Shape;19888;p70"/>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9" name="Google Shape;19889;p70"/>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0" name="Google Shape;19890;p70"/>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1" name="Google Shape;19891;p70"/>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2" name="Google Shape;19892;p70"/>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3" name="Google Shape;19893;p70"/>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4" name="Google Shape;19894;p70"/>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5" name="Google Shape;19895;p70"/>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6" name="Google Shape;19896;p70"/>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7" name="Google Shape;19897;p70"/>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8" name="Google Shape;19898;p70"/>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9" name="Google Shape;19899;p70"/>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0" name="Google Shape;19900;p70"/>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1" name="Google Shape;19901;p70"/>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2" name="Google Shape;19902;p70"/>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3" name="Google Shape;19903;p70"/>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4" name="Google Shape;19904;p70"/>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5" name="Google Shape;19905;p70"/>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6" name="Google Shape;19906;p70"/>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7" name="Google Shape;19907;p70"/>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8" name="Google Shape;19908;p70"/>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9" name="Google Shape;19909;p70"/>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0" name="Google Shape;19910;p70"/>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1" name="Google Shape;19911;p70"/>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2" name="Google Shape;19912;p70"/>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3" name="Google Shape;19913;p70"/>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4" name="Google Shape;19914;p70"/>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5" name="Google Shape;19915;p70"/>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6" name="Google Shape;19916;p70"/>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7" name="Google Shape;19917;p70"/>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8" name="Google Shape;19918;p70"/>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9" name="Google Shape;19919;p70"/>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0" name="Google Shape;19920;p70"/>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1" name="Google Shape;19921;p70"/>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2" name="Google Shape;19922;p70"/>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3" name="Google Shape;19923;p70"/>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4" name="Google Shape;19924;p70"/>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5" name="Google Shape;19925;p70"/>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6" name="Google Shape;19926;p70"/>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7" name="Google Shape;19927;p70"/>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8" name="Google Shape;19928;p70"/>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9" name="Google Shape;19929;p70"/>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0" name="Google Shape;19930;p70"/>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1" name="Google Shape;19931;p70"/>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2" name="Google Shape;19932;p70"/>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3" name="Google Shape;19933;p70"/>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4" name="Google Shape;19934;p70"/>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5" name="Google Shape;19935;p70"/>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6" name="Google Shape;19936;p70"/>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7" name="Google Shape;19937;p70"/>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8" name="Google Shape;19938;p70"/>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9" name="Google Shape;19939;p70"/>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0" name="Google Shape;19940;p70"/>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1" name="Google Shape;19941;p70"/>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2" name="Google Shape;19942;p70"/>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3" name="Google Shape;19943;p70"/>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4" name="Google Shape;19944;p70"/>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5" name="Google Shape;19945;p70"/>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6" name="Google Shape;19946;p70"/>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7" name="Google Shape;19947;p70"/>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8" name="Google Shape;19948;p70"/>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9" name="Google Shape;19949;p70"/>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0" name="Google Shape;19950;p70"/>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1" name="Google Shape;19951;p70"/>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2" name="Google Shape;19952;p70"/>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3" name="Google Shape;19953;p70"/>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4" name="Google Shape;19954;p70"/>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5" name="Google Shape;19955;p70"/>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6" name="Google Shape;19956;p70"/>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7" name="Google Shape;19957;p70"/>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8" name="Google Shape;19958;p70"/>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9" name="Google Shape;19959;p70"/>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0" name="Google Shape;19960;p70"/>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1" name="Google Shape;19961;p70"/>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2" name="Google Shape;19962;p70"/>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3" name="Google Shape;19963;p70"/>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4" name="Google Shape;19964;p70"/>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5" name="Google Shape;19965;p70"/>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6" name="Google Shape;19966;p70"/>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7" name="Google Shape;19967;p70"/>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8" name="Google Shape;19968;p70"/>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9" name="Google Shape;19969;p70"/>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0" name="Google Shape;19970;p70"/>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1" name="Google Shape;19971;p70"/>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2" name="Google Shape;19972;p70"/>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3" name="Google Shape;19973;p70"/>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4" name="Google Shape;19974;p70"/>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5" name="Google Shape;19975;p70"/>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6" name="Google Shape;19976;p70"/>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7" name="Google Shape;19977;p70"/>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8" name="Google Shape;19978;p70"/>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9" name="Google Shape;19979;p70"/>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0" name="Google Shape;19980;p70"/>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1" name="Google Shape;19981;p70"/>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2" name="Google Shape;19982;p70"/>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3" name="Google Shape;19983;p70"/>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4" name="Google Shape;19984;p70"/>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5" name="Google Shape;19985;p70"/>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6" name="Google Shape;19986;p70"/>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7" name="Google Shape;19987;p70"/>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8" name="Google Shape;19988;p70"/>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9" name="Google Shape;19989;p70"/>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0" name="Google Shape;19990;p70"/>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1" name="Google Shape;19991;p70"/>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2" name="Google Shape;19992;p70"/>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3" name="Google Shape;19993;p70"/>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4" name="Google Shape;19994;p70"/>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5" name="Google Shape;19995;p70"/>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6" name="Google Shape;19996;p70"/>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7" name="Google Shape;19997;p70"/>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8" name="Google Shape;19998;p70"/>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9" name="Google Shape;19999;p70"/>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0" name="Google Shape;20000;p70"/>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1" name="Google Shape;20001;p70"/>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2" name="Google Shape;20002;p70"/>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3" name="Google Shape;20003;p70"/>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4" name="Google Shape;20004;p70"/>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5" name="Google Shape;20005;p70"/>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6" name="Google Shape;20006;p70"/>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7" name="Google Shape;20007;p70"/>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8" name="Google Shape;20008;p70"/>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9" name="Google Shape;20009;p70"/>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0" name="Google Shape;20010;p70"/>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1" name="Google Shape;20011;p70"/>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2" name="Google Shape;20012;p70"/>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3" name="Google Shape;20013;p70"/>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4" name="Google Shape;20014;p70"/>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5" name="Google Shape;20015;p70"/>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6" name="Google Shape;20016;p70"/>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7" name="Google Shape;20017;p70"/>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8" name="Google Shape;20018;p70"/>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9" name="Google Shape;20019;p70"/>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0" name="Google Shape;20020;p70"/>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1" name="Google Shape;20021;p70"/>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2" name="Google Shape;20022;p70"/>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3" name="Google Shape;20023;p70"/>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4" name="Google Shape;20024;p70"/>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5" name="Google Shape;20025;p70"/>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6" name="Google Shape;20026;p70"/>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7" name="Google Shape;20027;p70"/>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8" name="Google Shape;20028;p70"/>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9" name="Google Shape;20029;p70"/>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0" name="Google Shape;20030;p70"/>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1" name="Google Shape;20031;p70"/>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2" name="Google Shape;20032;p70"/>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3" name="Google Shape;20033;p70"/>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4" name="Google Shape;20034;p70"/>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5" name="Google Shape;20035;p70"/>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6" name="Google Shape;20036;p70"/>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7" name="Google Shape;20037;p70"/>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8" name="Google Shape;20038;p70"/>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9" name="Google Shape;20039;p70"/>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0" name="Google Shape;20040;p70"/>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1" name="Google Shape;20041;p70"/>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2" name="Google Shape;20042;p70"/>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3" name="Google Shape;20043;p70"/>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4" name="Google Shape;20044;p70"/>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5" name="Google Shape;20045;p70"/>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6" name="Google Shape;20046;p70"/>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7" name="Google Shape;20047;p70"/>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8" name="Google Shape;20048;p70"/>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9" name="Google Shape;20049;p70"/>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0" name="Google Shape;20050;p70"/>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1" name="Google Shape;20051;p70"/>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2" name="Google Shape;20052;p70"/>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3" name="Google Shape;20053;p70"/>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4" name="Google Shape;20054;p70"/>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5" name="Google Shape;20055;p70"/>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6" name="Google Shape;20056;p70"/>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7" name="Google Shape;20057;p70"/>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8" name="Google Shape;20058;p70"/>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9" name="Google Shape;20059;p70"/>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0" name="Google Shape;20060;p70"/>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1" name="Google Shape;20061;p70"/>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2" name="Google Shape;20062;p70"/>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3" name="Google Shape;20063;p70"/>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4" name="Google Shape;20064;p70"/>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5" name="Google Shape;20065;p70"/>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6" name="Google Shape;20066;p70"/>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7" name="Google Shape;20067;p70"/>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8" name="Google Shape;20068;p70"/>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9" name="Google Shape;20069;p70"/>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0" name="Google Shape;20070;p70"/>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1" name="Google Shape;20071;p70"/>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2" name="Google Shape;20072;p70"/>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3" name="Google Shape;20073;p70"/>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4" name="Google Shape;20074;p70"/>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5" name="Google Shape;20075;p70"/>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6" name="Google Shape;20076;p70"/>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7" name="Google Shape;20077;p70"/>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8" name="Google Shape;20078;p70"/>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9" name="Google Shape;20079;p70"/>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0" name="Google Shape;20080;p70"/>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1" name="Google Shape;20081;p70"/>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2" name="Google Shape;20082;p70"/>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3" name="Google Shape;20083;p70"/>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4" name="Google Shape;20084;p70"/>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5" name="Google Shape;20085;p70"/>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6" name="Google Shape;20086;p70"/>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7" name="Google Shape;20087;p70"/>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8" name="Google Shape;20088;p70"/>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9" name="Google Shape;20089;p70"/>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0" name="Google Shape;20090;p70"/>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1" name="Google Shape;20091;p70"/>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2" name="Google Shape;20092;p70"/>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3" name="Google Shape;20093;p70"/>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4" name="Google Shape;20094;p70"/>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5" name="Google Shape;20095;p70"/>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6" name="Google Shape;20096;p70"/>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7" name="Google Shape;20097;p70"/>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8" name="Google Shape;20098;p70"/>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9" name="Google Shape;20099;p70"/>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0" name="Google Shape;20100;p70"/>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1" name="Google Shape;20101;p70"/>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2" name="Google Shape;20102;p70"/>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3" name="Google Shape;20103;p70"/>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4" name="Google Shape;20104;p70"/>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5" name="Google Shape;20105;p70"/>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6" name="Google Shape;20106;p70"/>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7" name="Google Shape;20107;p70"/>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8" name="Google Shape;20108;p70"/>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9" name="Google Shape;20109;p70"/>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0" name="Google Shape;20110;p70"/>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1" name="Google Shape;20111;p70"/>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2" name="Google Shape;20112;p70"/>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3" name="Google Shape;20113;p70"/>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4" name="Google Shape;20114;p70"/>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5" name="Google Shape;20115;p70"/>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6" name="Google Shape;20116;p70"/>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7" name="Google Shape;20117;p70"/>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8" name="Google Shape;20118;p70"/>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9" name="Google Shape;20119;p70"/>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0" name="Google Shape;20120;p70"/>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1" name="Google Shape;20121;p70"/>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2" name="Google Shape;20122;p70"/>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3" name="Google Shape;20123;p70"/>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4" name="Google Shape;20124;p70"/>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5" name="Google Shape;20125;p70"/>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6" name="Google Shape;20126;p70"/>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7" name="Google Shape;20127;p70"/>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8" name="Google Shape;20128;p70"/>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9" name="Google Shape;20129;p70"/>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0" name="Google Shape;20130;p70"/>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1" name="Google Shape;20131;p70"/>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2" name="Google Shape;20132;p70"/>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3" name="Google Shape;20133;p70"/>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4" name="Google Shape;20134;p70"/>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5" name="Google Shape;20135;p70"/>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6" name="Google Shape;20136;p70"/>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7" name="Google Shape;20137;p70"/>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8" name="Google Shape;20138;p70"/>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9" name="Google Shape;20139;p70"/>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0" name="Google Shape;20140;p70"/>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1" name="Google Shape;20141;p70"/>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2" name="Google Shape;20142;p70"/>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3" name="Google Shape;20143;p70"/>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4" name="Google Shape;20144;p70"/>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5" name="Google Shape;20145;p70"/>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6" name="Google Shape;20146;p70"/>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7" name="Google Shape;20147;p70"/>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8" name="Google Shape;20148;p70"/>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9" name="Google Shape;20149;p70"/>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0" name="Google Shape;20150;p70"/>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1" name="Google Shape;20151;p70"/>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2" name="Google Shape;20152;p70"/>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3" name="Google Shape;20153;p70"/>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4" name="Google Shape;20154;p70"/>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5" name="Google Shape;20155;p70"/>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6" name="Google Shape;20156;p70"/>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7" name="Google Shape;20157;p70"/>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8" name="Google Shape;20158;p70"/>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9" name="Google Shape;20159;p70"/>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0" name="Google Shape;20160;p70"/>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1" name="Google Shape;20161;p70"/>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2" name="Google Shape;20162;p70"/>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3" name="Google Shape;20163;p70"/>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4" name="Google Shape;20164;p70"/>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5" name="Google Shape;20165;p70"/>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6" name="Google Shape;20166;p70"/>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7" name="Google Shape;20167;p70"/>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8" name="Google Shape;20168;p70"/>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9" name="Google Shape;20169;p70"/>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0" name="Google Shape;20170;p70"/>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1" name="Google Shape;20171;p70"/>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2" name="Google Shape;20172;p70"/>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3" name="Google Shape;20173;p70"/>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4" name="Google Shape;20174;p70"/>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5" name="Google Shape;20175;p70"/>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6" name="Google Shape;20176;p70"/>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7" name="Google Shape;20177;p70"/>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8" name="Google Shape;20178;p70"/>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9" name="Google Shape;20179;p70"/>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0" name="Google Shape;20180;p70"/>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1" name="Google Shape;20181;p70"/>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2" name="Google Shape;20182;p70"/>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3" name="Google Shape;20183;p70"/>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4" name="Google Shape;20184;p70"/>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5" name="Google Shape;20185;p70"/>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6" name="Google Shape;20186;p70"/>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7" name="Google Shape;20187;p70"/>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8" name="Google Shape;20188;p70"/>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9" name="Google Shape;20189;p70"/>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0" name="Google Shape;20190;p70"/>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1" name="Google Shape;20191;p70"/>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2" name="Google Shape;20192;p70"/>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3" name="Google Shape;20193;p70"/>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4" name="Google Shape;20194;p70"/>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5" name="Google Shape;20195;p70"/>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6" name="Google Shape;20196;p70"/>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7" name="Google Shape;20197;p70"/>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8" name="Google Shape;20198;p70"/>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9" name="Google Shape;20199;p70"/>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0" name="Google Shape;20200;p70"/>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1" name="Google Shape;20201;p70"/>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2" name="Google Shape;20202;p70"/>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3" name="Google Shape;20203;p70"/>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4" name="Google Shape;20204;p70"/>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5" name="Google Shape;20205;p70"/>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6" name="Google Shape;20206;p70"/>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7" name="Google Shape;20207;p70"/>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8" name="Google Shape;20208;p70"/>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9" name="Google Shape;20209;p70"/>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0" name="Google Shape;20210;p70"/>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1" name="Google Shape;20211;p70"/>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2" name="Google Shape;20212;p70"/>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3" name="Google Shape;20213;p70"/>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4" name="Google Shape;20214;p70"/>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5" name="Google Shape;20215;p70"/>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6" name="Google Shape;20216;p70"/>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7" name="Google Shape;20217;p70"/>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8" name="Google Shape;20218;p70"/>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9" name="Google Shape;20219;p70"/>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0" name="Google Shape;20220;p70"/>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1" name="Google Shape;20221;p70"/>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2" name="Google Shape;20222;p70"/>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3" name="Google Shape;20223;p70"/>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4" name="Google Shape;20224;p70"/>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5" name="Google Shape;20225;p70"/>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6" name="Google Shape;20226;p70"/>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7" name="Google Shape;20227;p70"/>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8" name="Google Shape;20228;p70"/>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9" name="Google Shape;20229;p70"/>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0" name="Google Shape;20230;p70"/>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1" name="Google Shape;20231;p70"/>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2" name="Google Shape;20232;p70"/>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3" name="Google Shape;20233;p70"/>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4" name="Google Shape;20234;p70"/>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5" name="Google Shape;20235;p70"/>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6" name="Google Shape;20236;p70"/>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7" name="Google Shape;20237;p70"/>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8" name="Google Shape;20238;p70"/>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9" name="Google Shape;20239;p70"/>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0" name="Google Shape;20240;p70"/>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1" name="Google Shape;20241;p70"/>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2" name="Google Shape;20242;p70"/>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3" name="Google Shape;20243;p70"/>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4" name="Google Shape;20244;p70"/>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5" name="Google Shape;20245;p70"/>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6" name="Google Shape;20246;p70"/>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7" name="Google Shape;20247;p70"/>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8" name="Google Shape;20248;p70"/>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9" name="Google Shape;20249;p70"/>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0" name="Google Shape;20250;p70"/>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1" name="Google Shape;20251;p70"/>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2" name="Google Shape;20252;p70"/>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3" name="Google Shape;20253;p70"/>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4" name="Google Shape;20254;p70"/>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5" name="Google Shape;20255;p70"/>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6" name="Google Shape;20256;p70"/>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7" name="Google Shape;20257;p70"/>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8" name="Google Shape;20258;p70"/>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9" name="Google Shape;20259;p70"/>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0" name="Google Shape;20260;p70"/>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1" name="Google Shape;20261;p70"/>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2" name="Google Shape;20262;p70"/>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3" name="Google Shape;20263;p70"/>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4" name="Google Shape;20264;p70"/>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5" name="Google Shape;20265;p70"/>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6" name="Google Shape;20266;p70"/>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7" name="Google Shape;20267;p70"/>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8" name="Google Shape;20268;p70"/>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9" name="Google Shape;20269;p70"/>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0" name="Google Shape;20270;p70"/>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1" name="Google Shape;20271;p70"/>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2" name="Google Shape;20272;p70"/>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3" name="Google Shape;20273;p70"/>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4" name="Google Shape;20274;p70"/>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5" name="Google Shape;20275;p70"/>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6" name="Google Shape;20276;p70"/>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7" name="Google Shape;20277;p70"/>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8" name="Google Shape;20278;p70"/>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9" name="Google Shape;20279;p70"/>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0" name="Google Shape;20280;p70"/>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1" name="Google Shape;20281;p70"/>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2" name="Google Shape;20282;p70"/>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3" name="Google Shape;20283;p70"/>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4" name="Google Shape;20284;p70"/>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5" name="Google Shape;20285;p70"/>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6" name="Google Shape;20286;p70"/>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7" name="Google Shape;20287;p70"/>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8" name="Google Shape;20288;p70"/>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9" name="Google Shape;20289;p70"/>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0" name="Google Shape;20290;p70"/>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1" name="Google Shape;20291;p70"/>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2" name="Google Shape;20292;p70"/>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3" name="Google Shape;20293;p70"/>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4" name="Google Shape;20294;p70"/>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5" name="Google Shape;20295;p70"/>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6" name="Google Shape;20296;p70"/>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7" name="Google Shape;20297;p70"/>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8" name="Google Shape;20298;p70"/>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9" name="Google Shape;20299;p70"/>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0" name="Google Shape;20300;p70"/>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1" name="Google Shape;20301;p70"/>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2" name="Google Shape;20302;p70"/>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3" name="Google Shape;20303;p70"/>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4" name="Google Shape;20304;p70"/>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5" name="Google Shape;20305;p70"/>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6" name="Google Shape;20306;p70"/>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7" name="Google Shape;20307;p70"/>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8" name="Google Shape;20308;p70"/>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9" name="Google Shape;20309;p70"/>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0" name="Google Shape;20310;p70"/>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1" name="Google Shape;20311;p70"/>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2" name="Google Shape;20312;p70"/>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3" name="Google Shape;20313;p70"/>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4" name="Google Shape;20314;p70"/>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5" name="Google Shape;20315;p70"/>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6" name="Google Shape;20316;p70"/>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7" name="Google Shape;20317;p70"/>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8" name="Google Shape;20318;p70"/>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9" name="Google Shape;20319;p70"/>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0" name="Google Shape;20320;p70"/>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1" name="Google Shape;20321;p70"/>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2" name="Google Shape;20322;p70"/>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3" name="Google Shape;20323;p70"/>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4" name="Google Shape;20324;p70"/>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5" name="Google Shape;20325;p70"/>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6" name="Google Shape;20326;p70"/>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7" name="Google Shape;20327;p70"/>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8" name="Google Shape;20328;p70"/>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9" name="Google Shape;20329;p70"/>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0" name="Google Shape;20330;p70"/>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1" name="Google Shape;20331;p70"/>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2" name="Google Shape;20332;p70"/>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3" name="Google Shape;20333;p70"/>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4" name="Google Shape;20334;p70"/>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5" name="Google Shape;20335;p70"/>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6" name="Google Shape;20336;p70"/>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7" name="Google Shape;20337;p70"/>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8" name="Google Shape;20338;p70"/>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9" name="Google Shape;20339;p70"/>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0" name="Google Shape;20340;p70"/>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1" name="Google Shape;20341;p70"/>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2" name="Google Shape;20342;p70"/>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3" name="Google Shape;20343;p70"/>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4" name="Google Shape;20344;p70"/>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5" name="Google Shape;20345;p70"/>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6" name="Google Shape;20346;p70"/>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7" name="Google Shape;20347;p70"/>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8" name="Google Shape;20348;p70"/>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9" name="Google Shape;20349;p70"/>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0" name="Google Shape;20350;p70"/>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1" name="Google Shape;20351;p70"/>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2" name="Google Shape;20352;p70"/>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3" name="Google Shape;20353;p70"/>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4" name="Google Shape;20354;p70"/>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5" name="Google Shape;20355;p70"/>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6" name="Google Shape;20356;p70"/>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7" name="Google Shape;20357;p70"/>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8" name="Google Shape;20358;p70"/>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9" name="Google Shape;20359;p70"/>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0" name="Google Shape;20360;p70"/>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1" name="Google Shape;20361;p70"/>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2" name="Google Shape;20362;p70"/>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3" name="Google Shape;20363;p70"/>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4" name="Google Shape;20364;p70"/>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5" name="Google Shape;20365;p70"/>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6" name="Google Shape;20366;p70"/>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7" name="Google Shape;20367;p70"/>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8" name="Google Shape;20368;p70"/>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9" name="Google Shape;20369;p70"/>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0" name="Google Shape;20370;p70"/>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1" name="Google Shape;20371;p70"/>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372" name="Google Shape;20372;p70"/>
          <p:cNvSpPr/>
          <p:nvPr/>
        </p:nvSpPr>
        <p:spPr>
          <a:xfrm>
            <a:off x="797" y="3015"/>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EFEE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373" name="Google Shape;20373;p70"/>
          <p:cNvGrpSpPr/>
          <p:nvPr/>
        </p:nvGrpSpPr>
        <p:grpSpPr>
          <a:xfrm>
            <a:off x="468844" y="147364"/>
            <a:ext cx="8350008" cy="4685127"/>
            <a:chOff x="238400" y="851425"/>
            <a:chExt cx="7143475" cy="4008150"/>
          </a:xfrm>
        </p:grpSpPr>
        <p:sp>
          <p:nvSpPr>
            <p:cNvPr id="20374" name="Google Shape;20374;p70"/>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5" name="Google Shape;20375;p70"/>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6" name="Google Shape;20376;p70"/>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7" name="Google Shape;20377;p70"/>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8" name="Google Shape;20378;p70"/>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9" name="Google Shape;20379;p70"/>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0" name="Google Shape;20380;p70"/>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1" name="Google Shape;20381;p70"/>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2" name="Google Shape;20382;p70"/>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3" name="Google Shape;20383;p70"/>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4" name="Google Shape;20384;p70"/>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5" name="Google Shape;20385;p70"/>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6" name="Google Shape;20386;p70"/>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7" name="Google Shape;20387;p70"/>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8" name="Google Shape;20388;p70"/>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9" name="Google Shape;20389;p70"/>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0" name="Google Shape;20390;p70"/>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1" name="Google Shape;20391;p70"/>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2" name="Google Shape;20392;p70"/>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3" name="Google Shape;20393;p70"/>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4" name="Google Shape;20394;p70"/>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5" name="Google Shape;20395;p70"/>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6" name="Google Shape;20396;p70"/>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7" name="Google Shape;20397;p70"/>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8" name="Google Shape;20398;p70"/>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9" name="Google Shape;20399;p70"/>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0" name="Google Shape;20400;p70"/>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1" name="Google Shape;20401;p70"/>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2" name="Google Shape;20402;p70"/>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3" name="Google Shape;20403;p70"/>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4" name="Google Shape;20404;p70"/>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5" name="Google Shape;20405;p70"/>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6" name="Google Shape;20406;p70"/>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7" name="Google Shape;20407;p70"/>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8" name="Google Shape;20408;p70"/>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9" name="Google Shape;20409;p70"/>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0" name="Google Shape;20410;p70"/>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1" name="Google Shape;20411;p70"/>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2" name="Google Shape;20412;p70"/>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3" name="Google Shape;20413;p70"/>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4" name="Google Shape;20414;p70"/>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5" name="Google Shape;20415;p70"/>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6" name="Google Shape;20416;p70"/>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7" name="Google Shape;20417;p70"/>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8" name="Google Shape;20418;p70"/>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9" name="Google Shape;20419;p70"/>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0" name="Google Shape;20420;p70"/>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1" name="Google Shape;20421;p70"/>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2" name="Google Shape;20422;p70"/>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3" name="Google Shape;20423;p70"/>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4" name="Google Shape;20424;p70"/>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5" name="Google Shape;20425;p70"/>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6" name="Google Shape;20426;p70"/>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7" name="Google Shape;20427;p70"/>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8" name="Google Shape;20428;p70"/>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9" name="Google Shape;20429;p70"/>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0" name="Google Shape;20430;p70"/>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1" name="Google Shape;20431;p70"/>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2" name="Google Shape;20432;p70"/>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3" name="Google Shape;20433;p70"/>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4" name="Google Shape;20434;p70"/>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5" name="Google Shape;20435;p70"/>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6" name="Google Shape;20436;p70"/>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7" name="Google Shape;20437;p70"/>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8" name="Google Shape;20438;p70"/>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9" name="Google Shape;20439;p70"/>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0" name="Google Shape;20440;p70"/>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1" name="Google Shape;20441;p70"/>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2" name="Google Shape;20442;p70"/>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3" name="Google Shape;20443;p70"/>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4" name="Google Shape;20444;p70"/>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5" name="Google Shape;20445;p70"/>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6" name="Google Shape;20446;p70"/>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7" name="Google Shape;20447;p70"/>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8" name="Google Shape;20448;p70"/>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9" name="Google Shape;20449;p70"/>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0" name="Google Shape;20450;p70"/>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1" name="Google Shape;20451;p70"/>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2" name="Google Shape;20452;p70"/>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3" name="Google Shape;20453;p70"/>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4" name="Google Shape;20454;p70"/>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5" name="Google Shape;20455;p70"/>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6" name="Google Shape;20456;p70"/>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7" name="Google Shape;20457;p70"/>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8" name="Google Shape;20458;p70"/>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9" name="Google Shape;20459;p70"/>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0" name="Google Shape;20460;p70"/>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1" name="Google Shape;20461;p70"/>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2" name="Google Shape;20462;p70"/>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3" name="Google Shape;20463;p70"/>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4" name="Google Shape;20464;p70"/>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5" name="Google Shape;20465;p70"/>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6" name="Google Shape;20466;p70"/>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7" name="Google Shape;20467;p70"/>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8" name="Google Shape;20468;p70"/>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9" name="Google Shape;20469;p70"/>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0" name="Google Shape;20470;p70"/>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1" name="Google Shape;20471;p70"/>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2" name="Google Shape;20472;p70"/>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3" name="Google Shape;20473;p70"/>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4" name="Google Shape;20474;p70"/>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5" name="Google Shape;20475;p70"/>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6" name="Google Shape;20476;p70"/>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7" name="Google Shape;20477;p70"/>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8" name="Google Shape;20478;p70"/>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9" name="Google Shape;20479;p70"/>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0" name="Google Shape;20480;p70"/>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1" name="Google Shape;20481;p70"/>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2" name="Google Shape;20482;p70"/>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3" name="Google Shape;20483;p70"/>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4" name="Google Shape;20484;p70"/>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5" name="Google Shape;20485;p70"/>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6" name="Google Shape;20486;p70"/>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7" name="Google Shape;20487;p70"/>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8" name="Google Shape;20488;p70"/>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9" name="Google Shape;20489;p70"/>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0" name="Google Shape;20490;p70"/>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1" name="Google Shape;20491;p70"/>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2" name="Google Shape;20492;p70"/>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3" name="Google Shape;20493;p70"/>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4" name="Google Shape;20494;p70"/>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5" name="Google Shape;20495;p70"/>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6" name="Google Shape;20496;p70"/>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7" name="Google Shape;20497;p70"/>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8" name="Google Shape;20498;p70"/>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9" name="Google Shape;20499;p70"/>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0" name="Google Shape;20500;p70"/>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1" name="Google Shape;20501;p70"/>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2" name="Google Shape;20502;p70"/>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3" name="Google Shape;20503;p70"/>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4" name="Google Shape;20504;p70"/>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5" name="Google Shape;20505;p70"/>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6" name="Google Shape;20506;p70"/>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7" name="Google Shape;20507;p70"/>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8" name="Google Shape;20508;p70"/>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9" name="Google Shape;20509;p70"/>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0" name="Google Shape;20510;p70"/>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1" name="Google Shape;20511;p70"/>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2" name="Google Shape;20512;p70"/>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3" name="Google Shape;20513;p70"/>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4" name="Google Shape;20514;p70"/>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5" name="Google Shape;20515;p70"/>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6" name="Google Shape;20516;p70"/>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7" name="Google Shape;20517;p70"/>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8" name="Google Shape;20518;p70"/>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9" name="Google Shape;20519;p70"/>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0" name="Google Shape;20520;p70"/>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1" name="Google Shape;20521;p70"/>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2" name="Google Shape;20522;p70"/>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3" name="Google Shape;20523;p70"/>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4" name="Google Shape;20524;p70"/>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5" name="Google Shape;20525;p70"/>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6" name="Google Shape;20526;p70"/>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7" name="Google Shape;20527;p70"/>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8" name="Google Shape;20528;p70"/>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9" name="Google Shape;20529;p70"/>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0" name="Google Shape;20530;p70"/>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1" name="Google Shape;20531;p70"/>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2" name="Google Shape;20532;p70"/>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3" name="Google Shape;20533;p70"/>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4" name="Google Shape;20534;p70"/>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5" name="Google Shape;20535;p70"/>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6" name="Google Shape;20536;p70"/>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7" name="Google Shape;20537;p70"/>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8" name="Google Shape;20538;p70"/>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9" name="Google Shape;20539;p70"/>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0" name="Google Shape;20540;p70"/>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1" name="Google Shape;20541;p70"/>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2" name="Google Shape;20542;p70"/>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3" name="Google Shape;20543;p70"/>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4" name="Google Shape;20544;p70"/>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5" name="Google Shape;20545;p70"/>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6" name="Google Shape;20546;p70"/>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7" name="Google Shape;20547;p70"/>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8" name="Google Shape;20548;p70"/>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9" name="Google Shape;20549;p70"/>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0" name="Google Shape;20550;p70"/>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1" name="Google Shape;20551;p70"/>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2" name="Google Shape;20552;p70"/>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3" name="Google Shape;20553;p70"/>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4" name="Google Shape;20554;p70"/>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5" name="Google Shape;20555;p70"/>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6" name="Google Shape;20556;p70"/>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7" name="Google Shape;20557;p70"/>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8" name="Google Shape;20558;p70"/>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9" name="Google Shape;20559;p70"/>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0" name="Google Shape;20560;p70"/>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1" name="Google Shape;20561;p70"/>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2" name="Google Shape;20562;p70"/>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3" name="Google Shape;20563;p70"/>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4" name="Google Shape;20564;p70"/>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5" name="Google Shape;20565;p70"/>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6" name="Google Shape;20566;p70"/>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7" name="Google Shape;20567;p70"/>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8" name="Google Shape;20568;p70"/>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9" name="Google Shape;20569;p70"/>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0" name="Google Shape;20570;p70"/>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1" name="Google Shape;20571;p70"/>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2" name="Google Shape;20572;p70"/>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3" name="Google Shape;20573;p70"/>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4" name="Google Shape;20574;p70"/>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5" name="Google Shape;20575;p70"/>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6" name="Google Shape;20576;p70"/>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7" name="Google Shape;20577;p70"/>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8" name="Google Shape;20578;p70"/>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9" name="Google Shape;20579;p70"/>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0" name="Google Shape;20580;p70"/>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1" name="Google Shape;20581;p70"/>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2" name="Google Shape;20582;p70"/>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3" name="Google Shape;20583;p70"/>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4" name="Google Shape;20584;p70"/>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5" name="Google Shape;20585;p70"/>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6" name="Google Shape;20586;p70"/>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7" name="Google Shape;20587;p70"/>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8" name="Google Shape;20588;p70"/>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9" name="Google Shape;20589;p70"/>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0" name="Google Shape;20590;p70"/>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1" name="Google Shape;20591;p70"/>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2" name="Google Shape;20592;p70"/>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3" name="Google Shape;20593;p70"/>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4" name="Google Shape;20594;p70"/>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5" name="Google Shape;20595;p70"/>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6" name="Google Shape;20596;p70"/>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7" name="Google Shape;20597;p70"/>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8" name="Google Shape;20598;p70"/>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9" name="Google Shape;20599;p70"/>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0" name="Google Shape;20600;p70"/>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1" name="Google Shape;20601;p70"/>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2" name="Google Shape;20602;p70"/>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3" name="Google Shape;20603;p70"/>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4" name="Google Shape;20604;p70"/>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5" name="Google Shape;20605;p70"/>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6" name="Google Shape;20606;p70"/>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7" name="Google Shape;20607;p70"/>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8" name="Google Shape;20608;p70"/>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9" name="Google Shape;20609;p70"/>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0" name="Google Shape;20610;p70"/>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1" name="Google Shape;20611;p70"/>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2" name="Google Shape;20612;p70"/>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3" name="Google Shape;20613;p70"/>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4" name="Google Shape;20614;p70"/>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5" name="Google Shape;20615;p70"/>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6" name="Google Shape;20616;p70"/>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7" name="Google Shape;20617;p70"/>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8" name="Google Shape;20618;p70"/>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9" name="Google Shape;20619;p70"/>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0" name="Google Shape;20620;p70"/>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1" name="Google Shape;20621;p70"/>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2" name="Google Shape;20622;p70"/>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3" name="Google Shape;20623;p70"/>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4" name="Google Shape;20624;p70"/>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5" name="Google Shape;20625;p70"/>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6" name="Google Shape;20626;p70"/>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7" name="Google Shape;20627;p70"/>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8" name="Google Shape;20628;p70"/>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9" name="Google Shape;20629;p70"/>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0" name="Google Shape;20630;p70"/>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1" name="Google Shape;20631;p70"/>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2" name="Google Shape;20632;p70"/>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3" name="Google Shape;20633;p70"/>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4" name="Google Shape;20634;p70"/>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5" name="Google Shape;20635;p70"/>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6" name="Google Shape;20636;p70"/>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7" name="Google Shape;20637;p70"/>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8" name="Google Shape;20638;p70"/>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9" name="Google Shape;20639;p70"/>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0" name="Google Shape;20640;p70"/>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1" name="Google Shape;20641;p70"/>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2" name="Google Shape;20642;p70"/>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3" name="Google Shape;20643;p70"/>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4" name="Google Shape;20644;p70"/>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5" name="Google Shape;20645;p70"/>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6" name="Google Shape;20646;p70"/>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7" name="Google Shape;20647;p70"/>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8" name="Google Shape;20648;p70"/>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9" name="Google Shape;20649;p70"/>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0" name="Google Shape;20650;p70"/>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1" name="Google Shape;20651;p70"/>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2" name="Google Shape;20652;p70"/>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3" name="Google Shape;20653;p70"/>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4" name="Google Shape;20654;p70"/>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5" name="Google Shape;20655;p70"/>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6" name="Google Shape;20656;p70"/>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7" name="Google Shape;20657;p70"/>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8" name="Google Shape;20658;p70"/>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9" name="Google Shape;20659;p70"/>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0" name="Google Shape;20660;p70"/>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1" name="Google Shape;20661;p70"/>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2" name="Google Shape;20662;p70"/>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3" name="Google Shape;20663;p70"/>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4" name="Google Shape;20664;p70"/>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5" name="Google Shape;20665;p70"/>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6" name="Google Shape;20666;p70"/>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7" name="Google Shape;20667;p70"/>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8" name="Google Shape;20668;p70"/>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9" name="Google Shape;20669;p70"/>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0" name="Google Shape;20670;p70"/>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1" name="Google Shape;20671;p70"/>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2" name="Google Shape;20672;p70"/>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3" name="Google Shape;20673;p70"/>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4" name="Google Shape;20674;p70"/>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5" name="Google Shape;20675;p70"/>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6" name="Google Shape;20676;p70"/>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7" name="Google Shape;20677;p70"/>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8" name="Google Shape;20678;p70"/>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9" name="Google Shape;20679;p70"/>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0" name="Google Shape;20680;p70"/>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1" name="Google Shape;20681;p70"/>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2" name="Google Shape;20682;p70"/>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3" name="Google Shape;20683;p70"/>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4" name="Google Shape;20684;p70"/>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5" name="Google Shape;20685;p70"/>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6" name="Google Shape;20686;p70"/>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7" name="Google Shape;20687;p70"/>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8" name="Google Shape;20688;p70"/>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9" name="Google Shape;20689;p70"/>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0" name="Google Shape;20690;p70"/>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1" name="Google Shape;20691;p70"/>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2" name="Google Shape;20692;p70"/>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3" name="Google Shape;20693;p70"/>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4" name="Google Shape;20694;p70"/>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5" name="Google Shape;20695;p70"/>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6" name="Google Shape;20696;p70"/>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7" name="Google Shape;20697;p70"/>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8" name="Google Shape;20698;p70"/>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9" name="Google Shape;20699;p70"/>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0" name="Google Shape;20700;p70"/>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1" name="Google Shape;20701;p70"/>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2" name="Google Shape;20702;p70"/>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3" name="Google Shape;20703;p70"/>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4" name="Google Shape;20704;p70"/>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5" name="Google Shape;20705;p70"/>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6" name="Google Shape;20706;p70"/>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7" name="Google Shape;20707;p70"/>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8" name="Google Shape;20708;p70"/>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9" name="Google Shape;20709;p70"/>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0" name="Google Shape;20710;p70"/>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1" name="Google Shape;20711;p70"/>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2" name="Google Shape;20712;p70"/>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3" name="Google Shape;20713;p70"/>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4" name="Google Shape;20714;p70"/>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5" name="Google Shape;20715;p70"/>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6" name="Google Shape;20716;p70"/>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7" name="Google Shape;20717;p70"/>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8" name="Google Shape;20718;p70"/>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9" name="Google Shape;20719;p70"/>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0" name="Google Shape;20720;p70"/>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1" name="Google Shape;20721;p70"/>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2" name="Google Shape;20722;p70"/>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3" name="Google Shape;20723;p70"/>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4" name="Google Shape;20724;p70"/>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5" name="Google Shape;20725;p70"/>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6" name="Google Shape;20726;p70"/>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7" name="Google Shape;20727;p70"/>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8" name="Google Shape;20728;p70"/>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9" name="Google Shape;20729;p70"/>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0" name="Google Shape;20730;p70"/>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1" name="Google Shape;20731;p70"/>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2" name="Google Shape;20732;p70"/>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3" name="Google Shape;20733;p70"/>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4" name="Google Shape;20734;p70"/>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5" name="Google Shape;20735;p70"/>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6" name="Google Shape;20736;p70"/>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7" name="Google Shape;20737;p70"/>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8" name="Google Shape;20738;p70"/>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9" name="Google Shape;20739;p70"/>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0" name="Google Shape;20740;p70"/>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1" name="Google Shape;20741;p70"/>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2" name="Google Shape;20742;p70"/>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3" name="Google Shape;20743;p70"/>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4" name="Google Shape;20744;p70"/>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5" name="Google Shape;20745;p70"/>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6" name="Google Shape;20746;p70"/>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7" name="Google Shape;20747;p70"/>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8" name="Google Shape;20748;p70"/>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9" name="Google Shape;20749;p70"/>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0" name="Google Shape;20750;p70"/>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1" name="Google Shape;20751;p70"/>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2" name="Google Shape;20752;p70"/>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3" name="Google Shape;20753;p70"/>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4" name="Google Shape;20754;p70"/>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5" name="Google Shape;20755;p70"/>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6" name="Google Shape;20756;p70"/>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7" name="Google Shape;20757;p70"/>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8" name="Google Shape;20758;p70"/>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9" name="Google Shape;20759;p70"/>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0" name="Google Shape;20760;p70"/>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1" name="Google Shape;20761;p70"/>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2" name="Google Shape;20762;p70"/>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3" name="Google Shape;20763;p70"/>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4" name="Google Shape;20764;p70"/>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5" name="Google Shape;20765;p70"/>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6" name="Google Shape;20766;p70"/>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7" name="Google Shape;20767;p70"/>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8" name="Google Shape;20768;p70"/>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9" name="Google Shape;20769;p70"/>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0" name="Google Shape;20770;p70"/>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1" name="Google Shape;20771;p70"/>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2" name="Google Shape;20772;p70"/>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3" name="Google Shape;20773;p70"/>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4" name="Google Shape;20774;p70"/>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5" name="Google Shape;20775;p70"/>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6" name="Google Shape;20776;p70"/>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7" name="Google Shape;20777;p70"/>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8" name="Google Shape;20778;p70"/>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9" name="Google Shape;20779;p70"/>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0" name="Google Shape;20780;p70"/>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1" name="Google Shape;20781;p70"/>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2" name="Google Shape;20782;p70"/>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3" name="Google Shape;20783;p70"/>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4" name="Google Shape;20784;p70"/>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5" name="Google Shape;20785;p70"/>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6" name="Google Shape;20786;p70"/>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7" name="Google Shape;20787;p70"/>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8" name="Google Shape;20788;p70"/>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9" name="Google Shape;20789;p70"/>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0" name="Google Shape;20790;p70"/>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1" name="Google Shape;20791;p70"/>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2" name="Google Shape;20792;p70"/>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3" name="Google Shape;20793;p70"/>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4" name="Google Shape;20794;p70"/>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5" name="Google Shape;20795;p70"/>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6" name="Google Shape;20796;p70"/>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7" name="Google Shape;20797;p70"/>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8" name="Google Shape;20798;p70"/>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9" name="Google Shape;20799;p70"/>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0" name="Google Shape;20800;p70"/>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1" name="Google Shape;20801;p70"/>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2" name="Google Shape;20802;p70"/>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3" name="Google Shape;20803;p70"/>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4" name="Google Shape;20804;p70"/>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5" name="Google Shape;20805;p70"/>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6" name="Google Shape;20806;p70"/>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7" name="Google Shape;20807;p70"/>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8" name="Google Shape;20808;p70"/>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9" name="Google Shape;20809;p70"/>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0" name="Google Shape;20810;p70"/>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1" name="Google Shape;20811;p70"/>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2" name="Google Shape;20812;p70"/>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3" name="Google Shape;20813;p70"/>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4" name="Google Shape;20814;p70"/>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5" name="Google Shape;20815;p70"/>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6" name="Google Shape;20816;p70"/>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7" name="Google Shape;20817;p70"/>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8" name="Google Shape;20818;p70"/>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9" name="Google Shape;20819;p70"/>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0" name="Google Shape;20820;p70"/>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1" name="Google Shape;20821;p70"/>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2" name="Google Shape;20822;p70"/>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3" name="Google Shape;20823;p70"/>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4" name="Google Shape;20824;p70"/>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5" name="Google Shape;20825;p70"/>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6" name="Google Shape;20826;p70"/>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7" name="Google Shape;20827;p70"/>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8" name="Google Shape;20828;p70"/>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9" name="Google Shape;20829;p70"/>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0" name="Google Shape;20830;p70"/>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1" name="Google Shape;20831;p70"/>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2" name="Google Shape;20832;p70"/>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3" name="Google Shape;20833;p70"/>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4" name="Google Shape;20834;p70"/>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5" name="Google Shape;20835;p70"/>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6" name="Google Shape;20836;p70"/>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7" name="Google Shape;20837;p70"/>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8" name="Google Shape;20838;p70"/>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9" name="Google Shape;20839;p70"/>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0" name="Google Shape;20840;p70"/>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1" name="Google Shape;20841;p70"/>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2" name="Google Shape;20842;p70"/>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3" name="Google Shape;20843;p70"/>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4" name="Google Shape;20844;p70"/>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5" name="Google Shape;20845;p70"/>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6" name="Google Shape;20846;p70"/>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7" name="Google Shape;20847;p70"/>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8" name="Google Shape;20848;p70"/>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9" name="Google Shape;20849;p70"/>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0" name="Google Shape;20850;p70"/>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1" name="Google Shape;20851;p70"/>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2" name="Google Shape;20852;p70"/>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3" name="Google Shape;20853;p70"/>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4" name="Google Shape;20854;p70"/>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5" name="Google Shape;20855;p70"/>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6" name="Google Shape;20856;p70"/>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7" name="Google Shape;20857;p70"/>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8" name="Google Shape;20858;p70"/>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9" name="Google Shape;20859;p70"/>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0" name="Google Shape;20860;p70"/>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1" name="Google Shape;20861;p70"/>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2" name="Google Shape;20862;p70"/>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3" name="Google Shape;20863;p70"/>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4" name="Google Shape;20864;p70"/>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5" name="Google Shape;20865;p70"/>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6" name="Google Shape;20866;p70"/>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7" name="Google Shape;20867;p70"/>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8" name="Google Shape;20868;p70"/>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9" name="Google Shape;20869;p70"/>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0" name="Google Shape;20870;p70"/>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1" name="Google Shape;20871;p70"/>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2" name="Google Shape;20872;p70"/>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3" name="Google Shape;20873;p70"/>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4" name="Google Shape;20874;p70"/>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5" name="Google Shape;20875;p70"/>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6" name="Google Shape;20876;p70"/>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7" name="Google Shape;20877;p70"/>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8" name="Google Shape;20878;p70"/>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9" name="Google Shape;20879;p70"/>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0" name="Google Shape;20880;p70"/>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1" name="Google Shape;20881;p70"/>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2" name="Google Shape;20882;p70"/>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3" name="Google Shape;20883;p70"/>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4" name="Google Shape;20884;p70"/>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5" name="Google Shape;20885;p70"/>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6" name="Google Shape;20886;p70"/>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7" name="Google Shape;20887;p70"/>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8" name="Google Shape;20888;p70"/>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9" name="Google Shape;20889;p70"/>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0" name="Google Shape;20890;p70"/>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1" name="Google Shape;20891;p70"/>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2" name="Google Shape;20892;p70"/>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3" name="Google Shape;20893;p70"/>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4" name="Google Shape;20894;p70"/>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5" name="Google Shape;20895;p70"/>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6" name="Google Shape;20896;p70"/>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7" name="Google Shape;20897;p70"/>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8" name="Google Shape;20898;p70"/>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9" name="Google Shape;20899;p70"/>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0" name="Google Shape;20900;p70"/>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1" name="Google Shape;20901;p70"/>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2" name="Google Shape;20902;p70"/>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3" name="Google Shape;20903;p70"/>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4" name="Google Shape;20904;p70"/>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5" name="Google Shape;20905;p70"/>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6" name="Google Shape;20906;p70"/>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7" name="Google Shape;20907;p70"/>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8" name="Google Shape;20908;p70"/>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9" name="Google Shape;20909;p70"/>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0" name="Google Shape;20910;p70"/>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1" name="Google Shape;20911;p70"/>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2" name="Google Shape;20912;p70"/>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3" name="Google Shape;20913;p70"/>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4" name="Google Shape;20914;p70"/>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5" name="Google Shape;20915;p70"/>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6" name="Google Shape;20916;p70"/>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7" name="Google Shape;20917;p70"/>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8" name="Google Shape;20918;p70"/>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9" name="Google Shape;20919;p70"/>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0" name="Google Shape;20920;p70"/>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1" name="Google Shape;20921;p70"/>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2" name="Google Shape;20922;p70"/>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3" name="Google Shape;20923;p70"/>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4" name="Google Shape;20924;p70"/>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5" name="Google Shape;20925;p70"/>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6" name="Google Shape;20926;p70"/>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7" name="Google Shape;20927;p70"/>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8" name="Google Shape;20928;p70"/>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9" name="Google Shape;20929;p70"/>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0" name="Google Shape;20930;p70"/>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1" name="Google Shape;20931;p70"/>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2" name="Google Shape;20932;p70"/>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3" name="Google Shape;20933;p70"/>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4" name="Google Shape;20934;p70"/>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5" name="Google Shape;20935;p70"/>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6" name="Google Shape;20936;p70"/>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7" name="Google Shape;20937;p70"/>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8" name="Google Shape;20938;p70"/>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9" name="Google Shape;20939;p70"/>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0" name="Google Shape;20940;p70"/>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1" name="Google Shape;20941;p70"/>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2" name="Google Shape;20942;p70"/>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3" name="Google Shape;20943;p70"/>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4" name="Google Shape;20944;p70"/>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5" name="Google Shape;20945;p70"/>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6" name="Google Shape;20946;p70"/>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7" name="Google Shape;20947;p70"/>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8" name="Google Shape;20948;p70"/>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9" name="Google Shape;20949;p70"/>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0" name="Google Shape;20950;p70"/>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1" name="Google Shape;20951;p70"/>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2" name="Google Shape;20952;p70"/>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3" name="Google Shape;20953;p70"/>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4" name="Google Shape;20954;p70"/>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5" name="Google Shape;20955;p70"/>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6" name="Google Shape;20956;p70"/>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7" name="Google Shape;20957;p70"/>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8" name="Google Shape;20958;p70"/>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9" name="Google Shape;20959;p70"/>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0" name="Google Shape;20960;p70"/>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1" name="Google Shape;20961;p70"/>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2" name="Google Shape;20962;p70"/>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3" name="Google Shape;20963;p70"/>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4" name="Google Shape;20964;p70"/>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5" name="Google Shape;20965;p70"/>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6" name="Google Shape;20966;p70"/>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7" name="Google Shape;20967;p70"/>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8" name="Google Shape;20968;p70"/>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9" name="Google Shape;20969;p70"/>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0" name="Google Shape;20970;p70"/>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1" name="Google Shape;20971;p70"/>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2" name="Google Shape;20972;p70"/>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3" name="Google Shape;20973;p70"/>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4" name="Google Shape;20974;p70"/>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5" name="Google Shape;20975;p70"/>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6" name="Google Shape;20976;p70"/>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7" name="Google Shape;20977;p70"/>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8" name="Google Shape;20978;p70"/>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9" name="Google Shape;20979;p70"/>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0" name="Google Shape;20980;p70"/>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1" name="Google Shape;20981;p70"/>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2" name="Google Shape;20982;p70"/>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3" name="Google Shape;20983;p70"/>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4" name="Google Shape;20984;p70"/>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5" name="Google Shape;20985;p70"/>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6" name="Google Shape;20986;p70"/>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7" name="Google Shape;20987;p70"/>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8" name="Google Shape;20988;p70"/>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9" name="Google Shape;20989;p70"/>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0" name="Google Shape;20990;p70"/>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1" name="Google Shape;20991;p70"/>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2" name="Google Shape;20992;p70"/>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3" name="Google Shape;20993;p70"/>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4" name="Google Shape;20994;p70"/>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5" name="Google Shape;20995;p70"/>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6" name="Google Shape;20996;p70"/>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7" name="Google Shape;20997;p70"/>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8" name="Google Shape;20998;p70"/>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9" name="Google Shape;20999;p70"/>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0" name="Google Shape;21000;p70"/>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1" name="Google Shape;21001;p70"/>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2" name="Google Shape;21002;p70"/>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3" name="Google Shape;21003;p70"/>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4" name="Google Shape;21004;p70"/>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5" name="Google Shape;21005;p70"/>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6" name="Google Shape;21006;p70"/>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7" name="Google Shape;21007;p70"/>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8" name="Google Shape;21008;p70"/>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9" name="Google Shape;21009;p70"/>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0" name="Google Shape;21010;p70"/>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1" name="Google Shape;21011;p70"/>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2" name="Google Shape;21012;p70"/>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3" name="Google Shape;21013;p70"/>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4" name="Google Shape;21014;p70"/>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5" name="Google Shape;21015;p70"/>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6" name="Google Shape;21016;p70"/>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7" name="Google Shape;21017;p70"/>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8" name="Google Shape;21018;p70"/>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9" name="Google Shape;21019;p70"/>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0" name="Google Shape;21020;p70"/>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1" name="Google Shape;21021;p70"/>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2" name="Google Shape;21022;p70"/>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3" name="Google Shape;21023;p70"/>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4" name="Google Shape;21024;p70"/>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5" name="Google Shape;21025;p70"/>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6" name="Google Shape;21026;p70"/>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7" name="Google Shape;21027;p70"/>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8" name="Google Shape;21028;p70"/>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9" name="Google Shape;21029;p70"/>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0" name="Google Shape;21030;p70"/>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1" name="Google Shape;21031;p70"/>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2" name="Google Shape;21032;p70"/>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3" name="Google Shape;21033;p70"/>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4" name="Google Shape;21034;p70"/>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5" name="Google Shape;21035;p70"/>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6" name="Google Shape;21036;p70"/>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7" name="Google Shape;21037;p70"/>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8" name="Google Shape;21038;p70"/>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9" name="Google Shape;21039;p70"/>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0" name="Google Shape;21040;p70"/>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1" name="Google Shape;21041;p70"/>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2" name="Google Shape;21042;p70"/>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3" name="Google Shape;21043;p70"/>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4" name="Google Shape;21044;p70"/>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5" name="Google Shape;21045;p70"/>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6" name="Google Shape;21046;p70"/>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7" name="Google Shape;21047;p70"/>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8" name="Google Shape;21048;p70"/>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9" name="Google Shape;21049;p70"/>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0" name="Google Shape;21050;p70"/>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1" name="Google Shape;21051;p70"/>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2" name="Google Shape;21052;p70"/>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3" name="Google Shape;21053;p70"/>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4" name="Google Shape;21054;p70"/>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5" name="Google Shape;21055;p70"/>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6" name="Google Shape;21056;p70"/>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7" name="Google Shape;21057;p70"/>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8" name="Google Shape;21058;p70"/>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9" name="Google Shape;21059;p70"/>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0" name="Google Shape;21060;p70"/>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1" name="Google Shape;21061;p70"/>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2" name="Google Shape;21062;p70"/>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3" name="Google Shape;21063;p70"/>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4" name="Google Shape;21064;p70"/>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5" name="Google Shape;21065;p70"/>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6" name="Google Shape;21066;p70"/>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7" name="Google Shape;21067;p70"/>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8" name="Google Shape;21068;p70"/>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9" name="Google Shape;21069;p70"/>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0" name="Google Shape;21070;p70"/>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1" name="Google Shape;21071;p70"/>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2" name="Google Shape;21072;p70"/>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3" name="Google Shape;21073;p70"/>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4" name="Google Shape;21074;p70"/>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5" name="Google Shape;21075;p70"/>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6" name="Google Shape;21076;p70"/>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7" name="Google Shape;21077;p70"/>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8" name="Google Shape;21078;p70"/>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9" name="Google Shape;21079;p70"/>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0" name="Google Shape;21080;p70"/>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1" name="Google Shape;21081;p70"/>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2" name="Google Shape;21082;p70"/>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3" name="Google Shape;21083;p70"/>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4" name="Google Shape;21084;p70"/>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5" name="Google Shape;21085;p70"/>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6" name="Google Shape;21086;p70"/>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7" name="Google Shape;21087;p70"/>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8" name="Google Shape;21088;p70"/>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9" name="Google Shape;21089;p70"/>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0" name="Google Shape;21090;p70"/>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1" name="Google Shape;21091;p70"/>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2" name="Google Shape;21092;p70"/>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3" name="Google Shape;21093;p70"/>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4" name="Google Shape;21094;p70"/>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5" name="Google Shape;21095;p70"/>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6" name="Google Shape;21096;p70"/>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7" name="Google Shape;21097;p70"/>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8" name="Google Shape;21098;p70"/>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9" name="Google Shape;21099;p70"/>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0" name="Google Shape;21100;p70"/>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1" name="Google Shape;21101;p70"/>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2" name="Google Shape;21102;p70"/>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3" name="Google Shape;21103;p70"/>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4" name="Google Shape;21104;p70"/>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5" name="Google Shape;21105;p70"/>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6" name="Google Shape;21106;p70"/>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7" name="Google Shape;21107;p70"/>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8" name="Google Shape;21108;p70"/>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9" name="Google Shape;21109;p70"/>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0" name="Google Shape;21110;p70"/>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1" name="Google Shape;21111;p70"/>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2" name="Google Shape;21112;p70"/>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3" name="Google Shape;21113;p70"/>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4" name="Google Shape;21114;p70"/>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5" name="Google Shape;21115;p70"/>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6" name="Google Shape;21116;p70"/>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7" name="Google Shape;21117;p70"/>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8" name="Google Shape;21118;p70"/>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9" name="Google Shape;21119;p70"/>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0" name="Google Shape;21120;p70"/>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1" name="Google Shape;21121;p70"/>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2" name="Google Shape;21122;p70"/>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3" name="Google Shape;21123;p70"/>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4" name="Google Shape;21124;p70"/>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5" name="Google Shape;21125;p70"/>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6" name="Google Shape;21126;p70"/>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7" name="Google Shape;21127;p70"/>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8" name="Google Shape;21128;p70"/>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9" name="Google Shape;21129;p70"/>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0" name="Google Shape;21130;p70"/>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1" name="Google Shape;21131;p70"/>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2" name="Google Shape;21132;p70"/>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3" name="Google Shape;21133;p70"/>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4" name="Google Shape;21134;p70"/>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5" name="Google Shape;21135;p70"/>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6" name="Google Shape;21136;p70"/>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7" name="Google Shape;21137;p70"/>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8" name="Google Shape;21138;p70"/>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9" name="Google Shape;21139;p70"/>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0" name="Google Shape;21140;p70"/>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1" name="Google Shape;21141;p70"/>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2" name="Google Shape;21142;p70"/>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3" name="Google Shape;21143;p70"/>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4" name="Google Shape;21144;p70"/>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5" name="Google Shape;21145;p70"/>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6" name="Google Shape;21146;p70"/>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7" name="Google Shape;21147;p70"/>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8" name="Google Shape;21148;p70"/>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9" name="Google Shape;21149;p70"/>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0" name="Google Shape;21150;p70"/>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1" name="Google Shape;21151;p70"/>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2" name="Google Shape;21152;p70"/>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3" name="Google Shape;21153;p70"/>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4" name="Google Shape;21154;p70"/>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5" name="Google Shape;21155;p70"/>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6" name="Google Shape;21156;p70"/>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7" name="Google Shape;21157;p70"/>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8" name="Google Shape;21158;p70"/>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9" name="Google Shape;21159;p70"/>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0" name="Google Shape;21160;p70"/>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1" name="Google Shape;21161;p70"/>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2" name="Google Shape;21162;p70"/>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3" name="Google Shape;21163;p70"/>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4" name="Google Shape;21164;p70"/>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5" name="Google Shape;21165;p70"/>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6" name="Google Shape;21166;p70"/>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7" name="Google Shape;21167;p70"/>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8" name="Google Shape;21168;p70"/>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9" name="Google Shape;21169;p70"/>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0" name="Google Shape;21170;p70"/>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1" name="Google Shape;21171;p70"/>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2" name="Google Shape;21172;p70"/>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3" name="Google Shape;21173;p70"/>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4" name="Google Shape;21174;p70"/>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5" name="Google Shape;21175;p70"/>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6" name="Google Shape;21176;p70"/>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7" name="Google Shape;21177;p70"/>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8" name="Google Shape;21178;p70"/>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9" name="Google Shape;21179;p70"/>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0" name="Google Shape;21180;p70"/>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1" name="Google Shape;21181;p70"/>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2" name="Google Shape;21182;p70"/>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3" name="Google Shape;21183;p70"/>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4" name="Google Shape;21184;p70"/>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5" name="Google Shape;21185;p70"/>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6" name="Google Shape;21186;p70"/>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7" name="Google Shape;21187;p70"/>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8" name="Google Shape;21188;p70"/>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9" name="Google Shape;21189;p70"/>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0" name="Google Shape;21190;p70"/>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1" name="Google Shape;21191;p70"/>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2" name="Google Shape;21192;p70"/>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3" name="Google Shape;21193;p70"/>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4" name="Google Shape;21194;p70"/>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5" name="Google Shape;21195;p70"/>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6" name="Google Shape;21196;p70"/>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7" name="Google Shape;21197;p70"/>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8" name="Google Shape;21198;p70"/>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9" name="Google Shape;21199;p70"/>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0" name="Google Shape;21200;p70"/>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1" name="Google Shape;21201;p70"/>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2" name="Google Shape;21202;p70"/>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3" name="Google Shape;21203;p70"/>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4" name="Google Shape;21204;p70"/>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5" name="Google Shape;21205;p70"/>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6" name="Google Shape;21206;p70"/>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7" name="Google Shape;21207;p70"/>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8" name="Google Shape;21208;p70"/>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9" name="Google Shape;21209;p70"/>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0" name="Google Shape;21210;p70"/>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1" name="Google Shape;21211;p70"/>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2" name="Google Shape;21212;p70"/>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3" name="Google Shape;21213;p70"/>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4" name="Google Shape;21214;p70"/>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5" name="Google Shape;21215;p70"/>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6" name="Google Shape;21216;p70"/>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7" name="Google Shape;21217;p70"/>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8" name="Google Shape;21218;p70"/>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9" name="Google Shape;21219;p70"/>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0" name="Google Shape;21220;p70"/>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1" name="Google Shape;21221;p70"/>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2" name="Google Shape;21222;p70"/>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3" name="Google Shape;21223;p70"/>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4" name="Google Shape;21224;p70"/>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5" name="Google Shape;21225;p70"/>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6" name="Google Shape;21226;p70"/>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7" name="Google Shape;21227;p70"/>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8" name="Google Shape;21228;p70"/>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9" name="Google Shape;21229;p70"/>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0" name="Google Shape;21230;p70"/>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1" name="Google Shape;21231;p70"/>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2" name="Google Shape;21232;p70"/>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3" name="Google Shape;21233;p70"/>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4" name="Google Shape;21234;p70"/>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5" name="Google Shape;21235;p70"/>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6" name="Google Shape;21236;p70"/>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7" name="Google Shape;21237;p70"/>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8" name="Google Shape;21238;p70"/>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9" name="Google Shape;21239;p70"/>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0" name="Google Shape;21240;p70"/>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1" name="Google Shape;21241;p70"/>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2" name="Google Shape;21242;p70"/>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3" name="Google Shape;21243;p70"/>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4" name="Google Shape;21244;p70"/>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5" name="Google Shape;21245;p70"/>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6" name="Google Shape;21246;p70"/>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7" name="Google Shape;21247;p70"/>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8" name="Google Shape;21248;p70"/>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9" name="Google Shape;21249;p70"/>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0" name="Google Shape;21250;p70"/>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1" name="Google Shape;21251;p70"/>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2" name="Google Shape;21252;p70"/>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3" name="Google Shape;21253;p70"/>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4" name="Google Shape;21254;p70"/>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5" name="Google Shape;21255;p70"/>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6" name="Google Shape;21256;p70"/>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7" name="Google Shape;21257;p70"/>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8" name="Google Shape;21258;p70"/>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9" name="Google Shape;21259;p70"/>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0" name="Google Shape;21260;p70"/>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1" name="Google Shape;21261;p70"/>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2" name="Google Shape;21262;p70"/>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3" name="Google Shape;21263;p70"/>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4" name="Google Shape;21264;p70"/>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5" name="Google Shape;21265;p70"/>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6" name="Google Shape;21266;p70"/>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7" name="Google Shape;21267;p70"/>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8" name="Google Shape;21268;p70"/>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9" name="Google Shape;21269;p70"/>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0" name="Google Shape;21270;p70"/>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1" name="Google Shape;21271;p70"/>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2" name="Google Shape;21272;p70"/>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3" name="Google Shape;21273;p70"/>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4" name="Google Shape;21274;p70"/>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5" name="Google Shape;21275;p70"/>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6" name="Google Shape;21276;p70"/>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7" name="Google Shape;21277;p70"/>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8" name="Google Shape;21278;p70"/>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9" name="Google Shape;21279;p70"/>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0" name="Google Shape;21280;p70"/>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1" name="Google Shape;21281;p70"/>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2" name="Google Shape;21282;p70"/>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3" name="Google Shape;21283;p70"/>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4" name="Google Shape;21284;p70"/>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5" name="Google Shape;21285;p70"/>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6" name="Google Shape;21286;p70"/>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7" name="Google Shape;21287;p70"/>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8" name="Google Shape;21288;p70"/>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9" name="Google Shape;21289;p70"/>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0" name="Google Shape;21290;p70"/>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1" name="Google Shape;21291;p70"/>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2" name="Google Shape;21292;p70"/>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3" name="Google Shape;21293;p70"/>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4" name="Google Shape;21294;p70"/>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5" name="Google Shape;21295;p70"/>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6" name="Google Shape;21296;p70"/>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7" name="Google Shape;21297;p70"/>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8" name="Google Shape;21298;p70"/>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9" name="Google Shape;21299;p70"/>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0" name="Google Shape;21300;p70"/>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1" name="Google Shape;21301;p70"/>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2" name="Google Shape;21302;p70"/>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3" name="Google Shape;21303;p70"/>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4" name="Google Shape;21304;p70"/>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5" name="Google Shape;21305;p70"/>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6" name="Google Shape;21306;p70"/>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7" name="Google Shape;21307;p70"/>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8" name="Google Shape;21308;p70"/>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9" name="Google Shape;21309;p70"/>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0" name="Google Shape;21310;p70"/>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1" name="Google Shape;21311;p70"/>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2" name="Google Shape;21312;p70"/>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3" name="Google Shape;21313;p70"/>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4" name="Google Shape;21314;p70"/>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5" name="Google Shape;21315;p70"/>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6" name="Google Shape;21316;p70"/>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7" name="Google Shape;21317;p70"/>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8" name="Google Shape;21318;p70"/>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9" name="Google Shape;21319;p70"/>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0" name="Google Shape;21320;p70"/>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1" name="Google Shape;21321;p70"/>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2" name="Google Shape;21322;p70"/>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3" name="Google Shape;21323;p70"/>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4" name="Google Shape;21324;p70"/>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5" name="Google Shape;21325;p70"/>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6" name="Google Shape;21326;p70"/>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7" name="Google Shape;21327;p70"/>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8" name="Google Shape;21328;p70"/>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9" name="Google Shape;21329;p70"/>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0" name="Google Shape;21330;p70"/>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1" name="Google Shape;21331;p70"/>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2" name="Google Shape;21332;p70"/>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3" name="Google Shape;21333;p70"/>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4" name="Google Shape;21334;p70"/>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5" name="Google Shape;21335;p70"/>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6" name="Google Shape;21336;p70"/>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7" name="Google Shape;21337;p70"/>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8" name="Google Shape;21338;p70"/>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9" name="Google Shape;21339;p70"/>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0" name="Google Shape;21340;p70"/>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1" name="Google Shape;21341;p70"/>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2" name="Google Shape;21342;p70"/>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3" name="Google Shape;21343;p70"/>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4" name="Google Shape;21344;p70"/>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5" name="Google Shape;21345;p70"/>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6" name="Google Shape;21346;p70"/>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7" name="Google Shape;21347;p70"/>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8" name="Google Shape;21348;p70"/>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9" name="Google Shape;21349;p70"/>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0" name="Google Shape;21350;p70"/>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1" name="Google Shape;21351;p70"/>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2" name="Google Shape;21352;p70"/>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3" name="Google Shape;21353;p70"/>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4" name="Google Shape;21354;p70"/>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5" name="Google Shape;21355;p70"/>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6" name="Google Shape;21356;p70"/>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7" name="Google Shape;21357;p70"/>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8" name="Google Shape;21358;p70"/>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9" name="Google Shape;21359;p70"/>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0" name="Google Shape;21360;p70"/>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1" name="Google Shape;21361;p70"/>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2" name="Google Shape;21362;p70"/>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3" name="Google Shape;21363;p70"/>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4" name="Google Shape;21364;p70"/>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5" name="Google Shape;21365;p70"/>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6" name="Google Shape;21366;p70"/>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7" name="Google Shape;21367;p70"/>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8" name="Google Shape;21368;p70"/>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9" name="Google Shape;21369;p70"/>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0" name="Google Shape;21370;p70"/>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1" name="Google Shape;21371;p70"/>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2" name="Google Shape;21372;p70"/>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3" name="Google Shape;21373;p70"/>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4" name="Google Shape;21374;p70"/>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5" name="Google Shape;21375;p70"/>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6" name="Google Shape;21376;p70"/>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7" name="Google Shape;21377;p70"/>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8" name="Google Shape;21378;p70"/>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9" name="Google Shape;21379;p70"/>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0" name="Google Shape;21380;p70"/>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1" name="Google Shape;21381;p70"/>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2" name="Google Shape;21382;p70"/>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3" name="Google Shape;21383;p70"/>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4" name="Google Shape;21384;p70"/>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5" name="Google Shape;21385;p70"/>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6" name="Google Shape;21386;p70"/>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7" name="Google Shape;21387;p70"/>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8" name="Google Shape;21388;p70"/>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9" name="Google Shape;21389;p70"/>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0" name="Google Shape;21390;p70"/>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1" name="Google Shape;21391;p70"/>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2" name="Google Shape;21392;p70"/>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3" name="Google Shape;21393;p70"/>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4" name="Google Shape;21394;p70"/>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5" name="Google Shape;21395;p70"/>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6" name="Google Shape;21396;p70"/>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7" name="Google Shape;21397;p70"/>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8" name="Google Shape;21398;p70"/>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9" name="Google Shape;21399;p70"/>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0" name="Google Shape;21400;p70"/>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1" name="Google Shape;21401;p70"/>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2" name="Google Shape;21402;p70"/>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3" name="Google Shape;21403;p70"/>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4" name="Google Shape;21404;p70"/>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5" name="Google Shape;21405;p70"/>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6" name="Google Shape;21406;p70"/>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7" name="Google Shape;21407;p70"/>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8" name="Google Shape;21408;p70"/>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9" name="Google Shape;21409;p70"/>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0" name="Google Shape;21410;p70"/>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1" name="Google Shape;21411;p70"/>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2" name="Google Shape;21412;p70"/>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3" name="Google Shape;21413;p70"/>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4" name="Google Shape;21414;p70"/>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5" name="Google Shape;21415;p70"/>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6" name="Google Shape;21416;p70"/>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7" name="Google Shape;21417;p70"/>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8" name="Google Shape;21418;p70"/>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9" name="Google Shape;21419;p70"/>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0" name="Google Shape;21420;p70"/>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1" name="Google Shape;21421;p70"/>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2" name="Google Shape;21422;p70"/>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3" name="Google Shape;21423;p70"/>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4" name="Google Shape;21424;p70"/>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5" name="Google Shape;21425;p70"/>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6" name="Google Shape;21426;p70"/>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7" name="Google Shape;21427;p70"/>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8" name="Google Shape;21428;p70"/>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9" name="Google Shape;21429;p70"/>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0" name="Google Shape;21430;p70"/>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1" name="Google Shape;21431;p70"/>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2" name="Google Shape;21432;p70"/>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3" name="Google Shape;21433;p70"/>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4" name="Google Shape;21434;p70"/>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5" name="Google Shape;21435;p70"/>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6" name="Google Shape;21436;p70"/>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7" name="Google Shape;21437;p70"/>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8" name="Google Shape;21438;p70"/>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9" name="Google Shape;21439;p70"/>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0" name="Google Shape;21440;p70"/>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1" name="Google Shape;21441;p70"/>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2" name="Google Shape;21442;p70"/>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3" name="Google Shape;21443;p70"/>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4" name="Google Shape;21444;p70"/>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5" name="Google Shape;21445;p70"/>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6" name="Google Shape;21446;p70"/>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7" name="Google Shape;21447;p70"/>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8" name="Google Shape;21448;p70"/>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9" name="Google Shape;21449;p70"/>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0" name="Google Shape;21450;p70"/>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1" name="Google Shape;21451;p70"/>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2" name="Google Shape;21452;p70"/>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3" name="Google Shape;21453;p70"/>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4" name="Google Shape;21454;p70"/>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5" name="Google Shape;21455;p70"/>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6" name="Google Shape;21456;p70"/>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7" name="Google Shape;21457;p70"/>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8" name="Google Shape;21458;p70"/>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9" name="Google Shape;21459;p70"/>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0" name="Google Shape;21460;p70"/>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1" name="Google Shape;21461;p70"/>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2" name="Google Shape;21462;p70"/>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3" name="Google Shape;21463;p70"/>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4" name="Google Shape;21464;p70"/>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5" name="Google Shape;21465;p70"/>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6" name="Google Shape;21466;p70"/>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7" name="Google Shape;21467;p70"/>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8" name="Google Shape;21468;p70"/>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9" name="Google Shape;21469;p70"/>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0" name="Google Shape;21470;p70"/>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1" name="Google Shape;21471;p70"/>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2" name="Google Shape;21472;p70"/>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3" name="Google Shape;21473;p70"/>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4" name="Google Shape;21474;p70"/>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5" name="Google Shape;21475;p70"/>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6" name="Google Shape;21476;p70"/>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7" name="Google Shape;21477;p70"/>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8" name="Google Shape;21478;p70"/>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9" name="Google Shape;21479;p70"/>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0" name="Google Shape;21480;p70"/>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1" name="Google Shape;21481;p70"/>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2" name="Google Shape;21482;p70"/>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3" name="Google Shape;21483;p70"/>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4" name="Google Shape;21484;p70"/>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5" name="Google Shape;21485;p70"/>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6" name="Google Shape;21486;p70"/>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7" name="Google Shape;21487;p70"/>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8" name="Google Shape;21488;p70"/>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9" name="Google Shape;21489;p70"/>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0" name="Google Shape;21490;p70"/>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1" name="Google Shape;21491;p70"/>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2" name="Google Shape;21492;p70"/>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3" name="Google Shape;21493;p70"/>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4" name="Google Shape;21494;p70"/>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5" name="Google Shape;21495;p70"/>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496" name="Google Shape;21496;p70"/>
          <p:cNvSpPr txBox="1"/>
          <p:nvPr>
            <p:ph type="title"/>
          </p:nvPr>
        </p:nvSpPr>
        <p:spPr>
          <a:xfrm>
            <a:off x="720000" y="445025"/>
            <a:ext cx="7704000" cy="707400"/>
          </a:xfrm>
          <a:prstGeom prst="rect">
            <a:avLst/>
          </a:prstGeom>
          <a:noFill/>
          <a:ln>
            <a:noFill/>
          </a:ln>
          <a:effectLst>
            <a:outerShdw rotWithShape="0" algn="bl" dir="3180000" dist="19050">
              <a:schemeClr val="dk1"/>
            </a:outerShdw>
          </a:effectLst>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a:solidFill>
                  <a:schemeClr val="lt2"/>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solidFill>
          <a:schemeClr val="dk2"/>
        </a:solidFill>
      </p:bgPr>
    </p:bg>
    <p:spTree>
      <p:nvGrpSpPr>
        <p:cNvPr id="1137" name="Shape 1137"/>
        <p:cNvGrpSpPr/>
        <p:nvPr/>
      </p:nvGrpSpPr>
      <p:grpSpPr>
        <a:xfrm>
          <a:off x="0" y="0"/>
          <a:ext cx="0" cy="0"/>
          <a:chOff x="0" y="0"/>
          <a:chExt cx="0" cy="0"/>
        </a:xfrm>
      </p:grpSpPr>
      <p:sp>
        <p:nvSpPr>
          <p:cNvPr id="1138" name="Google Shape;1138;p53"/>
          <p:cNvSpPr/>
          <p:nvPr/>
        </p:nvSpPr>
        <p:spPr>
          <a:xfrm>
            <a:off x="0" y="0"/>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84B7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 name="Google Shape;1139;p53"/>
          <p:cNvSpPr txBox="1"/>
          <p:nvPr>
            <p:ph type="title"/>
          </p:nvPr>
        </p:nvSpPr>
        <p:spPr>
          <a:xfrm>
            <a:off x="720000" y="445025"/>
            <a:ext cx="7704000" cy="707400"/>
          </a:xfrm>
          <a:prstGeom prst="rect">
            <a:avLst/>
          </a:prstGeom>
          <a:noFill/>
          <a:ln>
            <a:noFill/>
          </a:ln>
          <a:effectLst>
            <a:outerShdw rotWithShape="0" algn="bl" dir="3660000" dist="19050">
              <a:srgbClr val="000000"/>
            </a:outerShdw>
          </a:effectLst>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a:solidFill>
                  <a:schemeClr val="lt2"/>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 and text 1">
    <p:spTree>
      <p:nvGrpSpPr>
        <p:cNvPr id="21497" name="Shape 21497"/>
        <p:cNvGrpSpPr/>
        <p:nvPr/>
      </p:nvGrpSpPr>
      <p:grpSpPr>
        <a:xfrm>
          <a:off x="0" y="0"/>
          <a:ext cx="0" cy="0"/>
          <a:chOff x="0" y="0"/>
          <a:chExt cx="0" cy="0"/>
        </a:xfrm>
      </p:grpSpPr>
      <p:grpSp>
        <p:nvGrpSpPr>
          <p:cNvPr id="21498" name="Google Shape;21498;p71"/>
          <p:cNvGrpSpPr/>
          <p:nvPr/>
        </p:nvGrpSpPr>
        <p:grpSpPr>
          <a:xfrm>
            <a:off x="203025" y="203099"/>
            <a:ext cx="8737800" cy="4737434"/>
            <a:chOff x="203025" y="257175"/>
            <a:chExt cx="8737800" cy="4635000"/>
          </a:xfrm>
        </p:grpSpPr>
        <p:sp>
          <p:nvSpPr>
            <p:cNvPr id="21499" name="Google Shape;21499;p71"/>
            <p:cNvSpPr/>
            <p:nvPr/>
          </p:nvSpPr>
          <p:spPr>
            <a:xfrm>
              <a:off x="203025" y="257175"/>
              <a:ext cx="8737800" cy="46350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0" name="Google Shape;21500;p71"/>
            <p:cNvSpPr/>
            <p:nvPr/>
          </p:nvSpPr>
          <p:spPr>
            <a:xfrm>
              <a:off x="2000149" y="4371374"/>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1" name="Google Shape;21501;p71"/>
            <p:cNvSpPr/>
            <p:nvPr/>
          </p:nvSpPr>
          <p:spPr>
            <a:xfrm>
              <a:off x="780250" y="4154297"/>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2" name="Google Shape;21502;p71"/>
            <p:cNvSpPr/>
            <p:nvPr/>
          </p:nvSpPr>
          <p:spPr>
            <a:xfrm>
              <a:off x="462250" y="2415581"/>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3" name="Google Shape;21503;p71"/>
            <p:cNvSpPr/>
            <p:nvPr/>
          </p:nvSpPr>
          <p:spPr>
            <a:xfrm>
              <a:off x="1588307" y="1500407"/>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4" name="Google Shape;21504;p71"/>
            <p:cNvSpPr/>
            <p:nvPr/>
          </p:nvSpPr>
          <p:spPr>
            <a:xfrm>
              <a:off x="4296895" y="606332"/>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5" name="Google Shape;21505;p71"/>
            <p:cNvSpPr/>
            <p:nvPr/>
          </p:nvSpPr>
          <p:spPr>
            <a:xfrm>
              <a:off x="6231284" y="620900"/>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6" name="Google Shape;21506;p71"/>
            <p:cNvSpPr/>
            <p:nvPr/>
          </p:nvSpPr>
          <p:spPr>
            <a:xfrm>
              <a:off x="4599380" y="1738000"/>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7" name="Google Shape;21507;p71"/>
            <p:cNvSpPr/>
            <p:nvPr/>
          </p:nvSpPr>
          <p:spPr>
            <a:xfrm>
              <a:off x="8444077" y="1455230"/>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8" name="Google Shape;21508;p71"/>
            <p:cNvSpPr/>
            <p:nvPr/>
          </p:nvSpPr>
          <p:spPr>
            <a:xfrm>
              <a:off x="8572881" y="3276492"/>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9" name="Google Shape;21509;p71"/>
            <p:cNvSpPr/>
            <p:nvPr/>
          </p:nvSpPr>
          <p:spPr>
            <a:xfrm>
              <a:off x="7676850" y="4588545"/>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0" name="Google Shape;21510;p71"/>
            <p:cNvSpPr/>
            <p:nvPr/>
          </p:nvSpPr>
          <p:spPr>
            <a:xfrm>
              <a:off x="5182895" y="4582227"/>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511" name="Google Shape;21511;p71"/>
          <p:cNvSpPr txBox="1"/>
          <p:nvPr>
            <p:ph type="title"/>
          </p:nvPr>
        </p:nvSpPr>
        <p:spPr>
          <a:xfrm>
            <a:off x="5199707" y="1486850"/>
            <a:ext cx="3072000" cy="9522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28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1512" name="Google Shape;21512;p71"/>
          <p:cNvSpPr txBox="1"/>
          <p:nvPr>
            <p:ph idx="1" type="subTitle"/>
          </p:nvPr>
        </p:nvSpPr>
        <p:spPr>
          <a:xfrm>
            <a:off x="5199475" y="2517868"/>
            <a:ext cx="3072000" cy="13170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8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
    <p:spTree>
      <p:nvGrpSpPr>
        <p:cNvPr id="21513" name="Shape 21513"/>
        <p:cNvGrpSpPr/>
        <p:nvPr/>
      </p:nvGrpSpPr>
      <p:grpSpPr>
        <a:xfrm>
          <a:off x="0" y="0"/>
          <a:ext cx="0" cy="0"/>
          <a:chOff x="0" y="0"/>
          <a:chExt cx="0" cy="0"/>
        </a:xfrm>
      </p:grpSpPr>
      <p:sp>
        <p:nvSpPr>
          <p:cNvPr id="21514" name="Google Shape;21514;p72"/>
          <p:cNvSpPr/>
          <p:nvPr/>
        </p:nvSpPr>
        <p:spPr>
          <a:xfrm>
            <a:off x="-89" y="-35506"/>
            <a:ext cx="9144179" cy="5214513"/>
          </a:xfrm>
          <a:custGeom>
            <a:rect b="b" l="l" r="r" t="t"/>
            <a:pathLst>
              <a:path extrusionOk="0" h="166998" w="292848">
                <a:moveTo>
                  <a:pt x="47185" y="1"/>
                </a:moveTo>
                <a:lnTo>
                  <a:pt x="74856" y="23313"/>
                </a:lnTo>
                <a:lnTo>
                  <a:pt x="145745" y="83058"/>
                </a:lnTo>
                <a:lnTo>
                  <a:pt x="62914" y="41411"/>
                </a:lnTo>
                <a:lnTo>
                  <a:pt x="1" y="9776"/>
                </a:lnTo>
                <a:lnTo>
                  <a:pt x="1" y="39029"/>
                </a:lnTo>
                <a:lnTo>
                  <a:pt x="56937" y="56353"/>
                </a:lnTo>
                <a:lnTo>
                  <a:pt x="145543" y="83332"/>
                </a:lnTo>
                <a:lnTo>
                  <a:pt x="53258" y="75450"/>
                </a:lnTo>
                <a:lnTo>
                  <a:pt x="1" y="70902"/>
                </a:lnTo>
                <a:lnTo>
                  <a:pt x="1" y="96096"/>
                </a:lnTo>
                <a:lnTo>
                  <a:pt x="53258" y="91548"/>
                </a:lnTo>
                <a:lnTo>
                  <a:pt x="145650" y="83666"/>
                </a:lnTo>
                <a:lnTo>
                  <a:pt x="57746" y="113205"/>
                </a:lnTo>
                <a:lnTo>
                  <a:pt x="1" y="132612"/>
                </a:lnTo>
                <a:lnTo>
                  <a:pt x="1" y="162580"/>
                </a:lnTo>
                <a:lnTo>
                  <a:pt x="64164" y="127969"/>
                </a:lnTo>
                <a:lnTo>
                  <a:pt x="145662" y="84023"/>
                </a:lnTo>
                <a:lnTo>
                  <a:pt x="74856" y="143685"/>
                </a:lnTo>
                <a:lnTo>
                  <a:pt x="47185" y="166997"/>
                </a:lnTo>
                <a:lnTo>
                  <a:pt x="76189" y="166997"/>
                </a:lnTo>
                <a:lnTo>
                  <a:pt x="86238" y="155067"/>
                </a:lnTo>
                <a:lnTo>
                  <a:pt x="145983" y="84178"/>
                </a:lnTo>
                <a:lnTo>
                  <a:pt x="104335" y="166997"/>
                </a:lnTo>
                <a:lnTo>
                  <a:pt x="121099" y="166997"/>
                </a:lnTo>
                <a:lnTo>
                  <a:pt x="146257" y="84392"/>
                </a:lnTo>
                <a:lnTo>
                  <a:pt x="139197" y="166997"/>
                </a:lnTo>
                <a:lnTo>
                  <a:pt x="153651" y="166997"/>
                </a:lnTo>
                <a:lnTo>
                  <a:pt x="146591" y="84273"/>
                </a:lnTo>
                <a:lnTo>
                  <a:pt x="174392" y="166997"/>
                </a:lnTo>
                <a:lnTo>
                  <a:pt x="191573" y="166997"/>
                </a:lnTo>
                <a:lnTo>
                  <a:pt x="190894" y="165759"/>
                </a:lnTo>
                <a:lnTo>
                  <a:pt x="146948" y="84261"/>
                </a:lnTo>
                <a:lnTo>
                  <a:pt x="206610" y="155067"/>
                </a:lnTo>
                <a:lnTo>
                  <a:pt x="216659" y="166997"/>
                </a:lnTo>
                <a:lnTo>
                  <a:pt x="245663" y="166997"/>
                </a:lnTo>
                <a:lnTo>
                  <a:pt x="217992" y="143685"/>
                </a:lnTo>
                <a:lnTo>
                  <a:pt x="147103" y="83940"/>
                </a:lnTo>
                <a:lnTo>
                  <a:pt x="229934" y="125588"/>
                </a:lnTo>
                <a:lnTo>
                  <a:pt x="292847" y="157222"/>
                </a:lnTo>
                <a:lnTo>
                  <a:pt x="292847" y="127969"/>
                </a:lnTo>
                <a:lnTo>
                  <a:pt x="235911" y="110645"/>
                </a:lnTo>
                <a:lnTo>
                  <a:pt x="147317" y="83666"/>
                </a:lnTo>
                <a:lnTo>
                  <a:pt x="239590" y="91548"/>
                </a:lnTo>
                <a:lnTo>
                  <a:pt x="292847" y="96096"/>
                </a:lnTo>
                <a:lnTo>
                  <a:pt x="292847" y="70902"/>
                </a:lnTo>
                <a:lnTo>
                  <a:pt x="239590" y="75450"/>
                </a:lnTo>
                <a:lnTo>
                  <a:pt x="147198" y="83332"/>
                </a:lnTo>
                <a:lnTo>
                  <a:pt x="235102" y="53793"/>
                </a:lnTo>
                <a:lnTo>
                  <a:pt x="292847" y="34386"/>
                </a:lnTo>
                <a:lnTo>
                  <a:pt x="292847" y="4418"/>
                </a:lnTo>
                <a:lnTo>
                  <a:pt x="228684" y="39029"/>
                </a:lnTo>
                <a:lnTo>
                  <a:pt x="147186" y="82975"/>
                </a:lnTo>
                <a:lnTo>
                  <a:pt x="147186" y="82975"/>
                </a:lnTo>
                <a:lnTo>
                  <a:pt x="217992" y="23313"/>
                </a:lnTo>
                <a:lnTo>
                  <a:pt x="245663" y="1"/>
                </a:lnTo>
                <a:lnTo>
                  <a:pt x="216659" y="1"/>
                </a:lnTo>
                <a:lnTo>
                  <a:pt x="206610" y="11931"/>
                </a:lnTo>
                <a:lnTo>
                  <a:pt x="146876" y="82820"/>
                </a:lnTo>
                <a:lnTo>
                  <a:pt x="188513" y="1"/>
                </a:lnTo>
                <a:lnTo>
                  <a:pt x="171749" y="1"/>
                </a:lnTo>
                <a:lnTo>
                  <a:pt x="146591" y="82618"/>
                </a:lnTo>
                <a:lnTo>
                  <a:pt x="153651" y="1"/>
                </a:lnTo>
                <a:lnTo>
                  <a:pt x="139197" y="1"/>
                </a:lnTo>
                <a:lnTo>
                  <a:pt x="146257" y="82725"/>
                </a:lnTo>
                <a:lnTo>
                  <a:pt x="118456" y="1"/>
                </a:lnTo>
                <a:lnTo>
                  <a:pt x="101276" y="1"/>
                </a:lnTo>
                <a:lnTo>
                  <a:pt x="101954" y="1239"/>
                </a:lnTo>
                <a:lnTo>
                  <a:pt x="145900" y="82737"/>
                </a:lnTo>
                <a:lnTo>
                  <a:pt x="86238" y="11931"/>
                </a:lnTo>
                <a:lnTo>
                  <a:pt x="76189"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bg>
      <p:bgPr>
        <a:solidFill>
          <a:schemeClr val="dk2"/>
        </a:solidFill>
      </p:bgPr>
    </p:bg>
    <p:spTree>
      <p:nvGrpSpPr>
        <p:cNvPr id="21515" name="Shape 21515"/>
        <p:cNvGrpSpPr/>
        <p:nvPr/>
      </p:nvGrpSpPr>
      <p:grpSpPr>
        <a:xfrm>
          <a:off x="0" y="0"/>
          <a:ext cx="0" cy="0"/>
          <a:chOff x="0" y="0"/>
          <a:chExt cx="0" cy="0"/>
        </a:xfrm>
      </p:grpSpPr>
      <p:sp>
        <p:nvSpPr>
          <p:cNvPr id="21516" name="Google Shape;21516;p73"/>
          <p:cNvSpPr/>
          <p:nvPr/>
        </p:nvSpPr>
        <p:spPr>
          <a:xfrm>
            <a:off x="-4765" y="-10"/>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84B7CA"/>
          </a:solidFill>
          <a:ln cap="flat" cmpd="sng" w="9525">
            <a:solidFill>
              <a:srgbClr val="EDED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7" name="Google Shape;21517;p73"/>
          <p:cNvSpPr txBox="1"/>
          <p:nvPr>
            <p:ph type="ctrTitle"/>
          </p:nvPr>
        </p:nvSpPr>
        <p:spPr>
          <a:xfrm>
            <a:off x="3908400" y="669825"/>
            <a:ext cx="4284000" cy="997800"/>
          </a:xfrm>
          <a:prstGeom prst="rect">
            <a:avLst/>
          </a:prstGeom>
          <a:noFill/>
          <a:ln>
            <a:noFill/>
          </a:ln>
          <a:effectLst>
            <a:outerShdw rotWithShape="0" algn="bl" dir="3660000" dist="19050">
              <a:schemeClr val="dk1"/>
            </a:outerShdw>
          </a:effectLst>
        </p:spPr>
        <p:txBody>
          <a:bodyPr anchorCtr="0" anchor="ctr" bIns="91425" lIns="91425" spcFirstLastPara="1" rIns="91425" wrap="square" tIns="91425">
            <a:noAutofit/>
          </a:bodyPr>
          <a:lstStyle>
            <a:lvl1pPr lvl="0" algn="r">
              <a:lnSpc>
                <a:spcPct val="100000"/>
              </a:lnSpc>
              <a:spcBef>
                <a:spcPts val="0"/>
              </a:spcBef>
              <a:spcAft>
                <a:spcPts val="0"/>
              </a:spcAft>
              <a:buSzPts val="5200"/>
              <a:buNone/>
              <a:defRPr sz="5200">
                <a:solidFill>
                  <a:schemeClr val="lt2"/>
                </a:solidFill>
              </a:defRPr>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Title and text 4">
    <p:spTree>
      <p:nvGrpSpPr>
        <p:cNvPr id="21518" name="Shape 21518"/>
        <p:cNvGrpSpPr/>
        <p:nvPr/>
      </p:nvGrpSpPr>
      <p:grpSpPr>
        <a:xfrm>
          <a:off x="0" y="0"/>
          <a:ext cx="0" cy="0"/>
          <a:chOff x="0" y="0"/>
          <a:chExt cx="0" cy="0"/>
        </a:xfrm>
      </p:grpSpPr>
      <p:grpSp>
        <p:nvGrpSpPr>
          <p:cNvPr id="21519" name="Google Shape;21519;p74"/>
          <p:cNvGrpSpPr/>
          <p:nvPr/>
        </p:nvGrpSpPr>
        <p:grpSpPr>
          <a:xfrm>
            <a:off x="203100" y="203037"/>
            <a:ext cx="8737800" cy="4737434"/>
            <a:chOff x="203025" y="257175"/>
            <a:chExt cx="8737800" cy="4635000"/>
          </a:xfrm>
        </p:grpSpPr>
        <p:sp>
          <p:nvSpPr>
            <p:cNvPr id="21520" name="Google Shape;21520;p74"/>
            <p:cNvSpPr/>
            <p:nvPr/>
          </p:nvSpPr>
          <p:spPr>
            <a:xfrm>
              <a:off x="203025" y="257175"/>
              <a:ext cx="8737800" cy="46350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1" name="Google Shape;21521;p74"/>
            <p:cNvSpPr/>
            <p:nvPr/>
          </p:nvSpPr>
          <p:spPr>
            <a:xfrm>
              <a:off x="2000149" y="4371374"/>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2" name="Google Shape;21522;p74"/>
            <p:cNvSpPr/>
            <p:nvPr/>
          </p:nvSpPr>
          <p:spPr>
            <a:xfrm>
              <a:off x="2941072" y="4599974"/>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3" name="Google Shape;21523;p74"/>
            <p:cNvSpPr/>
            <p:nvPr/>
          </p:nvSpPr>
          <p:spPr>
            <a:xfrm>
              <a:off x="780250" y="4154297"/>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4" name="Google Shape;21524;p74"/>
            <p:cNvSpPr/>
            <p:nvPr/>
          </p:nvSpPr>
          <p:spPr>
            <a:xfrm>
              <a:off x="462250" y="2415581"/>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5" name="Google Shape;21525;p74"/>
            <p:cNvSpPr/>
            <p:nvPr/>
          </p:nvSpPr>
          <p:spPr>
            <a:xfrm>
              <a:off x="1588307" y="1500407"/>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6" name="Google Shape;21526;p74"/>
            <p:cNvSpPr/>
            <p:nvPr/>
          </p:nvSpPr>
          <p:spPr>
            <a:xfrm>
              <a:off x="4296895" y="606332"/>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7" name="Google Shape;21527;p74"/>
            <p:cNvSpPr/>
            <p:nvPr/>
          </p:nvSpPr>
          <p:spPr>
            <a:xfrm>
              <a:off x="6231284" y="620900"/>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8" name="Google Shape;21528;p74"/>
            <p:cNvSpPr/>
            <p:nvPr/>
          </p:nvSpPr>
          <p:spPr>
            <a:xfrm>
              <a:off x="8444077" y="1455230"/>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9" name="Google Shape;21529;p74"/>
            <p:cNvSpPr/>
            <p:nvPr/>
          </p:nvSpPr>
          <p:spPr>
            <a:xfrm>
              <a:off x="8572881" y="3276492"/>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0" name="Google Shape;21530;p74"/>
            <p:cNvSpPr/>
            <p:nvPr/>
          </p:nvSpPr>
          <p:spPr>
            <a:xfrm>
              <a:off x="7676850" y="4588545"/>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1" name="Google Shape;21531;p74"/>
            <p:cNvSpPr/>
            <p:nvPr/>
          </p:nvSpPr>
          <p:spPr>
            <a:xfrm>
              <a:off x="5182895" y="4582227"/>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532" name="Google Shape;21532;p74"/>
          <p:cNvSpPr txBox="1"/>
          <p:nvPr>
            <p:ph type="title"/>
          </p:nvPr>
        </p:nvSpPr>
        <p:spPr>
          <a:xfrm>
            <a:off x="720075" y="539938"/>
            <a:ext cx="5985600" cy="5400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28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1533" name="Google Shape;21533;p74"/>
          <p:cNvSpPr txBox="1"/>
          <p:nvPr>
            <p:ph idx="1" type="subTitle"/>
          </p:nvPr>
        </p:nvSpPr>
        <p:spPr>
          <a:xfrm>
            <a:off x="720075" y="1209613"/>
            <a:ext cx="3852000" cy="33939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1800"/>
              <a:buChar char="●"/>
              <a:defRPr sz="1400"/>
            </a:lvl1pPr>
            <a:lvl2pPr lvl="1" algn="l">
              <a:lnSpc>
                <a:spcPct val="100000"/>
              </a:lnSpc>
              <a:spcBef>
                <a:spcPts val="0"/>
              </a:spcBef>
              <a:spcAft>
                <a:spcPts val="0"/>
              </a:spcAft>
              <a:buSzPts val="1400"/>
              <a:buChar char="○"/>
              <a:defRPr/>
            </a:lvl2pPr>
            <a:lvl3pPr lvl="2" algn="l">
              <a:lnSpc>
                <a:spcPct val="100000"/>
              </a:lnSpc>
              <a:spcBef>
                <a:spcPts val="0"/>
              </a:spcBef>
              <a:spcAft>
                <a:spcPts val="0"/>
              </a:spcAft>
              <a:buSzPts val="1400"/>
              <a:buChar char="■"/>
              <a:defRPr/>
            </a:lvl3pPr>
            <a:lvl4pPr lvl="3" algn="l">
              <a:lnSpc>
                <a:spcPct val="100000"/>
              </a:lnSpc>
              <a:spcBef>
                <a:spcPts val="0"/>
              </a:spcBef>
              <a:spcAft>
                <a:spcPts val="0"/>
              </a:spcAft>
              <a:buSzPts val="1400"/>
              <a:buChar char="●"/>
              <a:defRPr/>
            </a:lvl4pPr>
            <a:lvl5pPr lvl="4" algn="l">
              <a:lnSpc>
                <a:spcPct val="100000"/>
              </a:lnSpc>
              <a:spcBef>
                <a:spcPts val="0"/>
              </a:spcBef>
              <a:spcAft>
                <a:spcPts val="0"/>
              </a:spcAft>
              <a:buSzPts val="1400"/>
              <a:buChar char="○"/>
              <a:defRPr/>
            </a:lvl5pPr>
            <a:lvl6pPr lvl="5" algn="l">
              <a:lnSpc>
                <a:spcPct val="100000"/>
              </a:lnSpc>
              <a:spcBef>
                <a:spcPts val="0"/>
              </a:spcBef>
              <a:spcAft>
                <a:spcPts val="0"/>
              </a:spcAft>
              <a:buSzPts val="1400"/>
              <a:buChar char="■"/>
              <a:defRPr/>
            </a:lvl6pPr>
            <a:lvl7pPr lvl="6" algn="l">
              <a:lnSpc>
                <a:spcPct val="100000"/>
              </a:lnSpc>
              <a:spcBef>
                <a:spcPts val="0"/>
              </a:spcBef>
              <a:spcAft>
                <a:spcPts val="0"/>
              </a:spcAft>
              <a:buSzPts val="1400"/>
              <a:buChar char="●"/>
              <a:defRPr/>
            </a:lvl7pPr>
            <a:lvl8pPr lvl="7" algn="l">
              <a:lnSpc>
                <a:spcPct val="100000"/>
              </a:lnSpc>
              <a:spcBef>
                <a:spcPts val="0"/>
              </a:spcBef>
              <a:spcAft>
                <a:spcPts val="0"/>
              </a:spcAft>
              <a:buSzPts val="1400"/>
              <a:buChar char="○"/>
              <a:defRPr/>
            </a:lvl8pPr>
            <a:lvl9pPr lvl="8" algn="l">
              <a:lnSpc>
                <a:spcPct val="100000"/>
              </a:lnSpc>
              <a:spcBef>
                <a:spcPts val="0"/>
              </a:spcBef>
              <a:spcAft>
                <a:spcPts val="0"/>
              </a:spcAft>
              <a:buSzPts val="1400"/>
              <a:buChar char="■"/>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21534" name="Shape 21534"/>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bg>
      <p:bgPr>
        <a:solidFill>
          <a:schemeClr val="dk2"/>
        </a:solidFill>
      </p:bgPr>
    </p:bg>
    <p:spTree>
      <p:nvGrpSpPr>
        <p:cNvPr id="21535" name="Shape 21535"/>
        <p:cNvGrpSpPr/>
        <p:nvPr/>
      </p:nvGrpSpPr>
      <p:grpSpPr>
        <a:xfrm>
          <a:off x="0" y="0"/>
          <a:ext cx="0" cy="0"/>
          <a:chOff x="0" y="0"/>
          <a:chExt cx="0" cy="0"/>
        </a:xfrm>
      </p:grpSpPr>
      <p:sp>
        <p:nvSpPr>
          <p:cNvPr id="21536" name="Google Shape;21536;p78"/>
          <p:cNvSpPr/>
          <p:nvPr/>
        </p:nvSpPr>
        <p:spPr>
          <a:xfrm>
            <a:off x="-89" y="-35506"/>
            <a:ext cx="9144179" cy="5214513"/>
          </a:xfrm>
          <a:custGeom>
            <a:rect b="b" l="l" r="r" t="t"/>
            <a:pathLst>
              <a:path extrusionOk="0" h="166998" w="292848">
                <a:moveTo>
                  <a:pt x="47185" y="1"/>
                </a:moveTo>
                <a:lnTo>
                  <a:pt x="74856" y="23313"/>
                </a:lnTo>
                <a:lnTo>
                  <a:pt x="145745" y="83058"/>
                </a:lnTo>
                <a:lnTo>
                  <a:pt x="62914" y="41411"/>
                </a:lnTo>
                <a:lnTo>
                  <a:pt x="1" y="9776"/>
                </a:lnTo>
                <a:lnTo>
                  <a:pt x="1" y="39029"/>
                </a:lnTo>
                <a:lnTo>
                  <a:pt x="56937" y="56353"/>
                </a:lnTo>
                <a:lnTo>
                  <a:pt x="145543" y="83332"/>
                </a:lnTo>
                <a:lnTo>
                  <a:pt x="53258" y="75450"/>
                </a:lnTo>
                <a:lnTo>
                  <a:pt x="1" y="70902"/>
                </a:lnTo>
                <a:lnTo>
                  <a:pt x="1" y="96096"/>
                </a:lnTo>
                <a:lnTo>
                  <a:pt x="53258" y="91548"/>
                </a:lnTo>
                <a:lnTo>
                  <a:pt x="145650" y="83666"/>
                </a:lnTo>
                <a:lnTo>
                  <a:pt x="57746" y="113205"/>
                </a:lnTo>
                <a:lnTo>
                  <a:pt x="1" y="132612"/>
                </a:lnTo>
                <a:lnTo>
                  <a:pt x="1" y="162580"/>
                </a:lnTo>
                <a:lnTo>
                  <a:pt x="64164" y="127969"/>
                </a:lnTo>
                <a:lnTo>
                  <a:pt x="145662" y="84023"/>
                </a:lnTo>
                <a:lnTo>
                  <a:pt x="74856" y="143685"/>
                </a:lnTo>
                <a:lnTo>
                  <a:pt x="47185" y="166997"/>
                </a:lnTo>
                <a:lnTo>
                  <a:pt x="76189" y="166997"/>
                </a:lnTo>
                <a:lnTo>
                  <a:pt x="86238" y="155067"/>
                </a:lnTo>
                <a:lnTo>
                  <a:pt x="145983" y="84178"/>
                </a:lnTo>
                <a:lnTo>
                  <a:pt x="104335" y="166997"/>
                </a:lnTo>
                <a:lnTo>
                  <a:pt x="121099" y="166997"/>
                </a:lnTo>
                <a:lnTo>
                  <a:pt x="146257" y="84392"/>
                </a:lnTo>
                <a:lnTo>
                  <a:pt x="139197" y="166997"/>
                </a:lnTo>
                <a:lnTo>
                  <a:pt x="153651" y="166997"/>
                </a:lnTo>
                <a:lnTo>
                  <a:pt x="146591" y="84273"/>
                </a:lnTo>
                <a:lnTo>
                  <a:pt x="174392" y="166997"/>
                </a:lnTo>
                <a:lnTo>
                  <a:pt x="191573" y="166997"/>
                </a:lnTo>
                <a:lnTo>
                  <a:pt x="190894" y="165759"/>
                </a:lnTo>
                <a:lnTo>
                  <a:pt x="146948" y="84261"/>
                </a:lnTo>
                <a:lnTo>
                  <a:pt x="206610" y="155067"/>
                </a:lnTo>
                <a:lnTo>
                  <a:pt x="216659" y="166997"/>
                </a:lnTo>
                <a:lnTo>
                  <a:pt x="245663" y="166997"/>
                </a:lnTo>
                <a:lnTo>
                  <a:pt x="217992" y="143685"/>
                </a:lnTo>
                <a:lnTo>
                  <a:pt x="147103" y="83940"/>
                </a:lnTo>
                <a:lnTo>
                  <a:pt x="229934" y="125588"/>
                </a:lnTo>
                <a:lnTo>
                  <a:pt x="292847" y="157222"/>
                </a:lnTo>
                <a:lnTo>
                  <a:pt x="292847" y="127969"/>
                </a:lnTo>
                <a:lnTo>
                  <a:pt x="235911" y="110645"/>
                </a:lnTo>
                <a:lnTo>
                  <a:pt x="147317" y="83666"/>
                </a:lnTo>
                <a:lnTo>
                  <a:pt x="239590" y="91548"/>
                </a:lnTo>
                <a:lnTo>
                  <a:pt x="292847" y="96096"/>
                </a:lnTo>
                <a:lnTo>
                  <a:pt x="292847" y="70902"/>
                </a:lnTo>
                <a:lnTo>
                  <a:pt x="239590" y="75450"/>
                </a:lnTo>
                <a:lnTo>
                  <a:pt x="147198" y="83332"/>
                </a:lnTo>
                <a:lnTo>
                  <a:pt x="235102" y="53793"/>
                </a:lnTo>
                <a:lnTo>
                  <a:pt x="292847" y="34386"/>
                </a:lnTo>
                <a:lnTo>
                  <a:pt x="292847" y="4418"/>
                </a:lnTo>
                <a:lnTo>
                  <a:pt x="228684" y="39029"/>
                </a:lnTo>
                <a:lnTo>
                  <a:pt x="147186" y="82975"/>
                </a:lnTo>
                <a:lnTo>
                  <a:pt x="147186" y="82975"/>
                </a:lnTo>
                <a:lnTo>
                  <a:pt x="217992" y="23313"/>
                </a:lnTo>
                <a:lnTo>
                  <a:pt x="245663" y="1"/>
                </a:lnTo>
                <a:lnTo>
                  <a:pt x="216659" y="1"/>
                </a:lnTo>
                <a:lnTo>
                  <a:pt x="206610" y="11931"/>
                </a:lnTo>
                <a:lnTo>
                  <a:pt x="146876" y="82820"/>
                </a:lnTo>
                <a:lnTo>
                  <a:pt x="188513" y="1"/>
                </a:lnTo>
                <a:lnTo>
                  <a:pt x="171749" y="1"/>
                </a:lnTo>
                <a:lnTo>
                  <a:pt x="146591" y="82618"/>
                </a:lnTo>
                <a:lnTo>
                  <a:pt x="153651" y="1"/>
                </a:lnTo>
                <a:lnTo>
                  <a:pt x="139197" y="1"/>
                </a:lnTo>
                <a:lnTo>
                  <a:pt x="146257" y="82725"/>
                </a:lnTo>
                <a:lnTo>
                  <a:pt x="118456" y="1"/>
                </a:lnTo>
                <a:lnTo>
                  <a:pt x="101276" y="1"/>
                </a:lnTo>
                <a:lnTo>
                  <a:pt x="101954" y="1239"/>
                </a:lnTo>
                <a:lnTo>
                  <a:pt x="145900" y="82737"/>
                </a:lnTo>
                <a:lnTo>
                  <a:pt x="86238" y="11931"/>
                </a:lnTo>
                <a:lnTo>
                  <a:pt x="76189"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7" name="Google Shape;21537;p78"/>
          <p:cNvSpPr txBox="1"/>
          <p:nvPr>
            <p:ph idx="12" type="sldNum"/>
          </p:nvPr>
        </p:nvSpPr>
        <p:spPr>
          <a:xfrm>
            <a:off x="5812334" y="3635376"/>
            <a:ext cx="548700" cy="393600"/>
          </a:xfrm>
          <a:prstGeom prst="rect">
            <a:avLst/>
          </a:prstGeom>
          <a:noFill/>
          <a:ln>
            <a:noFill/>
          </a:ln>
        </p:spPr>
        <p:txBody>
          <a:bodyPr anchorCtr="0" anchor="t" bIns="91425" lIns="91425" spcFirstLastPara="1" rIns="91425" wrap="square" tIns="91425">
            <a:noAutofit/>
          </a:bodyPr>
          <a:lstStyle>
            <a:lvl1pPr indent="0" lvl="0"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1pPr>
            <a:lvl2pPr indent="0" lvl="1"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2pPr>
            <a:lvl3pPr indent="0" lvl="2"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3pPr>
            <a:lvl4pPr indent="0" lvl="3"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4pPr>
            <a:lvl5pPr indent="0" lvl="4"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5pPr>
            <a:lvl6pPr indent="0" lvl="5"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6pPr>
            <a:lvl7pPr indent="0" lvl="6"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7pPr>
            <a:lvl8pPr indent="0" lvl="7"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8pPr>
            <a:lvl9pPr indent="0" lvl="8" marL="0" marR="0" rtl="0" algn="l">
              <a:lnSpc>
                <a:spcPct val="100000"/>
              </a:lnSpc>
              <a:spcBef>
                <a:spcPts val="0"/>
              </a:spcBef>
              <a:spcAft>
                <a:spcPts val="0"/>
              </a:spcAft>
              <a:buClr>
                <a:srgbClr val="000000"/>
              </a:buClr>
              <a:buSzPts val="1400"/>
              <a:buFont typeface="Arial"/>
              <a:buNone/>
              <a:defRPr b="0" i="0" sz="1400" u="none" cap="none" strike="noStrike">
                <a:solidFill>
                  <a:srgbClr val="000000"/>
                </a:solidFill>
                <a:latin typeface="Arial"/>
                <a:ea typeface="Arial"/>
                <a:cs typeface="Arial"/>
                <a:sym typeface="Arial"/>
              </a:defRPr>
            </a:lvl9pPr>
          </a:lstStyle>
          <a:p>
            <a:pPr indent="0" lvl="0" marL="0" rtl="0" algn="l">
              <a:spcBef>
                <a:spcPts val="0"/>
              </a:spcBef>
              <a:spcAft>
                <a:spcPts val="0"/>
              </a:spcAft>
              <a:buNone/>
            </a:pPr>
            <a:fld id="{00000000-1234-1234-1234-123412341234}" type="slidenum">
              <a:rPr lang="en"/>
              <a:t>‹#›</a:t>
            </a:fld>
            <a:endParaRPr/>
          </a:p>
        </p:txBody>
      </p:sp>
      <p:sp>
        <p:nvSpPr>
          <p:cNvPr id="21538" name="Google Shape;21538;p78"/>
          <p:cNvSpPr/>
          <p:nvPr/>
        </p:nvSpPr>
        <p:spPr>
          <a:xfrm>
            <a:off x="797" y="3015"/>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EFEE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9" name="Google Shape;21539;p78"/>
          <p:cNvSpPr/>
          <p:nvPr/>
        </p:nvSpPr>
        <p:spPr>
          <a:xfrm>
            <a:off x="2638350" y="638100"/>
            <a:ext cx="3867300" cy="3867300"/>
          </a:xfrm>
          <a:prstGeom prst="ellipse">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_Title and Content">
  <p:cSld name="2_Title and Content">
    <p:bg>
      <p:bgPr>
        <a:blipFill>
          <a:blip r:embed="rId2">
            <a:alphaModFix/>
          </a:blip>
          <a:stretch>
            <a:fillRect/>
          </a:stretch>
        </a:blipFill>
      </p:bgPr>
    </p:bg>
    <p:spTree>
      <p:nvGrpSpPr>
        <p:cNvPr id="21540" name="Shape 21540"/>
        <p:cNvGrpSpPr/>
        <p:nvPr/>
      </p:nvGrpSpPr>
      <p:grpSpPr>
        <a:xfrm>
          <a:off x="0" y="0"/>
          <a:ext cx="0" cy="0"/>
          <a:chOff x="0" y="0"/>
          <a:chExt cx="0" cy="0"/>
        </a:xfrm>
      </p:grpSpPr>
      <p:sp>
        <p:nvSpPr>
          <p:cNvPr id="21541" name="Google Shape;21541;p79"/>
          <p:cNvSpPr/>
          <p:nvPr/>
        </p:nvSpPr>
        <p:spPr>
          <a:xfrm>
            <a:off x="30052" y="-28461"/>
            <a:ext cx="9144000" cy="941388"/>
          </a:xfrm>
          <a:custGeom>
            <a:rect b="b" l="l" r="r" t="t"/>
            <a:pathLst>
              <a:path extrusionOk="0" h="593" w="5760">
                <a:moveTo>
                  <a:pt x="0" y="0"/>
                </a:moveTo>
                <a:lnTo>
                  <a:pt x="5760" y="0"/>
                </a:lnTo>
                <a:lnTo>
                  <a:pt x="5760" y="593"/>
                </a:lnTo>
                <a:lnTo>
                  <a:pt x="0" y="593"/>
                </a:lnTo>
                <a:lnTo>
                  <a:pt x="0" y="0"/>
                </a:lnTo>
                <a:lnTo>
                  <a:pt x="0" y="0"/>
                </a:lnTo>
                <a:close/>
              </a:path>
            </a:pathLst>
          </a:custGeom>
          <a:solidFill>
            <a:srgbClr val="DDE1CD"/>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542" name="Google Shape;21542;p79"/>
          <p:cNvSpPr txBox="1"/>
          <p:nvPr>
            <p:ph type="title"/>
          </p:nvPr>
        </p:nvSpPr>
        <p:spPr>
          <a:xfrm>
            <a:off x="0" y="0"/>
            <a:ext cx="9144000" cy="884466"/>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3500"/>
              <a:buNone/>
              <a:defRPr>
                <a:solidFill>
                  <a:srgbClr val="876B46"/>
                </a:solidFill>
                <a:latin typeface="Arial"/>
                <a:ea typeface="Arial"/>
                <a:cs typeface="Arial"/>
                <a:sym typeface="Aria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21543" name="Google Shape;21543;p79"/>
          <p:cNvSpPr/>
          <p:nvPr/>
        </p:nvSpPr>
        <p:spPr>
          <a:xfrm>
            <a:off x="216009" y="2283718"/>
            <a:ext cx="9144000" cy="941388"/>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 and text 2">
    <p:spTree>
      <p:nvGrpSpPr>
        <p:cNvPr id="21544" name="Shape 21544"/>
        <p:cNvGrpSpPr/>
        <p:nvPr/>
      </p:nvGrpSpPr>
      <p:grpSpPr>
        <a:xfrm>
          <a:off x="0" y="0"/>
          <a:ext cx="0" cy="0"/>
          <a:chOff x="0" y="0"/>
          <a:chExt cx="0" cy="0"/>
        </a:xfrm>
      </p:grpSpPr>
      <p:grpSp>
        <p:nvGrpSpPr>
          <p:cNvPr id="21545" name="Google Shape;21545;p80"/>
          <p:cNvGrpSpPr/>
          <p:nvPr/>
        </p:nvGrpSpPr>
        <p:grpSpPr>
          <a:xfrm>
            <a:off x="203025" y="203099"/>
            <a:ext cx="8737800" cy="4737434"/>
            <a:chOff x="203025" y="257175"/>
            <a:chExt cx="8737800" cy="4635000"/>
          </a:xfrm>
        </p:grpSpPr>
        <p:sp>
          <p:nvSpPr>
            <p:cNvPr id="21546" name="Google Shape;21546;p80"/>
            <p:cNvSpPr/>
            <p:nvPr/>
          </p:nvSpPr>
          <p:spPr>
            <a:xfrm>
              <a:off x="203025" y="257175"/>
              <a:ext cx="8737800" cy="46350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7" name="Google Shape;21547;p80"/>
            <p:cNvSpPr/>
            <p:nvPr/>
          </p:nvSpPr>
          <p:spPr>
            <a:xfrm>
              <a:off x="2000149" y="4371374"/>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8" name="Google Shape;21548;p80"/>
            <p:cNvSpPr/>
            <p:nvPr/>
          </p:nvSpPr>
          <p:spPr>
            <a:xfrm>
              <a:off x="2941072" y="4599974"/>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9" name="Google Shape;21549;p80"/>
            <p:cNvSpPr/>
            <p:nvPr/>
          </p:nvSpPr>
          <p:spPr>
            <a:xfrm>
              <a:off x="780250" y="4154297"/>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0" name="Google Shape;21550;p80"/>
            <p:cNvSpPr/>
            <p:nvPr/>
          </p:nvSpPr>
          <p:spPr>
            <a:xfrm>
              <a:off x="462250" y="2415581"/>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1" name="Google Shape;21551;p80"/>
            <p:cNvSpPr/>
            <p:nvPr/>
          </p:nvSpPr>
          <p:spPr>
            <a:xfrm>
              <a:off x="1588307" y="1500407"/>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2" name="Google Shape;21552;p80"/>
            <p:cNvSpPr/>
            <p:nvPr/>
          </p:nvSpPr>
          <p:spPr>
            <a:xfrm>
              <a:off x="4296895" y="606332"/>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3" name="Google Shape;21553;p80"/>
            <p:cNvSpPr/>
            <p:nvPr/>
          </p:nvSpPr>
          <p:spPr>
            <a:xfrm>
              <a:off x="6231284" y="620900"/>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4" name="Google Shape;21554;p80"/>
            <p:cNvSpPr/>
            <p:nvPr/>
          </p:nvSpPr>
          <p:spPr>
            <a:xfrm>
              <a:off x="4599380" y="1738000"/>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5" name="Google Shape;21555;p80"/>
            <p:cNvSpPr/>
            <p:nvPr/>
          </p:nvSpPr>
          <p:spPr>
            <a:xfrm>
              <a:off x="8444077" y="1455230"/>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6" name="Google Shape;21556;p80"/>
            <p:cNvSpPr/>
            <p:nvPr/>
          </p:nvSpPr>
          <p:spPr>
            <a:xfrm>
              <a:off x="8572881" y="3276492"/>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7" name="Google Shape;21557;p80"/>
            <p:cNvSpPr/>
            <p:nvPr/>
          </p:nvSpPr>
          <p:spPr>
            <a:xfrm>
              <a:off x="7676850" y="4588545"/>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8" name="Google Shape;21558;p80"/>
            <p:cNvSpPr/>
            <p:nvPr/>
          </p:nvSpPr>
          <p:spPr>
            <a:xfrm>
              <a:off x="5182895" y="4582227"/>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559" name="Google Shape;21559;p80"/>
          <p:cNvSpPr txBox="1"/>
          <p:nvPr>
            <p:ph type="title"/>
          </p:nvPr>
        </p:nvSpPr>
        <p:spPr>
          <a:xfrm>
            <a:off x="720000" y="540000"/>
            <a:ext cx="6823800" cy="5400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2800"/>
              <a:buNone/>
              <a:defRPr sz="30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21560" name="Google Shape;21560;p80"/>
          <p:cNvSpPr txBox="1"/>
          <p:nvPr>
            <p:ph idx="1" type="subTitle"/>
          </p:nvPr>
        </p:nvSpPr>
        <p:spPr>
          <a:xfrm>
            <a:off x="1270994" y="1939320"/>
            <a:ext cx="2823900" cy="1647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800"/>
              <a:buChar char="●"/>
              <a:defRPr sz="1400"/>
            </a:lvl1pPr>
            <a:lvl2pPr lvl="1" algn="ctr">
              <a:lnSpc>
                <a:spcPct val="100000"/>
              </a:lnSpc>
              <a:spcBef>
                <a:spcPts val="0"/>
              </a:spcBef>
              <a:spcAft>
                <a:spcPts val="0"/>
              </a:spcAft>
              <a:buSzPts val="1400"/>
              <a:buChar char="○"/>
              <a:defRPr/>
            </a:lvl2pPr>
            <a:lvl3pPr lvl="2" algn="ctr">
              <a:lnSpc>
                <a:spcPct val="100000"/>
              </a:lnSpc>
              <a:spcBef>
                <a:spcPts val="0"/>
              </a:spcBef>
              <a:spcAft>
                <a:spcPts val="0"/>
              </a:spcAft>
              <a:buSzPts val="1400"/>
              <a:buChar char="■"/>
              <a:defRPr/>
            </a:lvl3pPr>
            <a:lvl4pPr lvl="3" algn="ctr">
              <a:lnSpc>
                <a:spcPct val="100000"/>
              </a:lnSpc>
              <a:spcBef>
                <a:spcPts val="0"/>
              </a:spcBef>
              <a:spcAft>
                <a:spcPts val="0"/>
              </a:spcAft>
              <a:buSzPts val="1400"/>
              <a:buChar char="●"/>
              <a:defRPr/>
            </a:lvl4pPr>
            <a:lvl5pPr lvl="4" algn="ctr">
              <a:lnSpc>
                <a:spcPct val="100000"/>
              </a:lnSpc>
              <a:spcBef>
                <a:spcPts val="0"/>
              </a:spcBef>
              <a:spcAft>
                <a:spcPts val="0"/>
              </a:spcAft>
              <a:buSzPts val="1400"/>
              <a:buChar char="○"/>
              <a:defRPr/>
            </a:lvl5pPr>
            <a:lvl6pPr lvl="5" algn="ctr">
              <a:lnSpc>
                <a:spcPct val="100000"/>
              </a:lnSpc>
              <a:spcBef>
                <a:spcPts val="0"/>
              </a:spcBef>
              <a:spcAft>
                <a:spcPts val="0"/>
              </a:spcAft>
              <a:buSzPts val="1400"/>
              <a:buChar char="■"/>
              <a:defRPr/>
            </a:lvl6pPr>
            <a:lvl7pPr lvl="6" algn="ctr">
              <a:lnSpc>
                <a:spcPct val="100000"/>
              </a:lnSpc>
              <a:spcBef>
                <a:spcPts val="0"/>
              </a:spcBef>
              <a:spcAft>
                <a:spcPts val="0"/>
              </a:spcAft>
              <a:buSzPts val="1400"/>
              <a:buChar char="●"/>
              <a:defRPr/>
            </a:lvl7pPr>
            <a:lvl8pPr lvl="7" algn="ctr">
              <a:lnSpc>
                <a:spcPct val="100000"/>
              </a:lnSpc>
              <a:spcBef>
                <a:spcPts val="0"/>
              </a:spcBef>
              <a:spcAft>
                <a:spcPts val="0"/>
              </a:spcAft>
              <a:buSzPts val="1400"/>
              <a:buChar char="○"/>
              <a:defRPr/>
            </a:lvl8pPr>
            <a:lvl9pPr lvl="8" algn="ctr">
              <a:lnSpc>
                <a:spcPct val="100000"/>
              </a:lnSpc>
              <a:spcBef>
                <a:spcPts val="0"/>
              </a:spcBef>
              <a:spcAft>
                <a:spcPts val="0"/>
              </a:spcAft>
              <a:buSzPts val="1400"/>
              <a:buChar char="■"/>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1_Title and three columns">
    <p:spTree>
      <p:nvGrpSpPr>
        <p:cNvPr id="21561" name="Shape 21561"/>
        <p:cNvGrpSpPr/>
        <p:nvPr/>
      </p:nvGrpSpPr>
      <p:grpSpPr>
        <a:xfrm>
          <a:off x="0" y="0"/>
          <a:ext cx="0" cy="0"/>
          <a:chOff x="0" y="0"/>
          <a:chExt cx="0" cy="0"/>
        </a:xfrm>
      </p:grpSpPr>
      <p:sp>
        <p:nvSpPr>
          <p:cNvPr id="21562" name="Google Shape;21562;p81"/>
          <p:cNvSpPr/>
          <p:nvPr/>
        </p:nvSpPr>
        <p:spPr>
          <a:xfrm flipH="1" rot="9758420">
            <a:off x="-428870" y="-14424"/>
            <a:ext cx="1665220" cy="2575093"/>
          </a:xfrm>
          <a:custGeom>
            <a:rect b="b" l="l" r="r" t="t"/>
            <a:pathLst>
              <a:path extrusionOk="0" h="36212" w="23417">
                <a:moveTo>
                  <a:pt x="4688" y="688"/>
                </a:moveTo>
                <a:cubicBezTo>
                  <a:pt x="4907" y="688"/>
                  <a:pt x="5264" y="1195"/>
                  <a:pt x="5437" y="1477"/>
                </a:cubicBezTo>
                <a:cubicBezTo>
                  <a:pt x="5671" y="1944"/>
                  <a:pt x="5838" y="2411"/>
                  <a:pt x="6038" y="2912"/>
                </a:cubicBezTo>
                <a:cubicBezTo>
                  <a:pt x="6438" y="3746"/>
                  <a:pt x="6638" y="4580"/>
                  <a:pt x="6838" y="5413"/>
                </a:cubicBezTo>
                <a:cubicBezTo>
                  <a:pt x="6671" y="4980"/>
                  <a:pt x="6471" y="4546"/>
                  <a:pt x="6171" y="4279"/>
                </a:cubicBezTo>
                <a:lnTo>
                  <a:pt x="6138" y="4279"/>
                </a:lnTo>
                <a:lnTo>
                  <a:pt x="6138" y="4313"/>
                </a:lnTo>
                <a:cubicBezTo>
                  <a:pt x="6171" y="4813"/>
                  <a:pt x="6638" y="5480"/>
                  <a:pt x="6838" y="5947"/>
                </a:cubicBezTo>
                <a:cubicBezTo>
                  <a:pt x="6938" y="6114"/>
                  <a:pt x="7005" y="6314"/>
                  <a:pt x="7038" y="6481"/>
                </a:cubicBezTo>
                <a:cubicBezTo>
                  <a:pt x="5704" y="4980"/>
                  <a:pt x="4537" y="3245"/>
                  <a:pt x="4503" y="1244"/>
                </a:cubicBezTo>
                <a:cubicBezTo>
                  <a:pt x="4492" y="835"/>
                  <a:pt x="4570" y="688"/>
                  <a:pt x="4688" y="688"/>
                </a:cubicBezTo>
                <a:close/>
                <a:moveTo>
                  <a:pt x="1873" y="3232"/>
                </a:moveTo>
                <a:cubicBezTo>
                  <a:pt x="2091" y="3232"/>
                  <a:pt x="2327" y="3268"/>
                  <a:pt x="2502" y="3312"/>
                </a:cubicBezTo>
                <a:cubicBezTo>
                  <a:pt x="4070" y="3712"/>
                  <a:pt x="4837" y="5013"/>
                  <a:pt x="5504" y="6347"/>
                </a:cubicBezTo>
                <a:cubicBezTo>
                  <a:pt x="5371" y="6247"/>
                  <a:pt x="5304" y="6114"/>
                  <a:pt x="5170" y="6014"/>
                </a:cubicBezTo>
                <a:cubicBezTo>
                  <a:pt x="5137" y="5947"/>
                  <a:pt x="5104" y="5914"/>
                  <a:pt x="5104" y="5814"/>
                </a:cubicBezTo>
                <a:lnTo>
                  <a:pt x="5037" y="5814"/>
                </a:lnTo>
                <a:cubicBezTo>
                  <a:pt x="5037" y="5847"/>
                  <a:pt x="5104" y="5914"/>
                  <a:pt x="5104" y="5947"/>
                </a:cubicBezTo>
                <a:lnTo>
                  <a:pt x="4670" y="5514"/>
                </a:lnTo>
                <a:cubicBezTo>
                  <a:pt x="4656" y="5509"/>
                  <a:pt x="4643" y="5507"/>
                  <a:pt x="4630" y="5507"/>
                </a:cubicBezTo>
                <a:cubicBezTo>
                  <a:pt x="4554" y="5507"/>
                  <a:pt x="4513" y="5585"/>
                  <a:pt x="4570" y="5614"/>
                </a:cubicBezTo>
                <a:cubicBezTo>
                  <a:pt x="5037" y="6081"/>
                  <a:pt x="5471" y="6514"/>
                  <a:pt x="5871" y="7015"/>
                </a:cubicBezTo>
                <a:cubicBezTo>
                  <a:pt x="5871" y="7015"/>
                  <a:pt x="5871" y="7053"/>
                  <a:pt x="5886" y="7072"/>
                </a:cubicBezTo>
                <a:lnTo>
                  <a:pt x="5886" y="7072"/>
                </a:lnTo>
                <a:cubicBezTo>
                  <a:pt x="4924" y="6577"/>
                  <a:pt x="3930" y="6244"/>
                  <a:pt x="3036" y="5647"/>
                </a:cubicBezTo>
                <a:cubicBezTo>
                  <a:pt x="2368" y="5180"/>
                  <a:pt x="1835" y="4613"/>
                  <a:pt x="1434" y="3946"/>
                </a:cubicBezTo>
                <a:cubicBezTo>
                  <a:pt x="1053" y="3385"/>
                  <a:pt x="1425" y="3232"/>
                  <a:pt x="1873" y="3232"/>
                </a:cubicBezTo>
                <a:close/>
                <a:moveTo>
                  <a:pt x="1465" y="7206"/>
                </a:moveTo>
                <a:cubicBezTo>
                  <a:pt x="1516" y="7206"/>
                  <a:pt x="1572" y="7209"/>
                  <a:pt x="1635" y="7215"/>
                </a:cubicBezTo>
                <a:cubicBezTo>
                  <a:pt x="2535" y="7281"/>
                  <a:pt x="3469" y="7615"/>
                  <a:pt x="4303" y="7949"/>
                </a:cubicBezTo>
                <a:cubicBezTo>
                  <a:pt x="4803" y="8149"/>
                  <a:pt x="5304" y="8382"/>
                  <a:pt x="5804" y="8649"/>
                </a:cubicBezTo>
                <a:cubicBezTo>
                  <a:pt x="6238" y="8949"/>
                  <a:pt x="6605" y="9383"/>
                  <a:pt x="6972" y="9750"/>
                </a:cubicBezTo>
                <a:cubicBezTo>
                  <a:pt x="6338" y="9450"/>
                  <a:pt x="5704" y="9116"/>
                  <a:pt x="5104" y="8816"/>
                </a:cubicBezTo>
                <a:cubicBezTo>
                  <a:pt x="5094" y="8811"/>
                  <a:pt x="5085" y="8809"/>
                  <a:pt x="5076" y="8809"/>
                </a:cubicBezTo>
                <a:cubicBezTo>
                  <a:pt x="5020" y="8809"/>
                  <a:pt x="4975" y="8887"/>
                  <a:pt x="5004" y="8916"/>
                </a:cubicBezTo>
                <a:cubicBezTo>
                  <a:pt x="5537" y="9450"/>
                  <a:pt x="6238" y="9750"/>
                  <a:pt x="6972" y="10083"/>
                </a:cubicBezTo>
                <a:cubicBezTo>
                  <a:pt x="7172" y="10217"/>
                  <a:pt x="7405" y="10284"/>
                  <a:pt x="7639" y="10417"/>
                </a:cubicBezTo>
                <a:cubicBezTo>
                  <a:pt x="7228" y="10600"/>
                  <a:pt x="6831" y="10678"/>
                  <a:pt x="6446" y="10678"/>
                </a:cubicBezTo>
                <a:cubicBezTo>
                  <a:pt x="5148" y="10678"/>
                  <a:pt x="3999" y="9781"/>
                  <a:pt x="2969" y="8983"/>
                </a:cubicBezTo>
                <a:cubicBezTo>
                  <a:pt x="2602" y="8716"/>
                  <a:pt x="2135" y="8449"/>
                  <a:pt x="1768" y="8215"/>
                </a:cubicBezTo>
                <a:cubicBezTo>
                  <a:pt x="1235" y="7902"/>
                  <a:pt x="673" y="7206"/>
                  <a:pt x="1465" y="7206"/>
                </a:cubicBezTo>
                <a:close/>
                <a:moveTo>
                  <a:pt x="9548" y="3206"/>
                </a:moveTo>
                <a:cubicBezTo>
                  <a:pt x="9665" y="3206"/>
                  <a:pt x="10677" y="5455"/>
                  <a:pt x="10774" y="5747"/>
                </a:cubicBezTo>
                <a:cubicBezTo>
                  <a:pt x="11041" y="6981"/>
                  <a:pt x="10874" y="8282"/>
                  <a:pt x="10708" y="9550"/>
                </a:cubicBezTo>
                <a:cubicBezTo>
                  <a:pt x="10541" y="8649"/>
                  <a:pt x="10374" y="7782"/>
                  <a:pt x="10307" y="6915"/>
                </a:cubicBezTo>
                <a:cubicBezTo>
                  <a:pt x="10307" y="6856"/>
                  <a:pt x="10269" y="6830"/>
                  <a:pt x="10228" y="6830"/>
                </a:cubicBezTo>
                <a:cubicBezTo>
                  <a:pt x="10177" y="6830"/>
                  <a:pt x="10122" y="6873"/>
                  <a:pt x="10141" y="6948"/>
                </a:cubicBezTo>
                <a:cubicBezTo>
                  <a:pt x="10274" y="8316"/>
                  <a:pt x="10441" y="9650"/>
                  <a:pt x="10541" y="11051"/>
                </a:cubicBezTo>
                <a:cubicBezTo>
                  <a:pt x="9607" y="9149"/>
                  <a:pt x="9040" y="7081"/>
                  <a:pt x="9107" y="4980"/>
                </a:cubicBezTo>
                <a:cubicBezTo>
                  <a:pt x="9107" y="4379"/>
                  <a:pt x="9273" y="3746"/>
                  <a:pt x="9540" y="3212"/>
                </a:cubicBezTo>
                <a:cubicBezTo>
                  <a:pt x="9542" y="3208"/>
                  <a:pt x="9545" y="3206"/>
                  <a:pt x="9548" y="3206"/>
                </a:cubicBezTo>
                <a:close/>
                <a:moveTo>
                  <a:pt x="4517" y="13447"/>
                </a:moveTo>
                <a:cubicBezTo>
                  <a:pt x="4973" y="13447"/>
                  <a:pt x="5435" y="13528"/>
                  <a:pt x="5838" y="13619"/>
                </a:cubicBezTo>
                <a:cubicBezTo>
                  <a:pt x="7005" y="13853"/>
                  <a:pt x="8006" y="14587"/>
                  <a:pt x="9107" y="15020"/>
                </a:cubicBezTo>
                <a:cubicBezTo>
                  <a:pt x="8373" y="14920"/>
                  <a:pt x="7639" y="14854"/>
                  <a:pt x="6872" y="14753"/>
                </a:cubicBezTo>
                <a:cubicBezTo>
                  <a:pt x="6805" y="14753"/>
                  <a:pt x="6772" y="14854"/>
                  <a:pt x="6872" y="14920"/>
                </a:cubicBezTo>
                <a:cubicBezTo>
                  <a:pt x="7739" y="15087"/>
                  <a:pt x="8673" y="15154"/>
                  <a:pt x="9540" y="15354"/>
                </a:cubicBezTo>
                <a:lnTo>
                  <a:pt x="9940" y="15487"/>
                </a:lnTo>
                <a:cubicBezTo>
                  <a:pt x="9427" y="15893"/>
                  <a:pt x="8791" y="16056"/>
                  <a:pt x="8117" y="16056"/>
                </a:cubicBezTo>
                <a:cubicBezTo>
                  <a:pt x="6688" y="16056"/>
                  <a:pt x="5088" y="15323"/>
                  <a:pt x="4136" y="14620"/>
                </a:cubicBezTo>
                <a:cubicBezTo>
                  <a:pt x="3970" y="14487"/>
                  <a:pt x="3169" y="13786"/>
                  <a:pt x="3436" y="13653"/>
                </a:cubicBezTo>
                <a:cubicBezTo>
                  <a:pt x="3768" y="13502"/>
                  <a:pt x="4140" y="13447"/>
                  <a:pt x="4517" y="13447"/>
                </a:cubicBezTo>
                <a:close/>
                <a:moveTo>
                  <a:pt x="14388" y="8960"/>
                </a:moveTo>
                <a:cubicBezTo>
                  <a:pt x="15015" y="8960"/>
                  <a:pt x="15387" y="12611"/>
                  <a:pt x="15444" y="13152"/>
                </a:cubicBezTo>
                <a:cubicBezTo>
                  <a:pt x="15511" y="14954"/>
                  <a:pt x="14877" y="16488"/>
                  <a:pt x="14410" y="18156"/>
                </a:cubicBezTo>
                <a:cubicBezTo>
                  <a:pt x="14610" y="16655"/>
                  <a:pt x="14610" y="15087"/>
                  <a:pt x="14677" y="13619"/>
                </a:cubicBezTo>
                <a:cubicBezTo>
                  <a:pt x="14677" y="13536"/>
                  <a:pt x="14627" y="13494"/>
                  <a:pt x="14577" y="13494"/>
                </a:cubicBezTo>
                <a:cubicBezTo>
                  <a:pt x="14527" y="13494"/>
                  <a:pt x="14477" y="13536"/>
                  <a:pt x="14477" y="13619"/>
                </a:cubicBezTo>
                <a:cubicBezTo>
                  <a:pt x="14377" y="15020"/>
                  <a:pt x="14210" y="16455"/>
                  <a:pt x="14010" y="17822"/>
                </a:cubicBezTo>
                <a:cubicBezTo>
                  <a:pt x="13009" y="14887"/>
                  <a:pt x="12609" y="12285"/>
                  <a:pt x="14043" y="9316"/>
                </a:cubicBezTo>
                <a:cubicBezTo>
                  <a:pt x="14165" y="9067"/>
                  <a:pt x="14280" y="8960"/>
                  <a:pt x="14388" y="8960"/>
                </a:cubicBezTo>
                <a:close/>
                <a:moveTo>
                  <a:pt x="7065" y="19561"/>
                </a:moveTo>
                <a:cubicBezTo>
                  <a:pt x="7891" y="19561"/>
                  <a:pt x="8733" y="19709"/>
                  <a:pt x="9473" y="19857"/>
                </a:cubicBezTo>
                <a:cubicBezTo>
                  <a:pt x="10641" y="20157"/>
                  <a:pt x="11475" y="20758"/>
                  <a:pt x="12442" y="21291"/>
                </a:cubicBezTo>
                <a:cubicBezTo>
                  <a:pt x="11608" y="21125"/>
                  <a:pt x="10708" y="21091"/>
                  <a:pt x="10174" y="20991"/>
                </a:cubicBezTo>
                <a:cubicBezTo>
                  <a:pt x="10041" y="20991"/>
                  <a:pt x="10041" y="21158"/>
                  <a:pt x="10174" y="21191"/>
                </a:cubicBezTo>
                <a:cubicBezTo>
                  <a:pt x="11008" y="21325"/>
                  <a:pt x="11808" y="21458"/>
                  <a:pt x="12576" y="21658"/>
                </a:cubicBezTo>
                <a:cubicBezTo>
                  <a:pt x="12742" y="21692"/>
                  <a:pt x="12909" y="21792"/>
                  <a:pt x="13043" y="21825"/>
                </a:cubicBezTo>
                <a:cubicBezTo>
                  <a:pt x="12385" y="22287"/>
                  <a:pt x="11711" y="22461"/>
                  <a:pt x="11030" y="22461"/>
                </a:cubicBezTo>
                <a:cubicBezTo>
                  <a:pt x="10088" y="22461"/>
                  <a:pt x="9136" y="22127"/>
                  <a:pt x="8206" y="21758"/>
                </a:cubicBezTo>
                <a:cubicBezTo>
                  <a:pt x="7539" y="21492"/>
                  <a:pt x="6938" y="21225"/>
                  <a:pt x="6305" y="20858"/>
                </a:cubicBezTo>
                <a:cubicBezTo>
                  <a:pt x="6138" y="20791"/>
                  <a:pt x="4970" y="20024"/>
                  <a:pt x="5170" y="19924"/>
                </a:cubicBezTo>
                <a:cubicBezTo>
                  <a:pt x="5750" y="19656"/>
                  <a:pt x="6402" y="19561"/>
                  <a:pt x="7065" y="19561"/>
                </a:cubicBezTo>
                <a:close/>
                <a:moveTo>
                  <a:pt x="19150" y="15314"/>
                </a:moveTo>
                <a:cubicBezTo>
                  <a:pt x="19377" y="15314"/>
                  <a:pt x="19606" y="15585"/>
                  <a:pt x="19814" y="16288"/>
                </a:cubicBezTo>
                <a:cubicBezTo>
                  <a:pt x="20148" y="17389"/>
                  <a:pt x="20148" y="18489"/>
                  <a:pt x="20014" y="19624"/>
                </a:cubicBezTo>
                <a:cubicBezTo>
                  <a:pt x="19848" y="21458"/>
                  <a:pt x="19114" y="23026"/>
                  <a:pt x="18280" y="24594"/>
                </a:cubicBezTo>
                <a:cubicBezTo>
                  <a:pt x="18613" y="22959"/>
                  <a:pt x="18713" y="21258"/>
                  <a:pt x="18847" y="19790"/>
                </a:cubicBezTo>
                <a:cubicBezTo>
                  <a:pt x="18847" y="19720"/>
                  <a:pt x="18791" y="19677"/>
                  <a:pt x="18738" y="19677"/>
                </a:cubicBezTo>
                <a:cubicBezTo>
                  <a:pt x="18691" y="19677"/>
                  <a:pt x="18647" y="19712"/>
                  <a:pt x="18647" y="19790"/>
                </a:cubicBezTo>
                <a:cubicBezTo>
                  <a:pt x="18513" y="21692"/>
                  <a:pt x="18046" y="23460"/>
                  <a:pt x="17513" y="25194"/>
                </a:cubicBezTo>
                <a:cubicBezTo>
                  <a:pt x="17446" y="23893"/>
                  <a:pt x="17279" y="22592"/>
                  <a:pt x="17212" y="21291"/>
                </a:cubicBezTo>
                <a:cubicBezTo>
                  <a:pt x="17179" y="19757"/>
                  <a:pt x="17679" y="18123"/>
                  <a:pt x="18180" y="16688"/>
                </a:cubicBezTo>
                <a:cubicBezTo>
                  <a:pt x="18444" y="15976"/>
                  <a:pt x="18795" y="15314"/>
                  <a:pt x="19150" y="15314"/>
                </a:cubicBezTo>
                <a:close/>
                <a:moveTo>
                  <a:pt x="10262" y="25166"/>
                </a:moveTo>
                <a:cubicBezTo>
                  <a:pt x="12048" y="25166"/>
                  <a:pt x="13509" y="26515"/>
                  <a:pt x="14844" y="27763"/>
                </a:cubicBezTo>
                <a:cubicBezTo>
                  <a:pt x="14344" y="27596"/>
                  <a:pt x="13810" y="27429"/>
                  <a:pt x="13310" y="27296"/>
                </a:cubicBezTo>
                <a:cubicBezTo>
                  <a:pt x="13297" y="27293"/>
                  <a:pt x="13286" y="27291"/>
                  <a:pt x="13276" y="27291"/>
                </a:cubicBezTo>
                <a:cubicBezTo>
                  <a:pt x="13171" y="27291"/>
                  <a:pt x="13155" y="27432"/>
                  <a:pt x="13276" y="27463"/>
                </a:cubicBezTo>
                <a:cubicBezTo>
                  <a:pt x="14043" y="27763"/>
                  <a:pt x="14844" y="28030"/>
                  <a:pt x="15611" y="28430"/>
                </a:cubicBezTo>
                <a:cubicBezTo>
                  <a:pt x="15778" y="28597"/>
                  <a:pt x="15945" y="28697"/>
                  <a:pt x="16112" y="28830"/>
                </a:cubicBezTo>
                <a:cubicBezTo>
                  <a:pt x="15590" y="28934"/>
                  <a:pt x="15089" y="28987"/>
                  <a:pt x="14599" y="28987"/>
                </a:cubicBezTo>
                <a:cubicBezTo>
                  <a:pt x="13523" y="28987"/>
                  <a:pt x="12507" y="28734"/>
                  <a:pt x="11475" y="28230"/>
                </a:cubicBezTo>
                <a:cubicBezTo>
                  <a:pt x="10708" y="27829"/>
                  <a:pt x="10041" y="27296"/>
                  <a:pt x="9473" y="26695"/>
                </a:cubicBezTo>
                <a:cubicBezTo>
                  <a:pt x="9207" y="26462"/>
                  <a:pt x="9006" y="26162"/>
                  <a:pt x="8806" y="25928"/>
                </a:cubicBezTo>
                <a:cubicBezTo>
                  <a:pt x="8339" y="25328"/>
                  <a:pt x="9006" y="25328"/>
                  <a:pt x="9440" y="25261"/>
                </a:cubicBezTo>
                <a:cubicBezTo>
                  <a:pt x="9722" y="25196"/>
                  <a:pt x="9996" y="25166"/>
                  <a:pt x="10262" y="25166"/>
                </a:cubicBezTo>
                <a:close/>
                <a:moveTo>
                  <a:pt x="22714" y="23478"/>
                </a:moveTo>
                <a:cubicBezTo>
                  <a:pt x="23005" y="23478"/>
                  <a:pt x="22950" y="24997"/>
                  <a:pt x="22950" y="25027"/>
                </a:cubicBezTo>
                <a:cubicBezTo>
                  <a:pt x="22883" y="25995"/>
                  <a:pt x="22650" y="26929"/>
                  <a:pt x="22183" y="27763"/>
                </a:cubicBezTo>
                <a:cubicBezTo>
                  <a:pt x="21782" y="28597"/>
                  <a:pt x="21015" y="29097"/>
                  <a:pt x="20281" y="29597"/>
                </a:cubicBezTo>
                <a:cubicBezTo>
                  <a:pt x="20681" y="28864"/>
                  <a:pt x="20982" y="28130"/>
                  <a:pt x="21048" y="27362"/>
                </a:cubicBezTo>
                <a:cubicBezTo>
                  <a:pt x="21048" y="27306"/>
                  <a:pt x="20986" y="27261"/>
                  <a:pt x="20930" y="27261"/>
                </a:cubicBezTo>
                <a:cubicBezTo>
                  <a:pt x="20887" y="27261"/>
                  <a:pt x="20848" y="27289"/>
                  <a:pt x="20848" y="27362"/>
                </a:cubicBezTo>
                <a:cubicBezTo>
                  <a:pt x="20715" y="28363"/>
                  <a:pt x="20214" y="29264"/>
                  <a:pt x="19647" y="30031"/>
                </a:cubicBezTo>
                <a:cubicBezTo>
                  <a:pt x="19948" y="29164"/>
                  <a:pt x="20048" y="28263"/>
                  <a:pt x="20315" y="27362"/>
                </a:cubicBezTo>
                <a:cubicBezTo>
                  <a:pt x="20715" y="26028"/>
                  <a:pt x="21649" y="24494"/>
                  <a:pt x="22616" y="23526"/>
                </a:cubicBezTo>
                <a:cubicBezTo>
                  <a:pt x="22653" y="23493"/>
                  <a:pt x="22685" y="23478"/>
                  <a:pt x="22714" y="23478"/>
                </a:cubicBezTo>
                <a:close/>
                <a:moveTo>
                  <a:pt x="4566" y="1"/>
                </a:moveTo>
                <a:cubicBezTo>
                  <a:pt x="4481" y="1"/>
                  <a:pt x="4393" y="63"/>
                  <a:pt x="4370" y="110"/>
                </a:cubicBezTo>
                <a:cubicBezTo>
                  <a:pt x="3569" y="2578"/>
                  <a:pt x="5304" y="5714"/>
                  <a:pt x="7239" y="7215"/>
                </a:cubicBezTo>
                <a:cubicBezTo>
                  <a:pt x="7372" y="7582"/>
                  <a:pt x="7505" y="7949"/>
                  <a:pt x="7572" y="8316"/>
                </a:cubicBezTo>
                <a:cubicBezTo>
                  <a:pt x="7639" y="8582"/>
                  <a:pt x="7672" y="8883"/>
                  <a:pt x="7706" y="9116"/>
                </a:cubicBezTo>
                <a:cubicBezTo>
                  <a:pt x="7305" y="8549"/>
                  <a:pt x="6838" y="7982"/>
                  <a:pt x="6338" y="7448"/>
                </a:cubicBezTo>
                <a:cubicBezTo>
                  <a:pt x="6171" y="6247"/>
                  <a:pt x="5070" y="4980"/>
                  <a:pt x="4303" y="4213"/>
                </a:cubicBezTo>
                <a:cubicBezTo>
                  <a:pt x="3606" y="3516"/>
                  <a:pt x="2736" y="3061"/>
                  <a:pt x="1817" y="3061"/>
                </a:cubicBezTo>
                <a:cubicBezTo>
                  <a:pt x="1461" y="3061"/>
                  <a:pt x="1097" y="3129"/>
                  <a:pt x="734" y="3279"/>
                </a:cubicBezTo>
                <a:cubicBezTo>
                  <a:pt x="667" y="3312"/>
                  <a:pt x="634" y="3412"/>
                  <a:pt x="667" y="3479"/>
                </a:cubicBezTo>
                <a:cubicBezTo>
                  <a:pt x="1701" y="5614"/>
                  <a:pt x="3703" y="6881"/>
                  <a:pt x="5971" y="7548"/>
                </a:cubicBezTo>
                <a:cubicBezTo>
                  <a:pt x="6004" y="7615"/>
                  <a:pt x="6038" y="7715"/>
                  <a:pt x="6138" y="7782"/>
                </a:cubicBezTo>
                <a:cubicBezTo>
                  <a:pt x="6156" y="7837"/>
                  <a:pt x="6205" y="7862"/>
                  <a:pt x="6250" y="7862"/>
                </a:cubicBezTo>
                <a:cubicBezTo>
                  <a:pt x="6288" y="7862"/>
                  <a:pt x="6323" y="7845"/>
                  <a:pt x="6338" y="7815"/>
                </a:cubicBezTo>
                <a:cubicBezTo>
                  <a:pt x="6838" y="8449"/>
                  <a:pt x="7339" y="9116"/>
                  <a:pt x="7839" y="9783"/>
                </a:cubicBezTo>
                <a:cubicBezTo>
                  <a:pt x="7872" y="9917"/>
                  <a:pt x="7906" y="10050"/>
                  <a:pt x="7972" y="10117"/>
                </a:cubicBezTo>
                <a:cubicBezTo>
                  <a:pt x="8006" y="10217"/>
                  <a:pt x="8072" y="10217"/>
                  <a:pt x="8139" y="10217"/>
                </a:cubicBezTo>
                <a:cubicBezTo>
                  <a:pt x="8206" y="10317"/>
                  <a:pt x="8306" y="10484"/>
                  <a:pt x="8406" y="10617"/>
                </a:cubicBezTo>
                <a:cubicBezTo>
                  <a:pt x="8173" y="10450"/>
                  <a:pt x="7872" y="10317"/>
                  <a:pt x="7639" y="10217"/>
                </a:cubicBezTo>
                <a:cubicBezTo>
                  <a:pt x="7505" y="10150"/>
                  <a:pt x="7372" y="10083"/>
                  <a:pt x="7305" y="10050"/>
                </a:cubicBezTo>
                <a:cubicBezTo>
                  <a:pt x="7339" y="9983"/>
                  <a:pt x="7339" y="9917"/>
                  <a:pt x="7305" y="9817"/>
                </a:cubicBezTo>
                <a:cubicBezTo>
                  <a:pt x="6405" y="8482"/>
                  <a:pt x="5137" y="7915"/>
                  <a:pt x="3669" y="7448"/>
                </a:cubicBezTo>
                <a:cubicBezTo>
                  <a:pt x="3256" y="7311"/>
                  <a:pt x="2180" y="6889"/>
                  <a:pt x="1386" y="6889"/>
                </a:cubicBezTo>
                <a:cubicBezTo>
                  <a:pt x="1025" y="6889"/>
                  <a:pt x="723" y="6975"/>
                  <a:pt x="567" y="7215"/>
                </a:cubicBezTo>
                <a:cubicBezTo>
                  <a:pt x="0" y="8082"/>
                  <a:pt x="2302" y="9049"/>
                  <a:pt x="2702" y="9383"/>
                </a:cubicBezTo>
                <a:cubicBezTo>
                  <a:pt x="3688" y="10147"/>
                  <a:pt x="5001" y="11147"/>
                  <a:pt x="6292" y="11147"/>
                </a:cubicBezTo>
                <a:cubicBezTo>
                  <a:pt x="6749" y="11147"/>
                  <a:pt x="7203" y="11022"/>
                  <a:pt x="7639" y="10717"/>
                </a:cubicBezTo>
                <a:cubicBezTo>
                  <a:pt x="7672" y="10651"/>
                  <a:pt x="7672" y="10651"/>
                  <a:pt x="7672" y="10617"/>
                </a:cubicBezTo>
                <a:cubicBezTo>
                  <a:pt x="7839" y="10717"/>
                  <a:pt x="7972" y="10784"/>
                  <a:pt x="8139" y="10884"/>
                </a:cubicBezTo>
                <a:cubicBezTo>
                  <a:pt x="8406" y="11051"/>
                  <a:pt x="8640" y="11251"/>
                  <a:pt x="8906" y="11418"/>
                </a:cubicBezTo>
                <a:cubicBezTo>
                  <a:pt x="9840" y="12885"/>
                  <a:pt x="10641" y="14387"/>
                  <a:pt x="11375" y="15921"/>
                </a:cubicBezTo>
                <a:cubicBezTo>
                  <a:pt x="10975" y="15621"/>
                  <a:pt x="10407" y="15487"/>
                  <a:pt x="10007" y="15387"/>
                </a:cubicBezTo>
                <a:cubicBezTo>
                  <a:pt x="9874" y="15321"/>
                  <a:pt x="9707" y="15287"/>
                  <a:pt x="9574" y="15287"/>
                </a:cubicBezTo>
                <a:cubicBezTo>
                  <a:pt x="9640" y="15254"/>
                  <a:pt x="9640" y="15120"/>
                  <a:pt x="9540" y="15054"/>
                </a:cubicBezTo>
                <a:cubicBezTo>
                  <a:pt x="8350" y="14034"/>
                  <a:pt x="6435" y="13208"/>
                  <a:pt x="4709" y="13208"/>
                </a:cubicBezTo>
                <a:cubicBezTo>
                  <a:pt x="4064" y="13208"/>
                  <a:pt x="3446" y="13323"/>
                  <a:pt x="2902" y="13586"/>
                </a:cubicBezTo>
                <a:cubicBezTo>
                  <a:pt x="2835" y="13619"/>
                  <a:pt x="2802" y="13753"/>
                  <a:pt x="2835" y="13819"/>
                </a:cubicBezTo>
                <a:cubicBezTo>
                  <a:pt x="3407" y="15283"/>
                  <a:pt x="5860" y="16590"/>
                  <a:pt x="7851" y="16590"/>
                </a:cubicBezTo>
                <a:cubicBezTo>
                  <a:pt x="8765" y="16590"/>
                  <a:pt x="9581" y="16315"/>
                  <a:pt x="10074" y="15654"/>
                </a:cubicBezTo>
                <a:cubicBezTo>
                  <a:pt x="10341" y="15754"/>
                  <a:pt x="10541" y="15821"/>
                  <a:pt x="10741" y="15954"/>
                </a:cubicBezTo>
                <a:cubicBezTo>
                  <a:pt x="11141" y="16154"/>
                  <a:pt x="11375" y="16488"/>
                  <a:pt x="11708" y="16722"/>
                </a:cubicBezTo>
                <a:cubicBezTo>
                  <a:pt x="12175" y="17656"/>
                  <a:pt x="12576" y="18623"/>
                  <a:pt x="13009" y="19624"/>
                </a:cubicBezTo>
                <a:cubicBezTo>
                  <a:pt x="13176" y="20057"/>
                  <a:pt x="13343" y="20424"/>
                  <a:pt x="13510" y="20824"/>
                </a:cubicBezTo>
                <a:lnTo>
                  <a:pt x="13510" y="20891"/>
                </a:lnTo>
                <a:cubicBezTo>
                  <a:pt x="13510" y="20925"/>
                  <a:pt x="13543" y="20958"/>
                  <a:pt x="13576" y="20991"/>
                </a:cubicBezTo>
                <a:cubicBezTo>
                  <a:pt x="13743" y="21325"/>
                  <a:pt x="13877" y="21725"/>
                  <a:pt x="14043" y="22059"/>
                </a:cubicBezTo>
                <a:cubicBezTo>
                  <a:pt x="13810" y="21892"/>
                  <a:pt x="13510" y="21758"/>
                  <a:pt x="13176" y="21658"/>
                </a:cubicBezTo>
                <a:lnTo>
                  <a:pt x="13176" y="21625"/>
                </a:lnTo>
                <a:cubicBezTo>
                  <a:pt x="12509" y="20391"/>
                  <a:pt x="10407" y="19824"/>
                  <a:pt x="9173" y="19557"/>
                </a:cubicBezTo>
                <a:cubicBezTo>
                  <a:pt x="8520" y="19408"/>
                  <a:pt x="7820" y="19306"/>
                  <a:pt x="7127" y="19306"/>
                </a:cubicBezTo>
                <a:cubicBezTo>
                  <a:pt x="6263" y="19306"/>
                  <a:pt x="5410" y="19465"/>
                  <a:pt x="4670" y="19890"/>
                </a:cubicBezTo>
                <a:cubicBezTo>
                  <a:pt x="4570" y="19924"/>
                  <a:pt x="4537" y="20057"/>
                  <a:pt x="4637" y="20124"/>
                </a:cubicBezTo>
                <a:cubicBezTo>
                  <a:pt x="5537" y="21325"/>
                  <a:pt x="7239" y="21892"/>
                  <a:pt x="8640" y="22392"/>
                </a:cubicBezTo>
                <a:cubicBezTo>
                  <a:pt x="9423" y="22676"/>
                  <a:pt x="10224" y="22884"/>
                  <a:pt x="11004" y="22884"/>
                </a:cubicBezTo>
                <a:cubicBezTo>
                  <a:pt x="11783" y="22884"/>
                  <a:pt x="12542" y="22676"/>
                  <a:pt x="13243" y="22125"/>
                </a:cubicBezTo>
                <a:cubicBezTo>
                  <a:pt x="13676" y="22392"/>
                  <a:pt x="14043" y="22659"/>
                  <a:pt x="14477" y="22959"/>
                </a:cubicBezTo>
                <a:cubicBezTo>
                  <a:pt x="15311" y="24961"/>
                  <a:pt x="16078" y="26996"/>
                  <a:pt x="16845" y="29064"/>
                </a:cubicBezTo>
                <a:cubicBezTo>
                  <a:pt x="16612" y="28797"/>
                  <a:pt x="16312" y="28630"/>
                  <a:pt x="16011" y="28430"/>
                </a:cubicBezTo>
                <a:cubicBezTo>
                  <a:pt x="15211" y="27262"/>
                  <a:pt x="13743" y="26295"/>
                  <a:pt x="12576" y="25661"/>
                </a:cubicBezTo>
                <a:cubicBezTo>
                  <a:pt x="11757" y="25213"/>
                  <a:pt x="10870" y="24935"/>
                  <a:pt x="9987" y="24935"/>
                </a:cubicBezTo>
                <a:cubicBezTo>
                  <a:pt x="9360" y="24935"/>
                  <a:pt x="8735" y="25076"/>
                  <a:pt x="8139" y="25394"/>
                </a:cubicBezTo>
                <a:cubicBezTo>
                  <a:pt x="8039" y="25428"/>
                  <a:pt x="7972" y="25561"/>
                  <a:pt x="8039" y="25628"/>
                </a:cubicBezTo>
                <a:cubicBezTo>
                  <a:pt x="9223" y="27627"/>
                  <a:pt x="11879" y="29502"/>
                  <a:pt x="14405" y="29502"/>
                </a:cubicBezTo>
                <a:cubicBezTo>
                  <a:pt x="15083" y="29502"/>
                  <a:pt x="15751" y="29367"/>
                  <a:pt x="16378" y="29064"/>
                </a:cubicBezTo>
                <a:cubicBezTo>
                  <a:pt x="16712" y="29297"/>
                  <a:pt x="16979" y="29631"/>
                  <a:pt x="17212" y="29964"/>
                </a:cubicBezTo>
                <a:cubicBezTo>
                  <a:pt x="17913" y="31966"/>
                  <a:pt x="18513" y="34001"/>
                  <a:pt x="19014" y="36102"/>
                </a:cubicBezTo>
                <a:cubicBezTo>
                  <a:pt x="19029" y="36177"/>
                  <a:pt x="19077" y="36212"/>
                  <a:pt x="19127" y="36212"/>
                </a:cubicBezTo>
                <a:cubicBezTo>
                  <a:pt x="19187" y="36212"/>
                  <a:pt x="19247" y="36160"/>
                  <a:pt x="19247" y="36069"/>
                </a:cubicBezTo>
                <a:cubicBezTo>
                  <a:pt x="19080" y="34668"/>
                  <a:pt x="18847" y="33300"/>
                  <a:pt x="18480" y="31932"/>
                </a:cubicBezTo>
                <a:cubicBezTo>
                  <a:pt x="18847" y="31565"/>
                  <a:pt x="19247" y="31098"/>
                  <a:pt x="19581" y="30631"/>
                </a:cubicBezTo>
                <a:cubicBezTo>
                  <a:pt x="20848" y="29798"/>
                  <a:pt x="22149" y="29097"/>
                  <a:pt x="22750" y="27629"/>
                </a:cubicBezTo>
                <a:cubicBezTo>
                  <a:pt x="23383" y="26128"/>
                  <a:pt x="23417" y="24594"/>
                  <a:pt x="23317" y="22959"/>
                </a:cubicBezTo>
                <a:cubicBezTo>
                  <a:pt x="23317" y="22836"/>
                  <a:pt x="23225" y="22767"/>
                  <a:pt x="23123" y="22767"/>
                </a:cubicBezTo>
                <a:cubicBezTo>
                  <a:pt x="23088" y="22767"/>
                  <a:pt x="23051" y="22775"/>
                  <a:pt x="23016" y="22793"/>
                </a:cubicBezTo>
                <a:cubicBezTo>
                  <a:pt x="21849" y="23560"/>
                  <a:pt x="21182" y="24627"/>
                  <a:pt x="20615" y="25828"/>
                </a:cubicBezTo>
                <a:cubicBezTo>
                  <a:pt x="19848" y="27329"/>
                  <a:pt x="19714" y="28897"/>
                  <a:pt x="19214" y="30431"/>
                </a:cubicBezTo>
                <a:cubicBezTo>
                  <a:pt x="19214" y="30431"/>
                  <a:pt x="19180" y="30465"/>
                  <a:pt x="19147" y="30465"/>
                </a:cubicBezTo>
                <a:cubicBezTo>
                  <a:pt x="19047" y="30565"/>
                  <a:pt x="19047" y="30631"/>
                  <a:pt x="19114" y="30732"/>
                </a:cubicBezTo>
                <a:lnTo>
                  <a:pt x="19114" y="30765"/>
                </a:lnTo>
                <a:cubicBezTo>
                  <a:pt x="18847" y="31065"/>
                  <a:pt x="18613" y="31299"/>
                  <a:pt x="18346" y="31599"/>
                </a:cubicBezTo>
                <a:cubicBezTo>
                  <a:pt x="17980" y="30298"/>
                  <a:pt x="17546" y="29064"/>
                  <a:pt x="17046" y="27796"/>
                </a:cubicBezTo>
                <a:cubicBezTo>
                  <a:pt x="17479" y="27096"/>
                  <a:pt x="17779" y="26295"/>
                  <a:pt x="18013" y="25461"/>
                </a:cubicBezTo>
                <a:lnTo>
                  <a:pt x="18046" y="25461"/>
                </a:lnTo>
                <a:cubicBezTo>
                  <a:pt x="20548" y="22559"/>
                  <a:pt x="21215" y="18056"/>
                  <a:pt x="19514" y="14620"/>
                </a:cubicBezTo>
                <a:cubicBezTo>
                  <a:pt x="19491" y="14574"/>
                  <a:pt x="19419" y="14511"/>
                  <a:pt x="19355" y="14511"/>
                </a:cubicBezTo>
                <a:cubicBezTo>
                  <a:pt x="19327" y="14511"/>
                  <a:pt x="19301" y="14523"/>
                  <a:pt x="19280" y="14553"/>
                </a:cubicBezTo>
                <a:cubicBezTo>
                  <a:pt x="17846" y="15454"/>
                  <a:pt x="17479" y="17422"/>
                  <a:pt x="17179" y="18956"/>
                </a:cubicBezTo>
                <a:cubicBezTo>
                  <a:pt x="16679" y="21325"/>
                  <a:pt x="17112" y="23626"/>
                  <a:pt x="17279" y="26062"/>
                </a:cubicBezTo>
                <a:cubicBezTo>
                  <a:pt x="17146" y="26462"/>
                  <a:pt x="17012" y="26895"/>
                  <a:pt x="16879" y="27329"/>
                </a:cubicBezTo>
                <a:cubicBezTo>
                  <a:pt x="15978" y="25061"/>
                  <a:pt x="14944" y="22793"/>
                  <a:pt x="13977" y="20624"/>
                </a:cubicBezTo>
                <a:cubicBezTo>
                  <a:pt x="14143" y="20091"/>
                  <a:pt x="14277" y="19490"/>
                  <a:pt x="14377" y="18890"/>
                </a:cubicBezTo>
                <a:cubicBezTo>
                  <a:pt x="14418" y="18917"/>
                  <a:pt x="14454" y="18934"/>
                  <a:pt x="14489" y="18934"/>
                </a:cubicBezTo>
                <a:cubicBezTo>
                  <a:pt x="14538" y="18934"/>
                  <a:pt x="14585" y="18901"/>
                  <a:pt x="14644" y="18823"/>
                </a:cubicBezTo>
                <a:cubicBezTo>
                  <a:pt x="16045" y="15621"/>
                  <a:pt x="16612" y="11418"/>
                  <a:pt x="14644" y="8282"/>
                </a:cubicBezTo>
                <a:cubicBezTo>
                  <a:pt x="14588" y="8207"/>
                  <a:pt x="14500" y="8164"/>
                  <a:pt x="14422" y="8164"/>
                </a:cubicBezTo>
                <a:cubicBezTo>
                  <a:pt x="14361" y="8164"/>
                  <a:pt x="14306" y="8190"/>
                  <a:pt x="14277" y="8249"/>
                </a:cubicBezTo>
                <a:cubicBezTo>
                  <a:pt x="12309" y="11451"/>
                  <a:pt x="12142" y="15120"/>
                  <a:pt x="13943" y="18456"/>
                </a:cubicBezTo>
                <a:cubicBezTo>
                  <a:pt x="13843" y="18990"/>
                  <a:pt x="13810" y="19557"/>
                  <a:pt x="13710" y="20057"/>
                </a:cubicBezTo>
                <a:cubicBezTo>
                  <a:pt x="12843" y="18056"/>
                  <a:pt x="11942" y="16054"/>
                  <a:pt x="10874" y="14120"/>
                </a:cubicBezTo>
                <a:cubicBezTo>
                  <a:pt x="11108" y="13119"/>
                  <a:pt x="11041" y="12085"/>
                  <a:pt x="10941" y="11051"/>
                </a:cubicBezTo>
                <a:cubicBezTo>
                  <a:pt x="11442" y="8249"/>
                  <a:pt x="11675" y="5113"/>
                  <a:pt x="9674" y="2812"/>
                </a:cubicBezTo>
                <a:cubicBezTo>
                  <a:pt x="9640" y="2778"/>
                  <a:pt x="9590" y="2762"/>
                  <a:pt x="9536" y="2762"/>
                </a:cubicBezTo>
                <a:cubicBezTo>
                  <a:pt x="9482" y="2762"/>
                  <a:pt x="9423" y="2778"/>
                  <a:pt x="9373" y="2812"/>
                </a:cubicBezTo>
                <a:cubicBezTo>
                  <a:pt x="7839" y="4980"/>
                  <a:pt x="8840" y="9717"/>
                  <a:pt x="10541" y="11651"/>
                </a:cubicBezTo>
                <a:cubicBezTo>
                  <a:pt x="10574" y="12318"/>
                  <a:pt x="10574" y="12952"/>
                  <a:pt x="10574" y="13619"/>
                </a:cubicBezTo>
                <a:cubicBezTo>
                  <a:pt x="9874" y="12318"/>
                  <a:pt x="9107" y="11084"/>
                  <a:pt x="8239" y="9883"/>
                </a:cubicBezTo>
                <a:cubicBezTo>
                  <a:pt x="8139" y="8949"/>
                  <a:pt x="7839" y="8082"/>
                  <a:pt x="7505" y="7215"/>
                </a:cubicBezTo>
                <a:cubicBezTo>
                  <a:pt x="7539" y="7148"/>
                  <a:pt x="7539" y="7115"/>
                  <a:pt x="7539" y="7081"/>
                </a:cubicBezTo>
                <a:cubicBezTo>
                  <a:pt x="7339" y="5547"/>
                  <a:pt x="7038" y="4246"/>
                  <a:pt x="6405" y="2812"/>
                </a:cubicBezTo>
                <a:cubicBezTo>
                  <a:pt x="6004" y="1811"/>
                  <a:pt x="5571" y="710"/>
                  <a:pt x="4670" y="43"/>
                </a:cubicBezTo>
                <a:cubicBezTo>
                  <a:pt x="4640" y="13"/>
                  <a:pt x="4603" y="1"/>
                  <a:pt x="456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3" name="Google Shape;21563;p81"/>
          <p:cNvSpPr/>
          <p:nvPr/>
        </p:nvSpPr>
        <p:spPr>
          <a:xfrm rot="-1729729">
            <a:off x="7926210" y="2843552"/>
            <a:ext cx="1961831" cy="2242777"/>
          </a:xfrm>
          <a:custGeom>
            <a:rect b="b" l="l" r="r" t="t"/>
            <a:pathLst>
              <a:path extrusionOk="0" h="35580" w="31123">
                <a:moveTo>
                  <a:pt x="30122" y="1910"/>
                </a:moveTo>
                <a:cubicBezTo>
                  <a:pt x="28587" y="3244"/>
                  <a:pt x="27153" y="4745"/>
                  <a:pt x="25685" y="6113"/>
                </a:cubicBezTo>
                <a:cubicBezTo>
                  <a:pt x="24618" y="6980"/>
                  <a:pt x="23517" y="7781"/>
                  <a:pt x="22416" y="8615"/>
                </a:cubicBezTo>
                <a:cubicBezTo>
                  <a:pt x="23150" y="7814"/>
                  <a:pt x="23917" y="6980"/>
                  <a:pt x="24651" y="6246"/>
                </a:cubicBezTo>
                <a:cubicBezTo>
                  <a:pt x="26286" y="4545"/>
                  <a:pt x="28154" y="3211"/>
                  <a:pt x="30122" y="1910"/>
                </a:cubicBezTo>
                <a:close/>
                <a:moveTo>
                  <a:pt x="29155" y="3211"/>
                </a:moveTo>
                <a:cubicBezTo>
                  <a:pt x="28187" y="4445"/>
                  <a:pt x="27153" y="5646"/>
                  <a:pt x="25986" y="6680"/>
                </a:cubicBezTo>
                <a:cubicBezTo>
                  <a:pt x="24952" y="7647"/>
                  <a:pt x="23651" y="8281"/>
                  <a:pt x="22416" y="8948"/>
                </a:cubicBezTo>
                <a:cubicBezTo>
                  <a:pt x="23651" y="7948"/>
                  <a:pt x="24952" y="6980"/>
                  <a:pt x="26152" y="5946"/>
                </a:cubicBezTo>
                <a:cubicBezTo>
                  <a:pt x="27253" y="5112"/>
                  <a:pt x="28254" y="4145"/>
                  <a:pt x="29155" y="3211"/>
                </a:cubicBezTo>
                <a:close/>
                <a:moveTo>
                  <a:pt x="29754" y="1874"/>
                </a:moveTo>
                <a:cubicBezTo>
                  <a:pt x="26589" y="3899"/>
                  <a:pt x="23590" y="6477"/>
                  <a:pt x="21015" y="9382"/>
                </a:cubicBezTo>
                <a:cubicBezTo>
                  <a:pt x="23350" y="6146"/>
                  <a:pt x="25485" y="2744"/>
                  <a:pt x="29688" y="1877"/>
                </a:cubicBezTo>
                <a:cubicBezTo>
                  <a:pt x="29711" y="1877"/>
                  <a:pt x="29733" y="1877"/>
                  <a:pt x="29754" y="1874"/>
                </a:cubicBezTo>
                <a:close/>
                <a:moveTo>
                  <a:pt x="30255" y="2077"/>
                </a:moveTo>
                <a:lnTo>
                  <a:pt x="30255" y="2077"/>
                </a:lnTo>
                <a:cubicBezTo>
                  <a:pt x="30355" y="2711"/>
                  <a:pt x="29155" y="4412"/>
                  <a:pt x="28988" y="4745"/>
                </a:cubicBezTo>
                <a:cubicBezTo>
                  <a:pt x="28087" y="6313"/>
                  <a:pt x="26853" y="7581"/>
                  <a:pt x="25185" y="8415"/>
                </a:cubicBezTo>
                <a:cubicBezTo>
                  <a:pt x="23861" y="9077"/>
                  <a:pt x="22439" y="9410"/>
                  <a:pt x="21146" y="10002"/>
                </a:cubicBezTo>
                <a:lnTo>
                  <a:pt x="21146" y="10002"/>
                </a:lnTo>
                <a:cubicBezTo>
                  <a:pt x="21156" y="9993"/>
                  <a:pt x="21164" y="9982"/>
                  <a:pt x="21182" y="9982"/>
                </a:cubicBezTo>
                <a:cubicBezTo>
                  <a:pt x="24952" y="8281"/>
                  <a:pt x="27987" y="5613"/>
                  <a:pt x="30255" y="2077"/>
                </a:cubicBezTo>
                <a:close/>
                <a:moveTo>
                  <a:pt x="17613" y="1143"/>
                </a:moveTo>
                <a:cubicBezTo>
                  <a:pt x="18080" y="2644"/>
                  <a:pt x="17680" y="5112"/>
                  <a:pt x="17680" y="6613"/>
                </a:cubicBezTo>
                <a:cubicBezTo>
                  <a:pt x="17680" y="7747"/>
                  <a:pt x="17580" y="8915"/>
                  <a:pt x="17313" y="10082"/>
                </a:cubicBezTo>
                <a:cubicBezTo>
                  <a:pt x="17413" y="7114"/>
                  <a:pt x="16912" y="4078"/>
                  <a:pt x="17613" y="1143"/>
                </a:cubicBezTo>
                <a:close/>
                <a:moveTo>
                  <a:pt x="17986" y="1636"/>
                </a:moveTo>
                <a:lnTo>
                  <a:pt x="17986" y="1636"/>
                </a:lnTo>
                <a:cubicBezTo>
                  <a:pt x="18317" y="3127"/>
                  <a:pt x="18647" y="4488"/>
                  <a:pt x="18614" y="6113"/>
                </a:cubicBezTo>
                <a:cubicBezTo>
                  <a:pt x="18614" y="7781"/>
                  <a:pt x="18080" y="9415"/>
                  <a:pt x="17413" y="10916"/>
                </a:cubicBezTo>
                <a:cubicBezTo>
                  <a:pt x="17746" y="9449"/>
                  <a:pt x="17846" y="7914"/>
                  <a:pt x="17947" y="6580"/>
                </a:cubicBezTo>
                <a:cubicBezTo>
                  <a:pt x="18013" y="5379"/>
                  <a:pt x="17846" y="4145"/>
                  <a:pt x="17947" y="2911"/>
                </a:cubicBezTo>
                <a:cubicBezTo>
                  <a:pt x="18012" y="2551"/>
                  <a:pt x="18077" y="2064"/>
                  <a:pt x="17986" y="1636"/>
                </a:cubicBezTo>
                <a:close/>
                <a:moveTo>
                  <a:pt x="17513" y="742"/>
                </a:moveTo>
                <a:cubicBezTo>
                  <a:pt x="16846" y="2410"/>
                  <a:pt x="16946" y="4212"/>
                  <a:pt x="16912" y="5980"/>
                </a:cubicBezTo>
                <a:cubicBezTo>
                  <a:pt x="16846" y="7948"/>
                  <a:pt x="16946" y="9916"/>
                  <a:pt x="16946" y="11817"/>
                </a:cubicBezTo>
                <a:lnTo>
                  <a:pt x="16812" y="12217"/>
                </a:lnTo>
                <a:lnTo>
                  <a:pt x="16812" y="11984"/>
                </a:lnTo>
                <a:cubicBezTo>
                  <a:pt x="16779" y="11317"/>
                  <a:pt x="15778" y="10082"/>
                  <a:pt x="15645" y="9582"/>
                </a:cubicBezTo>
                <a:cubicBezTo>
                  <a:pt x="15011" y="7314"/>
                  <a:pt x="15745" y="4412"/>
                  <a:pt x="16512" y="2277"/>
                </a:cubicBezTo>
                <a:cubicBezTo>
                  <a:pt x="16512" y="2277"/>
                  <a:pt x="16512" y="2277"/>
                  <a:pt x="16512" y="2277"/>
                </a:cubicBezTo>
                <a:cubicBezTo>
                  <a:pt x="16523" y="2277"/>
                  <a:pt x="17018" y="808"/>
                  <a:pt x="17513" y="742"/>
                </a:cubicBezTo>
                <a:close/>
                <a:moveTo>
                  <a:pt x="18080" y="1209"/>
                </a:moveTo>
                <a:lnTo>
                  <a:pt x="18080" y="1209"/>
                </a:lnTo>
                <a:cubicBezTo>
                  <a:pt x="18414" y="1643"/>
                  <a:pt x="18647" y="2143"/>
                  <a:pt x="18847" y="2644"/>
                </a:cubicBezTo>
                <a:cubicBezTo>
                  <a:pt x="19414" y="3878"/>
                  <a:pt x="19448" y="5279"/>
                  <a:pt x="19314" y="6613"/>
                </a:cubicBezTo>
                <a:cubicBezTo>
                  <a:pt x="19114" y="8748"/>
                  <a:pt x="18113" y="10583"/>
                  <a:pt x="17113" y="12417"/>
                </a:cubicBezTo>
                <a:cubicBezTo>
                  <a:pt x="17146" y="12284"/>
                  <a:pt x="17146" y="12217"/>
                  <a:pt x="17179" y="12117"/>
                </a:cubicBezTo>
                <a:cubicBezTo>
                  <a:pt x="18013" y="10716"/>
                  <a:pt x="18480" y="9048"/>
                  <a:pt x="18780" y="7414"/>
                </a:cubicBezTo>
                <a:cubicBezTo>
                  <a:pt x="19181" y="5112"/>
                  <a:pt x="18614" y="3311"/>
                  <a:pt x="18080" y="1209"/>
                </a:cubicBezTo>
                <a:close/>
                <a:moveTo>
                  <a:pt x="13844" y="12651"/>
                </a:moveTo>
                <a:cubicBezTo>
                  <a:pt x="13944" y="12651"/>
                  <a:pt x="13977" y="12751"/>
                  <a:pt x="14077" y="12818"/>
                </a:cubicBezTo>
                <a:cubicBezTo>
                  <a:pt x="14010" y="12818"/>
                  <a:pt x="14010" y="12851"/>
                  <a:pt x="14010" y="12918"/>
                </a:cubicBezTo>
                <a:cubicBezTo>
                  <a:pt x="14010" y="12985"/>
                  <a:pt x="13977" y="13085"/>
                  <a:pt x="13977" y="13151"/>
                </a:cubicBezTo>
                <a:lnTo>
                  <a:pt x="13744" y="13151"/>
                </a:lnTo>
                <a:cubicBezTo>
                  <a:pt x="13643" y="13151"/>
                  <a:pt x="13643" y="13085"/>
                  <a:pt x="13643" y="12985"/>
                </a:cubicBezTo>
                <a:cubicBezTo>
                  <a:pt x="13643" y="12918"/>
                  <a:pt x="13643" y="12884"/>
                  <a:pt x="13610" y="12818"/>
                </a:cubicBezTo>
                <a:cubicBezTo>
                  <a:pt x="13610" y="12784"/>
                  <a:pt x="13610" y="12751"/>
                  <a:pt x="13643" y="12751"/>
                </a:cubicBezTo>
                <a:lnTo>
                  <a:pt x="13643" y="12718"/>
                </a:lnTo>
                <a:cubicBezTo>
                  <a:pt x="13744" y="12651"/>
                  <a:pt x="13810" y="12651"/>
                  <a:pt x="13844" y="12651"/>
                </a:cubicBezTo>
                <a:close/>
                <a:moveTo>
                  <a:pt x="13343" y="13285"/>
                </a:moveTo>
                <a:lnTo>
                  <a:pt x="13343" y="13318"/>
                </a:lnTo>
                <a:cubicBezTo>
                  <a:pt x="13443" y="13452"/>
                  <a:pt x="13610" y="13485"/>
                  <a:pt x="13744" y="13485"/>
                </a:cubicBezTo>
                <a:cubicBezTo>
                  <a:pt x="13744" y="13552"/>
                  <a:pt x="13677" y="13552"/>
                  <a:pt x="13677" y="13585"/>
                </a:cubicBezTo>
                <a:cubicBezTo>
                  <a:pt x="13677" y="13585"/>
                  <a:pt x="13610" y="13618"/>
                  <a:pt x="13510" y="13618"/>
                </a:cubicBezTo>
                <a:cubicBezTo>
                  <a:pt x="13477" y="13618"/>
                  <a:pt x="13452" y="13627"/>
                  <a:pt x="13427" y="13627"/>
                </a:cubicBezTo>
                <a:cubicBezTo>
                  <a:pt x="13402" y="13627"/>
                  <a:pt x="13377" y="13618"/>
                  <a:pt x="13343" y="13585"/>
                </a:cubicBezTo>
                <a:cubicBezTo>
                  <a:pt x="13310" y="13485"/>
                  <a:pt x="13310" y="13418"/>
                  <a:pt x="13343" y="13285"/>
                </a:cubicBezTo>
                <a:close/>
                <a:moveTo>
                  <a:pt x="24751" y="13118"/>
                </a:moveTo>
                <a:lnTo>
                  <a:pt x="24751" y="13118"/>
                </a:lnTo>
                <a:cubicBezTo>
                  <a:pt x="23851" y="13618"/>
                  <a:pt x="22950" y="13985"/>
                  <a:pt x="21949" y="14419"/>
                </a:cubicBezTo>
                <a:cubicBezTo>
                  <a:pt x="20315" y="15119"/>
                  <a:pt x="18680" y="15920"/>
                  <a:pt x="17113" y="16754"/>
                </a:cubicBezTo>
                <a:cubicBezTo>
                  <a:pt x="17073" y="16767"/>
                  <a:pt x="17038" y="16781"/>
                  <a:pt x="17002" y="16798"/>
                </a:cubicBezTo>
                <a:lnTo>
                  <a:pt x="17002" y="16798"/>
                </a:lnTo>
                <a:cubicBezTo>
                  <a:pt x="19450" y="15236"/>
                  <a:pt x="22085" y="14256"/>
                  <a:pt x="24751" y="13118"/>
                </a:cubicBezTo>
                <a:close/>
                <a:moveTo>
                  <a:pt x="9974" y="8381"/>
                </a:moveTo>
                <a:cubicBezTo>
                  <a:pt x="10108" y="10116"/>
                  <a:pt x="10308" y="11917"/>
                  <a:pt x="10441" y="13652"/>
                </a:cubicBezTo>
                <a:cubicBezTo>
                  <a:pt x="10508" y="14786"/>
                  <a:pt x="10475" y="15920"/>
                  <a:pt x="10475" y="17054"/>
                </a:cubicBezTo>
                <a:cubicBezTo>
                  <a:pt x="10475" y="16921"/>
                  <a:pt x="10475" y="16754"/>
                  <a:pt x="10441" y="16620"/>
                </a:cubicBezTo>
                <a:cubicBezTo>
                  <a:pt x="10274" y="13885"/>
                  <a:pt x="10141" y="11117"/>
                  <a:pt x="9974" y="8381"/>
                </a:cubicBezTo>
                <a:close/>
                <a:moveTo>
                  <a:pt x="25118" y="13385"/>
                </a:moveTo>
                <a:lnTo>
                  <a:pt x="25118" y="13385"/>
                </a:lnTo>
                <a:cubicBezTo>
                  <a:pt x="22817" y="15787"/>
                  <a:pt x="19514" y="16287"/>
                  <a:pt x="16312" y="17554"/>
                </a:cubicBezTo>
                <a:cubicBezTo>
                  <a:pt x="17279" y="16987"/>
                  <a:pt x="18247" y="16487"/>
                  <a:pt x="19281" y="15987"/>
                </a:cubicBezTo>
                <a:cubicBezTo>
                  <a:pt x="20815" y="15253"/>
                  <a:pt x="22416" y="14552"/>
                  <a:pt x="23984" y="13919"/>
                </a:cubicBezTo>
                <a:cubicBezTo>
                  <a:pt x="24418" y="13752"/>
                  <a:pt x="24785" y="13585"/>
                  <a:pt x="25118" y="13385"/>
                </a:cubicBezTo>
                <a:close/>
                <a:moveTo>
                  <a:pt x="26486" y="12284"/>
                </a:moveTo>
                <a:lnTo>
                  <a:pt x="26486" y="12284"/>
                </a:lnTo>
                <a:cubicBezTo>
                  <a:pt x="26353" y="14452"/>
                  <a:pt x="22617" y="16487"/>
                  <a:pt x="21015" y="16954"/>
                </a:cubicBezTo>
                <a:cubicBezTo>
                  <a:pt x="19614" y="17388"/>
                  <a:pt x="18013" y="17321"/>
                  <a:pt x="16579" y="17621"/>
                </a:cubicBezTo>
                <a:cubicBezTo>
                  <a:pt x="20148" y="16320"/>
                  <a:pt x="23951" y="15887"/>
                  <a:pt x="26152" y="12451"/>
                </a:cubicBezTo>
                <a:cubicBezTo>
                  <a:pt x="26286" y="12417"/>
                  <a:pt x="26353" y="12384"/>
                  <a:pt x="26486" y="12284"/>
                </a:cubicBezTo>
                <a:close/>
                <a:moveTo>
                  <a:pt x="25986" y="12151"/>
                </a:moveTo>
                <a:lnTo>
                  <a:pt x="25986" y="12151"/>
                </a:lnTo>
                <a:cubicBezTo>
                  <a:pt x="25919" y="12251"/>
                  <a:pt x="25785" y="12317"/>
                  <a:pt x="25685" y="12417"/>
                </a:cubicBezTo>
                <a:cubicBezTo>
                  <a:pt x="22016" y="13585"/>
                  <a:pt x="18313" y="15253"/>
                  <a:pt x="15411" y="17721"/>
                </a:cubicBezTo>
                <a:cubicBezTo>
                  <a:pt x="15311" y="17755"/>
                  <a:pt x="15278" y="17788"/>
                  <a:pt x="15178" y="17821"/>
                </a:cubicBezTo>
                <a:cubicBezTo>
                  <a:pt x="16946" y="15620"/>
                  <a:pt x="19114" y="14119"/>
                  <a:pt x="21749" y="13118"/>
                </a:cubicBezTo>
                <a:cubicBezTo>
                  <a:pt x="22850" y="12718"/>
                  <a:pt x="23851" y="12417"/>
                  <a:pt x="25018" y="12317"/>
                </a:cubicBezTo>
                <a:cubicBezTo>
                  <a:pt x="25419" y="12284"/>
                  <a:pt x="25685" y="12251"/>
                  <a:pt x="25986" y="12151"/>
                </a:cubicBezTo>
                <a:close/>
                <a:moveTo>
                  <a:pt x="10174" y="8548"/>
                </a:moveTo>
                <a:lnTo>
                  <a:pt x="10174" y="8548"/>
                </a:lnTo>
                <a:cubicBezTo>
                  <a:pt x="11275" y="10082"/>
                  <a:pt x="11342" y="12818"/>
                  <a:pt x="11442" y="14552"/>
                </a:cubicBezTo>
                <a:cubicBezTo>
                  <a:pt x="11475" y="15820"/>
                  <a:pt x="11142" y="17087"/>
                  <a:pt x="10808" y="18288"/>
                </a:cubicBezTo>
                <a:cubicBezTo>
                  <a:pt x="11142" y="15153"/>
                  <a:pt x="10641" y="11617"/>
                  <a:pt x="10174" y="8548"/>
                </a:cubicBezTo>
                <a:close/>
                <a:moveTo>
                  <a:pt x="9805" y="8229"/>
                </a:moveTo>
                <a:cubicBezTo>
                  <a:pt x="9442" y="10560"/>
                  <a:pt x="9841" y="13056"/>
                  <a:pt x="10074" y="15320"/>
                </a:cubicBezTo>
                <a:cubicBezTo>
                  <a:pt x="10174" y="16921"/>
                  <a:pt x="10241" y="18422"/>
                  <a:pt x="10174" y="19923"/>
                </a:cubicBezTo>
                <a:cubicBezTo>
                  <a:pt x="9941" y="18889"/>
                  <a:pt x="9574" y="17821"/>
                  <a:pt x="9274" y="16821"/>
                </a:cubicBezTo>
                <a:cubicBezTo>
                  <a:pt x="8573" y="14119"/>
                  <a:pt x="8973" y="10916"/>
                  <a:pt x="9774" y="8281"/>
                </a:cubicBezTo>
                <a:cubicBezTo>
                  <a:pt x="9794" y="8261"/>
                  <a:pt x="9802" y="8242"/>
                  <a:pt x="9805" y="8229"/>
                </a:cubicBezTo>
                <a:close/>
                <a:moveTo>
                  <a:pt x="9641" y="8248"/>
                </a:moveTo>
                <a:cubicBezTo>
                  <a:pt x="8807" y="10383"/>
                  <a:pt x="8640" y="12718"/>
                  <a:pt x="8807" y="14953"/>
                </a:cubicBezTo>
                <a:cubicBezTo>
                  <a:pt x="8973" y="16954"/>
                  <a:pt x="9741" y="18789"/>
                  <a:pt x="10108" y="20757"/>
                </a:cubicBezTo>
                <a:cubicBezTo>
                  <a:pt x="9307" y="18555"/>
                  <a:pt x="7739" y="16721"/>
                  <a:pt x="7673" y="14252"/>
                </a:cubicBezTo>
                <a:cubicBezTo>
                  <a:pt x="7673" y="12718"/>
                  <a:pt x="7639" y="8648"/>
                  <a:pt x="9641" y="8248"/>
                </a:cubicBezTo>
                <a:close/>
                <a:moveTo>
                  <a:pt x="20348" y="20757"/>
                </a:moveTo>
                <a:lnTo>
                  <a:pt x="20348" y="20757"/>
                </a:lnTo>
                <a:cubicBezTo>
                  <a:pt x="20148" y="20890"/>
                  <a:pt x="19915" y="20990"/>
                  <a:pt x="19648" y="21124"/>
                </a:cubicBezTo>
                <a:cubicBezTo>
                  <a:pt x="19247" y="21291"/>
                  <a:pt x="18747" y="21424"/>
                  <a:pt x="18280" y="21457"/>
                </a:cubicBezTo>
                <a:cubicBezTo>
                  <a:pt x="18947" y="21224"/>
                  <a:pt x="19648" y="20990"/>
                  <a:pt x="20348" y="20757"/>
                </a:cubicBezTo>
                <a:close/>
                <a:moveTo>
                  <a:pt x="21993" y="20309"/>
                </a:moveTo>
                <a:cubicBezTo>
                  <a:pt x="21002" y="21097"/>
                  <a:pt x="20172" y="21492"/>
                  <a:pt x="18947" y="21691"/>
                </a:cubicBezTo>
                <a:cubicBezTo>
                  <a:pt x="18180" y="21824"/>
                  <a:pt x="17480" y="21924"/>
                  <a:pt x="16746" y="22024"/>
                </a:cubicBezTo>
                <a:cubicBezTo>
                  <a:pt x="17146" y="21891"/>
                  <a:pt x="17513" y="21758"/>
                  <a:pt x="17913" y="21624"/>
                </a:cubicBezTo>
                <a:cubicBezTo>
                  <a:pt x="17966" y="21626"/>
                  <a:pt x="18019" y="21626"/>
                  <a:pt x="18072" y="21626"/>
                </a:cubicBezTo>
                <a:cubicBezTo>
                  <a:pt x="19195" y="21626"/>
                  <a:pt x="20386" y="21289"/>
                  <a:pt x="21182" y="20557"/>
                </a:cubicBezTo>
                <a:lnTo>
                  <a:pt x="21993" y="20309"/>
                </a:lnTo>
                <a:close/>
                <a:moveTo>
                  <a:pt x="22817" y="20056"/>
                </a:moveTo>
                <a:lnTo>
                  <a:pt x="22817" y="20056"/>
                </a:lnTo>
                <a:cubicBezTo>
                  <a:pt x="22483" y="20723"/>
                  <a:pt x="22316" y="21291"/>
                  <a:pt x="21616" y="21657"/>
                </a:cubicBezTo>
                <a:cubicBezTo>
                  <a:pt x="20915" y="22024"/>
                  <a:pt x="19948" y="22091"/>
                  <a:pt x="19114" y="22091"/>
                </a:cubicBezTo>
                <a:lnTo>
                  <a:pt x="18280" y="22091"/>
                </a:lnTo>
                <a:cubicBezTo>
                  <a:pt x="19815" y="21924"/>
                  <a:pt x="21416" y="21657"/>
                  <a:pt x="22150" y="20357"/>
                </a:cubicBezTo>
                <a:cubicBezTo>
                  <a:pt x="22168" y="20320"/>
                  <a:pt x="22156" y="20283"/>
                  <a:pt x="22124" y="20268"/>
                </a:cubicBezTo>
                <a:lnTo>
                  <a:pt x="22124" y="20268"/>
                </a:lnTo>
                <a:lnTo>
                  <a:pt x="22817" y="20056"/>
                </a:lnTo>
                <a:close/>
                <a:moveTo>
                  <a:pt x="15478" y="23425"/>
                </a:moveTo>
                <a:cubicBezTo>
                  <a:pt x="16144" y="23814"/>
                  <a:pt x="16948" y="24018"/>
                  <a:pt x="17699" y="24018"/>
                </a:cubicBezTo>
                <a:cubicBezTo>
                  <a:pt x="17851" y="24018"/>
                  <a:pt x="18001" y="24009"/>
                  <a:pt x="18147" y="23992"/>
                </a:cubicBezTo>
                <a:lnTo>
                  <a:pt x="18180" y="23992"/>
                </a:lnTo>
                <a:cubicBezTo>
                  <a:pt x="18514" y="24159"/>
                  <a:pt x="18914" y="24326"/>
                  <a:pt x="19247" y="24493"/>
                </a:cubicBezTo>
                <a:cubicBezTo>
                  <a:pt x="17680" y="24426"/>
                  <a:pt x="16179" y="24393"/>
                  <a:pt x="14844" y="23459"/>
                </a:cubicBezTo>
                <a:cubicBezTo>
                  <a:pt x="15078" y="23425"/>
                  <a:pt x="15278" y="23425"/>
                  <a:pt x="15478" y="23425"/>
                </a:cubicBezTo>
                <a:close/>
                <a:moveTo>
                  <a:pt x="901" y="16654"/>
                </a:moveTo>
                <a:lnTo>
                  <a:pt x="901" y="16654"/>
                </a:lnTo>
                <a:cubicBezTo>
                  <a:pt x="2902" y="19291"/>
                  <a:pt x="4517" y="21929"/>
                  <a:pt x="6147" y="24767"/>
                </a:cubicBezTo>
                <a:lnTo>
                  <a:pt x="6147" y="24767"/>
                </a:lnTo>
                <a:cubicBezTo>
                  <a:pt x="5500" y="23678"/>
                  <a:pt x="4813" y="22601"/>
                  <a:pt x="4103" y="21591"/>
                </a:cubicBezTo>
                <a:cubicBezTo>
                  <a:pt x="2969" y="19956"/>
                  <a:pt x="1501" y="18589"/>
                  <a:pt x="901" y="16654"/>
                </a:cubicBezTo>
                <a:close/>
                <a:moveTo>
                  <a:pt x="734" y="16620"/>
                </a:moveTo>
                <a:lnTo>
                  <a:pt x="734" y="16620"/>
                </a:lnTo>
                <a:cubicBezTo>
                  <a:pt x="1068" y="18055"/>
                  <a:pt x="1935" y="19156"/>
                  <a:pt x="2802" y="20290"/>
                </a:cubicBezTo>
                <a:cubicBezTo>
                  <a:pt x="4003" y="21791"/>
                  <a:pt x="4937" y="23492"/>
                  <a:pt x="5971" y="25093"/>
                </a:cubicBezTo>
                <a:cubicBezTo>
                  <a:pt x="5938" y="25060"/>
                  <a:pt x="5838" y="24993"/>
                  <a:pt x="5771" y="24960"/>
                </a:cubicBezTo>
                <a:cubicBezTo>
                  <a:pt x="4470" y="24126"/>
                  <a:pt x="3736" y="22925"/>
                  <a:pt x="3003" y="21591"/>
                </a:cubicBezTo>
                <a:cubicBezTo>
                  <a:pt x="2269" y="20156"/>
                  <a:pt x="334" y="18322"/>
                  <a:pt x="734" y="16620"/>
                </a:cubicBezTo>
                <a:close/>
                <a:moveTo>
                  <a:pt x="15111" y="23826"/>
                </a:moveTo>
                <a:lnTo>
                  <a:pt x="15111" y="23826"/>
                </a:lnTo>
                <a:cubicBezTo>
                  <a:pt x="15983" y="24407"/>
                  <a:pt x="17154" y="24883"/>
                  <a:pt x="18241" y="24883"/>
                </a:cubicBezTo>
                <a:cubicBezTo>
                  <a:pt x="18651" y="24883"/>
                  <a:pt x="19049" y="24815"/>
                  <a:pt x="19414" y="24660"/>
                </a:cubicBezTo>
                <a:cubicBezTo>
                  <a:pt x="19414" y="24660"/>
                  <a:pt x="19448" y="24660"/>
                  <a:pt x="19448" y="24626"/>
                </a:cubicBezTo>
                <a:cubicBezTo>
                  <a:pt x="19481" y="24660"/>
                  <a:pt x="19581" y="24660"/>
                  <a:pt x="19614" y="24693"/>
                </a:cubicBezTo>
                <a:cubicBezTo>
                  <a:pt x="18931" y="25017"/>
                  <a:pt x="18200" y="25272"/>
                  <a:pt x="17493" y="25272"/>
                </a:cubicBezTo>
                <a:cubicBezTo>
                  <a:pt x="16888" y="25272"/>
                  <a:pt x="16301" y="25085"/>
                  <a:pt x="15778" y="24593"/>
                </a:cubicBezTo>
                <a:cubicBezTo>
                  <a:pt x="15511" y="24326"/>
                  <a:pt x="15311" y="24059"/>
                  <a:pt x="15111" y="23826"/>
                </a:cubicBezTo>
                <a:close/>
                <a:moveTo>
                  <a:pt x="1168" y="16254"/>
                </a:moveTo>
                <a:cubicBezTo>
                  <a:pt x="2502" y="16387"/>
                  <a:pt x="4971" y="18922"/>
                  <a:pt x="5438" y="19489"/>
                </a:cubicBezTo>
                <a:cubicBezTo>
                  <a:pt x="6905" y="21324"/>
                  <a:pt x="7139" y="23392"/>
                  <a:pt x="7239" y="25560"/>
                </a:cubicBezTo>
                <a:cubicBezTo>
                  <a:pt x="6839" y="24126"/>
                  <a:pt x="6238" y="22725"/>
                  <a:pt x="5571" y="21391"/>
                </a:cubicBezTo>
                <a:cubicBezTo>
                  <a:pt x="4604" y="19489"/>
                  <a:pt x="3269" y="16987"/>
                  <a:pt x="1168" y="16254"/>
                </a:cubicBezTo>
                <a:close/>
                <a:moveTo>
                  <a:pt x="1068" y="16554"/>
                </a:moveTo>
                <a:lnTo>
                  <a:pt x="1068" y="16554"/>
                </a:lnTo>
                <a:cubicBezTo>
                  <a:pt x="4070" y="18088"/>
                  <a:pt x="6238" y="22124"/>
                  <a:pt x="6939" y="25760"/>
                </a:cubicBezTo>
                <a:cubicBezTo>
                  <a:pt x="5738" y="22425"/>
                  <a:pt x="3470" y="19122"/>
                  <a:pt x="1068" y="16554"/>
                </a:cubicBezTo>
                <a:close/>
                <a:moveTo>
                  <a:pt x="12743" y="25894"/>
                </a:moveTo>
                <a:lnTo>
                  <a:pt x="12743" y="25894"/>
                </a:lnTo>
                <a:cubicBezTo>
                  <a:pt x="12643" y="25994"/>
                  <a:pt x="12643" y="26127"/>
                  <a:pt x="12609" y="26227"/>
                </a:cubicBezTo>
                <a:cubicBezTo>
                  <a:pt x="12509" y="26294"/>
                  <a:pt x="12443" y="26428"/>
                  <a:pt x="12409" y="26561"/>
                </a:cubicBezTo>
                <a:lnTo>
                  <a:pt x="12343" y="26561"/>
                </a:lnTo>
                <a:lnTo>
                  <a:pt x="12343" y="26394"/>
                </a:lnTo>
                <a:cubicBezTo>
                  <a:pt x="12343" y="26094"/>
                  <a:pt x="12509" y="25961"/>
                  <a:pt x="12743" y="25894"/>
                </a:cubicBezTo>
                <a:close/>
                <a:moveTo>
                  <a:pt x="13343" y="25994"/>
                </a:moveTo>
                <a:lnTo>
                  <a:pt x="13443" y="26094"/>
                </a:lnTo>
                <a:cubicBezTo>
                  <a:pt x="13477" y="26161"/>
                  <a:pt x="13510" y="26227"/>
                  <a:pt x="13510" y="26294"/>
                </a:cubicBezTo>
                <a:cubicBezTo>
                  <a:pt x="13577" y="26428"/>
                  <a:pt x="13610" y="26594"/>
                  <a:pt x="13610" y="26728"/>
                </a:cubicBezTo>
                <a:cubicBezTo>
                  <a:pt x="13610" y="26995"/>
                  <a:pt x="13477" y="27228"/>
                  <a:pt x="13143" y="27228"/>
                </a:cubicBezTo>
                <a:lnTo>
                  <a:pt x="13043" y="27228"/>
                </a:lnTo>
                <a:cubicBezTo>
                  <a:pt x="13110" y="27061"/>
                  <a:pt x="13110" y="26928"/>
                  <a:pt x="13110" y="26761"/>
                </a:cubicBezTo>
                <a:cubicBezTo>
                  <a:pt x="13143" y="26461"/>
                  <a:pt x="13243" y="26227"/>
                  <a:pt x="13343" y="25994"/>
                </a:cubicBezTo>
                <a:close/>
                <a:moveTo>
                  <a:pt x="17575" y="0"/>
                </a:moveTo>
                <a:cubicBezTo>
                  <a:pt x="17530" y="0"/>
                  <a:pt x="17480" y="25"/>
                  <a:pt x="17446" y="75"/>
                </a:cubicBezTo>
                <a:cubicBezTo>
                  <a:pt x="15978" y="1543"/>
                  <a:pt x="15612" y="3811"/>
                  <a:pt x="15311" y="5779"/>
                </a:cubicBezTo>
                <a:cubicBezTo>
                  <a:pt x="15111" y="7047"/>
                  <a:pt x="15111" y="8248"/>
                  <a:pt x="15345" y="9482"/>
                </a:cubicBezTo>
                <a:cubicBezTo>
                  <a:pt x="15445" y="9949"/>
                  <a:pt x="15578" y="10249"/>
                  <a:pt x="15812" y="10616"/>
                </a:cubicBezTo>
                <a:cubicBezTo>
                  <a:pt x="16612" y="11717"/>
                  <a:pt x="16579" y="12451"/>
                  <a:pt x="16345" y="13585"/>
                </a:cubicBezTo>
                <a:cubicBezTo>
                  <a:pt x="16279" y="13818"/>
                  <a:pt x="16145" y="14119"/>
                  <a:pt x="16079" y="14386"/>
                </a:cubicBezTo>
                <a:cubicBezTo>
                  <a:pt x="15311" y="15286"/>
                  <a:pt x="14577" y="16254"/>
                  <a:pt x="13910" y="17154"/>
                </a:cubicBezTo>
                <a:cubicBezTo>
                  <a:pt x="14411" y="16120"/>
                  <a:pt x="14744" y="14919"/>
                  <a:pt x="14444" y="13952"/>
                </a:cubicBezTo>
                <a:cubicBezTo>
                  <a:pt x="14611" y="13785"/>
                  <a:pt x="14744" y="13485"/>
                  <a:pt x="14744" y="13251"/>
                </a:cubicBezTo>
                <a:cubicBezTo>
                  <a:pt x="14778" y="12818"/>
                  <a:pt x="14577" y="12384"/>
                  <a:pt x="14177" y="12151"/>
                </a:cubicBezTo>
                <a:cubicBezTo>
                  <a:pt x="14078" y="12104"/>
                  <a:pt x="13974" y="12083"/>
                  <a:pt x="13871" y="12083"/>
                </a:cubicBezTo>
                <a:cubicBezTo>
                  <a:pt x="13457" y="12083"/>
                  <a:pt x="13050" y="12430"/>
                  <a:pt x="12943" y="12884"/>
                </a:cubicBezTo>
                <a:cubicBezTo>
                  <a:pt x="12943" y="12936"/>
                  <a:pt x="12963" y="13007"/>
                  <a:pt x="13017" y="13007"/>
                </a:cubicBezTo>
                <a:cubicBezTo>
                  <a:pt x="13034" y="13007"/>
                  <a:pt x="13053" y="13000"/>
                  <a:pt x="13076" y="12985"/>
                </a:cubicBezTo>
                <a:cubicBezTo>
                  <a:pt x="13143" y="12951"/>
                  <a:pt x="13277" y="12818"/>
                  <a:pt x="13410" y="12751"/>
                </a:cubicBezTo>
                <a:lnTo>
                  <a:pt x="13410" y="12784"/>
                </a:lnTo>
                <a:cubicBezTo>
                  <a:pt x="13310" y="12884"/>
                  <a:pt x="13277" y="12951"/>
                  <a:pt x="13176" y="13051"/>
                </a:cubicBezTo>
                <a:cubicBezTo>
                  <a:pt x="12976" y="13251"/>
                  <a:pt x="12943" y="13585"/>
                  <a:pt x="13076" y="13818"/>
                </a:cubicBezTo>
                <a:cubicBezTo>
                  <a:pt x="13165" y="14112"/>
                  <a:pt x="13511" y="14225"/>
                  <a:pt x="13820" y="14225"/>
                </a:cubicBezTo>
                <a:cubicBezTo>
                  <a:pt x="13862" y="14225"/>
                  <a:pt x="13904" y="14223"/>
                  <a:pt x="13944" y="14219"/>
                </a:cubicBezTo>
                <a:cubicBezTo>
                  <a:pt x="13977" y="14219"/>
                  <a:pt x="14077" y="14219"/>
                  <a:pt x="14110" y="14152"/>
                </a:cubicBezTo>
                <a:lnTo>
                  <a:pt x="14110" y="14152"/>
                </a:lnTo>
                <a:cubicBezTo>
                  <a:pt x="14144" y="15420"/>
                  <a:pt x="13910" y="16721"/>
                  <a:pt x="13343" y="17888"/>
                </a:cubicBezTo>
                <a:cubicBezTo>
                  <a:pt x="13343" y="17921"/>
                  <a:pt x="13310" y="17921"/>
                  <a:pt x="13310" y="17955"/>
                </a:cubicBezTo>
                <a:cubicBezTo>
                  <a:pt x="12242" y="19456"/>
                  <a:pt x="11275" y="20990"/>
                  <a:pt x="10341" y="22591"/>
                </a:cubicBezTo>
                <a:cubicBezTo>
                  <a:pt x="10575" y="21724"/>
                  <a:pt x="10641" y="20790"/>
                  <a:pt x="10641" y="19890"/>
                </a:cubicBezTo>
                <a:cubicBezTo>
                  <a:pt x="11108" y="17821"/>
                  <a:pt x="11842" y="15920"/>
                  <a:pt x="11742" y="13752"/>
                </a:cubicBezTo>
                <a:cubicBezTo>
                  <a:pt x="11609" y="12151"/>
                  <a:pt x="11642" y="8882"/>
                  <a:pt x="10008" y="7914"/>
                </a:cubicBezTo>
                <a:cubicBezTo>
                  <a:pt x="9998" y="7904"/>
                  <a:pt x="9985" y="7900"/>
                  <a:pt x="9971" y="7900"/>
                </a:cubicBezTo>
                <a:cubicBezTo>
                  <a:pt x="9935" y="7900"/>
                  <a:pt x="9888" y="7924"/>
                  <a:pt x="9841" y="7948"/>
                </a:cubicBezTo>
                <a:cubicBezTo>
                  <a:pt x="9753" y="7932"/>
                  <a:pt x="9668" y="7924"/>
                  <a:pt x="9586" y="7924"/>
                </a:cubicBezTo>
                <a:cubicBezTo>
                  <a:pt x="7945" y="7924"/>
                  <a:pt x="7668" y="11005"/>
                  <a:pt x="7572" y="12117"/>
                </a:cubicBezTo>
                <a:cubicBezTo>
                  <a:pt x="7439" y="13151"/>
                  <a:pt x="7406" y="14252"/>
                  <a:pt x="7472" y="15286"/>
                </a:cubicBezTo>
                <a:cubicBezTo>
                  <a:pt x="7673" y="17588"/>
                  <a:pt x="9507" y="19489"/>
                  <a:pt x="10141" y="21724"/>
                </a:cubicBezTo>
                <a:cubicBezTo>
                  <a:pt x="10108" y="22225"/>
                  <a:pt x="10008" y="22758"/>
                  <a:pt x="9974" y="23292"/>
                </a:cubicBezTo>
                <a:cubicBezTo>
                  <a:pt x="9274" y="24560"/>
                  <a:pt x="8607" y="25794"/>
                  <a:pt x="7939" y="27061"/>
                </a:cubicBezTo>
                <a:cubicBezTo>
                  <a:pt x="7806" y="27295"/>
                  <a:pt x="7673" y="27562"/>
                  <a:pt x="7506" y="27795"/>
                </a:cubicBezTo>
                <a:cubicBezTo>
                  <a:pt x="7506" y="27228"/>
                  <a:pt x="7472" y="26628"/>
                  <a:pt x="7339" y="26061"/>
                </a:cubicBezTo>
                <a:cubicBezTo>
                  <a:pt x="7406" y="26061"/>
                  <a:pt x="7406" y="26061"/>
                  <a:pt x="7406" y="25994"/>
                </a:cubicBezTo>
                <a:cubicBezTo>
                  <a:pt x="8840" y="21758"/>
                  <a:pt x="4837" y="16821"/>
                  <a:pt x="801" y="15987"/>
                </a:cubicBezTo>
                <a:cubicBezTo>
                  <a:pt x="734" y="15987"/>
                  <a:pt x="668" y="15987"/>
                  <a:pt x="634" y="16087"/>
                </a:cubicBezTo>
                <a:cubicBezTo>
                  <a:pt x="634" y="16120"/>
                  <a:pt x="601" y="16153"/>
                  <a:pt x="601" y="16220"/>
                </a:cubicBezTo>
                <a:cubicBezTo>
                  <a:pt x="567" y="16287"/>
                  <a:pt x="567" y="16320"/>
                  <a:pt x="501" y="16420"/>
                </a:cubicBezTo>
                <a:cubicBezTo>
                  <a:pt x="501" y="16454"/>
                  <a:pt x="501" y="16487"/>
                  <a:pt x="567" y="16487"/>
                </a:cubicBezTo>
                <a:cubicBezTo>
                  <a:pt x="0" y="17655"/>
                  <a:pt x="934" y="18922"/>
                  <a:pt x="1602" y="19890"/>
                </a:cubicBezTo>
                <a:cubicBezTo>
                  <a:pt x="2402" y="20990"/>
                  <a:pt x="2969" y="22258"/>
                  <a:pt x="3736" y="23425"/>
                </a:cubicBezTo>
                <a:cubicBezTo>
                  <a:pt x="4604" y="24760"/>
                  <a:pt x="6105" y="25293"/>
                  <a:pt x="7005" y="26561"/>
                </a:cubicBezTo>
                <a:cubicBezTo>
                  <a:pt x="7072" y="26594"/>
                  <a:pt x="7105" y="26594"/>
                  <a:pt x="7139" y="26594"/>
                </a:cubicBezTo>
                <a:cubicBezTo>
                  <a:pt x="7239" y="27161"/>
                  <a:pt x="7272" y="27728"/>
                  <a:pt x="7272" y="28262"/>
                </a:cubicBezTo>
                <a:cubicBezTo>
                  <a:pt x="6005" y="30597"/>
                  <a:pt x="4770" y="32999"/>
                  <a:pt x="3836" y="35467"/>
                </a:cubicBezTo>
                <a:cubicBezTo>
                  <a:pt x="3811" y="35542"/>
                  <a:pt x="3880" y="35580"/>
                  <a:pt x="3930" y="35580"/>
                </a:cubicBezTo>
                <a:cubicBezTo>
                  <a:pt x="3947" y="35580"/>
                  <a:pt x="3962" y="35576"/>
                  <a:pt x="3970" y="35567"/>
                </a:cubicBezTo>
                <a:cubicBezTo>
                  <a:pt x="4904" y="34100"/>
                  <a:pt x="5671" y="32465"/>
                  <a:pt x="6438" y="30897"/>
                </a:cubicBezTo>
                <a:cubicBezTo>
                  <a:pt x="6438" y="30897"/>
                  <a:pt x="6472" y="30897"/>
                  <a:pt x="6472" y="30831"/>
                </a:cubicBezTo>
                <a:cubicBezTo>
                  <a:pt x="7239" y="29730"/>
                  <a:pt x="8273" y="28896"/>
                  <a:pt x="9440" y="28162"/>
                </a:cubicBezTo>
                <a:cubicBezTo>
                  <a:pt x="10274" y="27662"/>
                  <a:pt x="11242" y="27395"/>
                  <a:pt x="12076" y="26961"/>
                </a:cubicBezTo>
                <a:cubicBezTo>
                  <a:pt x="12136" y="27233"/>
                  <a:pt x="12278" y="27504"/>
                  <a:pt x="12527" y="27504"/>
                </a:cubicBezTo>
                <a:cubicBezTo>
                  <a:pt x="12553" y="27504"/>
                  <a:pt x="12581" y="27501"/>
                  <a:pt x="12609" y="27495"/>
                </a:cubicBezTo>
                <a:cubicBezTo>
                  <a:pt x="12676" y="27595"/>
                  <a:pt x="12776" y="27628"/>
                  <a:pt x="12910" y="27662"/>
                </a:cubicBezTo>
                <a:cubicBezTo>
                  <a:pt x="13034" y="27713"/>
                  <a:pt x="13156" y="27737"/>
                  <a:pt x="13273" y="27737"/>
                </a:cubicBezTo>
                <a:cubicBezTo>
                  <a:pt x="13691" y="27737"/>
                  <a:pt x="14040" y="27430"/>
                  <a:pt x="14144" y="26961"/>
                </a:cubicBezTo>
                <a:lnTo>
                  <a:pt x="14144" y="26895"/>
                </a:lnTo>
                <a:cubicBezTo>
                  <a:pt x="14158" y="26923"/>
                  <a:pt x="14184" y="26933"/>
                  <a:pt x="14212" y="26933"/>
                </a:cubicBezTo>
                <a:cubicBezTo>
                  <a:pt x="14250" y="26933"/>
                  <a:pt x="14291" y="26914"/>
                  <a:pt x="14311" y="26895"/>
                </a:cubicBezTo>
                <a:cubicBezTo>
                  <a:pt x="14511" y="26327"/>
                  <a:pt x="14110" y="25794"/>
                  <a:pt x="13643" y="25560"/>
                </a:cubicBezTo>
                <a:cubicBezTo>
                  <a:pt x="13610" y="25494"/>
                  <a:pt x="13510" y="25494"/>
                  <a:pt x="13477" y="25460"/>
                </a:cubicBezTo>
                <a:cubicBezTo>
                  <a:pt x="13443" y="25460"/>
                  <a:pt x="13410" y="25427"/>
                  <a:pt x="13343" y="25427"/>
                </a:cubicBezTo>
                <a:cubicBezTo>
                  <a:pt x="13310" y="25427"/>
                  <a:pt x="13310" y="25427"/>
                  <a:pt x="13277" y="25460"/>
                </a:cubicBezTo>
                <a:cubicBezTo>
                  <a:pt x="13176" y="25460"/>
                  <a:pt x="13110" y="25494"/>
                  <a:pt x="13076" y="25560"/>
                </a:cubicBezTo>
                <a:cubicBezTo>
                  <a:pt x="13010" y="25560"/>
                  <a:pt x="13010" y="25594"/>
                  <a:pt x="12976" y="25594"/>
                </a:cubicBezTo>
                <a:cubicBezTo>
                  <a:pt x="12914" y="25578"/>
                  <a:pt x="12854" y="25571"/>
                  <a:pt x="12796" y="25571"/>
                </a:cubicBezTo>
                <a:cubicBezTo>
                  <a:pt x="12477" y="25571"/>
                  <a:pt x="12217" y="25794"/>
                  <a:pt x="12076" y="26161"/>
                </a:cubicBezTo>
                <a:cubicBezTo>
                  <a:pt x="12009" y="26294"/>
                  <a:pt x="12009" y="26461"/>
                  <a:pt x="12009" y="26628"/>
                </a:cubicBezTo>
                <a:cubicBezTo>
                  <a:pt x="10575" y="27061"/>
                  <a:pt x="9174" y="27762"/>
                  <a:pt x="8073" y="28796"/>
                </a:cubicBezTo>
                <a:cubicBezTo>
                  <a:pt x="9507" y="27061"/>
                  <a:pt x="11142" y="25460"/>
                  <a:pt x="13076" y="24126"/>
                </a:cubicBezTo>
                <a:cubicBezTo>
                  <a:pt x="13143" y="24093"/>
                  <a:pt x="13176" y="24059"/>
                  <a:pt x="13277" y="23992"/>
                </a:cubicBezTo>
                <a:cubicBezTo>
                  <a:pt x="13677" y="23792"/>
                  <a:pt x="14077" y="23626"/>
                  <a:pt x="14477" y="23559"/>
                </a:cubicBezTo>
                <a:cubicBezTo>
                  <a:pt x="15078" y="23826"/>
                  <a:pt x="15311" y="24626"/>
                  <a:pt x="15812" y="24993"/>
                </a:cubicBezTo>
                <a:cubicBezTo>
                  <a:pt x="16279" y="25327"/>
                  <a:pt x="16679" y="25460"/>
                  <a:pt x="17246" y="25560"/>
                </a:cubicBezTo>
                <a:cubicBezTo>
                  <a:pt x="17425" y="25595"/>
                  <a:pt x="17620" y="25612"/>
                  <a:pt x="17822" y="25612"/>
                </a:cubicBezTo>
                <a:cubicBezTo>
                  <a:pt x="18598" y="25612"/>
                  <a:pt x="19478" y="25356"/>
                  <a:pt x="19981" y="24826"/>
                </a:cubicBezTo>
                <a:cubicBezTo>
                  <a:pt x="20081" y="24893"/>
                  <a:pt x="20148" y="24926"/>
                  <a:pt x="20181" y="24926"/>
                </a:cubicBezTo>
                <a:cubicBezTo>
                  <a:pt x="20193" y="24932"/>
                  <a:pt x="20205" y="24935"/>
                  <a:pt x="20216" y="24935"/>
                </a:cubicBezTo>
                <a:cubicBezTo>
                  <a:pt x="20269" y="24935"/>
                  <a:pt x="20309" y="24875"/>
                  <a:pt x="20282" y="24793"/>
                </a:cubicBezTo>
                <a:cubicBezTo>
                  <a:pt x="20248" y="24760"/>
                  <a:pt x="20148" y="24726"/>
                  <a:pt x="20115" y="24626"/>
                </a:cubicBezTo>
                <a:cubicBezTo>
                  <a:pt x="20115" y="24593"/>
                  <a:pt x="20148" y="24593"/>
                  <a:pt x="20148" y="24560"/>
                </a:cubicBezTo>
                <a:cubicBezTo>
                  <a:pt x="20176" y="24477"/>
                  <a:pt x="20135" y="24417"/>
                  <a:pt x="20064" y="24417"/>
                </a:cubicBezTo>
                <a:cubicBezTo>
                  <a:pt x="20049" y="24417"/>
                  <a:pt x="20032" y="24420"/>
                  <a:pt x="20015" y="24426"/>
                </a:cubicBezTo>
                <a:cubicBezTo>
                  <a:pt x="19981" y="24426"/>
                  <a:pt x="19948" y="24459"/>
                  <a:pt x="19915" y="24459"/>
                </a:cubicBezTo>
                <a:cubicBezTo>
                  <a:pt x="18849" y="23567"/>
                  <a:pt x="17286" y="23080"/>
                  <a:pt x="15787" y="23080"/>
                </a:cubicBezTo>
                <a:cubicBezTo>
                  <a:pt x="15269" y="23080"/>
                  <a:pt x="14758" y="23139"/>
                  <a:pt x="14277" y="23259"/>
                </a:cubicBezTo>
                <a:lnTo>
                  <a:pt x="14244" y="23259"/>
                </a:lnTo>
                <a:cubicBezTo>
                  <a:pt x="14778" y="22925"/>
                  <a:pt x="15345" y="22625"/>
                  <a:pt x="15945" y="22325"/>
                </a:cubicBezTo>
                <a:lnTo>
                  <a:pt x="15978" y="22325"/>
                </a:lnTo>
                <a:cubicBezTo>
                  <a:pt x="16079" y="22325"/>
                  <a:pt x="16112" y="22291"/>
                  <a:pt x="16179" y="22291"/>
                </a:cubicBezTo>
                <a:cubicBezTo>
                  <a:pt x="16579" y="22226"/>
                  <a:pt x="16990" y="22205"/>
                  <a:pt x="17406" y="22205"/>
                </a:cubicBezTo>
                <a:cubicBezTo>
                  <a:pt x="18156" y="22205"/>
                  <a:pt x="18921" y="22273"/>
                  <a:pt x="19666" y="22273"/>
                </a:cubicBezTo>
                <a:cubicBezTo>
                  <a:pt x="19987" y="22273"/>
                  <a:pt x="20304" y="22261"/>
                  <a:pt x="20615" y="22225"/>
                </a:cubicBezTo>
                <a:cubicBezTo>
                  <a:pt x="21749" y="22058"/>
                  <a:pt x="23117" y="21257"/>
                  <a:pt x="22950" y="19956"/>
                </a:cubicBezTo>
                <a:lnTo>
                  <a:pt x="22983" y="19956"/>
                </a:lnTo>
                <a:cubicBezTo>
                  <a:pt x="23084" y="19923"/>
                  <a:pt x="23084" y="19789"/>
                  <a:pt x="22950" y="19789"/>
                </a:cubicBezTo>
                <a:cubicBezTo>
                  <a:pt x="16646" y="20457"/>
                  <a:pt x="10675" y="24560"/>
                  <a:pt x="6972" y="29630"/>
                </a:cubicBezTo>
                <a:cubicBezTo>
                  <a:pt x="7339" y="28829"/>
                  <a:pt x="7739" y="27995"/>
                  <a:pt x="8140" y="27261"/>
                </a:cubicBezTo>
                <a:cubicBezTo>
                  <a:pt x="9140" y="25393"/>
                  <a:pt x="10174" y="23492"/>
                  <a:pt x="11308" y="21657"/>
                </a:cubicBezTo>
                <a:cubicBezTo>
                  <a:pt x="12309" y="20390"/>
                  <a:pt x="13510" y="19322"/>
                  <a:pt x="14811" y="18455"/>
                </a:cubicBezTo>
                <a:cubicBezTo>
                  <a:pt x="17613" y="17655"/>
                  <a:pt x="21115" y="17955"/>
                  <a:pt x="23484" y="16220"/>
                </a:cubicBezTo>
                <a:cubicBezTo>
                  <a:pt x="24618" y="15420"/>
                  <a:pt x="27253" y="13452"/>
                  <a:pt x="26619" y="11750"/>
                </a:cubicBezTo>
                <a:cubicBezTo>
                  <a:pt x="26686" y="11717"/>
                  <a:pt x="26786" y="11617"/>
                  <a:pt x="26853" y="11550"/>
                </a:cubicBezTo>
                <a:cubicBezTo>
                  <a:pt x="26965" y="11438"/>
                  <a:pt x="26865" y="11302"/>
                  <a:pt x="26750" y="11302"/>
                </a:cubicBezTo>
                <a:cubicBezTo>
                  <a:pt x="26729" y="11302"/>
                  <a:pt x="26707" y="11306"/>
                  <a:pt x="26686" y="11317"/>
                </a:cubicBezTo>
                <a:cubicBezTo>
                  <a:pt x="26653" y="11383"/>
                  <a:pt x="26619" y="11417"/>
                  <a:pt x="26586" y="11417"/>
                </a:cubicBezTo>
                <a:cubicBezTo>
                  <a:pt x="26519" y="11417"/>
                  <a:pt x="26486" y="11417"/>
                  <a:pt x="26486" y="11450"/>
                </a:cubicBezTo>
                <a:cubicBezTo>
                  <a:pt x="26486" y="11450"/>
                  <a:pt x="26486" y="11483"/>
                  <a:pt x="26453" y="11483"/>
                </a:cubicBezTo>
                <a:cubicBezTo>
                  <a:pt x="25485" y="12084"/>
                  <a:pt x="24084" y="11984"/>
                  <a:pt x="23017" y="12284"/>
                </a:cubicBezTo>
                <a:cubicBezTo>
                  <a:pt x="21916" y="12618"/>
                  <a:pt x="20815" y="13051"/>
                  <a:pt x="19781" y="13552"/>
                </a:cubicBezTo>
                <a:cubicBezTo>
                  <a:pt x="17780" y="14552"/>
                  <a:pt x="16179" y="16087"/>
                  <a:pt x="14944" y="17888"/>
                </a:cubicBezTo>
                <a:cubicBezTo>
                  <a:pt x="13977" y="18488"/>
                  <a:pt x="13110" y="19222"/>
                  <a:pt x="12309" y="20056"/>
                </a:cubicBezTo>
                <a:cubicBezTo>
                  <a:pt x="12609" y="19623"/>
                  <a:pt x="12843" y="19222"/>
                  <a:pt x="13143" y="18789"/>
                </a:cubicBezTo>
                <a:cubicBezTo>
                  <a:pt x="14978" y="16120"/>
                  <a:pt x="17079" y="13585"/>
                  <a:pt x="19448" y="11383"/>
                </a:cubicBezTo>
                <a:cubicBezTo>
                  <a:pt x="19648" y="11150"/>
                  <a:pt x="19915" y="10950"/>
                  <a:pt x="20115" y="10783"/>
                </a:cubicBezTo>
                <a:cubicBezTo>
                  <a:pt x="22150" y="9649"/>
                  <a:pt x="24451" y="9148"/>
                  <a:pt x="26453" y="7948"/>
                </a:cubicBezTo>
                <a:cubicBezTo>
                  <a:pt x="28688" y="6580"/>
                  <a:pt x="29822" y="3745"/>
                  <a:pt x="31089" y="1543"/>
                </a:cubicBezTo>
                <a:cubicBezTo>
                  <a:pt x="31123" y="1443"/>
                  <a:pt x="31089" y="1276"/>
                  <a:pt x="30956" y="1276"/>
                </a:cubicBezTo>
                <a:cubicBezTo>
                  <a:pt x="25752" y="1610"/>
                  <a:pt x="22617" y="6080"/>
                  <a:pt x="20148" y="10249"/>
                </a:cubicBezTo>
                <a:cubicBezTo>
                  <a:pt x="19815" y="10483"/>
                  <a:pt x="19481" y="10783"/>
                  <a:pt x="19181" y="11083"/>
                </a:cubicBezTo>
                <a:cubicBezTo>
                  <a:pt x="18247" y="11917"/>
                  <a:pt x="17346" y="12884"/>
                  <a:pt x="16479" y="13818"/>
                </a:cubicBezTo>
                <a:lnTo>
                  <a:pt x="16479" y="13785"/>
                </a:lnTo>
                <a:lnTo>
                  <a:pt x="16746" y="13285"/>
                </a:lnTo>
                <a:cubicBezTo>
                  <a:pt x="16779" y="13285"/>
                  <a:pt x="16779" y="13285"/>
                  <a:pt x="16812" y="13251"/>
                </a:cubicBezTo>
                <a:cubicBezTo>
                  <a:pt x="19848" y="9749"/>
                  <a:pt x="21015" y="3945"/>
                  <a:pt x="17846" y="242"/>
                </a:cubicBezTo>
                <a:cubicBezTo>
                  <a:pt x="17897" y="167"/>
                  <a:pt x="17853" y="130"/>
                  <a:pt x="17814" y="130"/>
                </a:cubicBezTo>
                <a:cubicBezTo>
                  <a:pt x="17801" y="130"/>
                  <a:pt x="17788" y="134"/>
                  <a:pt x="17780" y="142"/>
                </a:cubicBezTo>
                <a:cubicBezTo>
                  <a:pt x="17746" y="109"/>
                  <a:pt x="17746" y="75"/>
                  <a:pt x="17680" y="75"/>
                </a:cubicBezTo>
                <a:cubicBezTo>
                  <a:pt x="17663" y="25"/>
                  <a:pt x="17621" y="0"/>
                  <a:pt x="1757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4" name="Google Shape;21564;p81"/>
          <p:cNvSpPr/>
          <p:nvPr/>
        </p:nvSpPr>
        <p:spPr>
          <a:xfrm rot="59522">
            <a:off x="8431881" y="1018807"/>
            <a:ext cx="129524" cy="12959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5" name="Google Shape;21565;p81"/>
          <p:cNvSpPr/>
          <p:nvPr/>
        </p:nvSpPr>
        <p:spPr>
          <a:xfrm rot="59522">
            <a:off x="8676608" y="470041"/>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6" name="Google Shape;21566;p81"/>
          <p:cNvSpPr/>
          <p:nvPr/>
        </p:nvSpPr>
        <p:spPr>
          <a:xfrm rot="59522">
            <a:off x="8727406" y="1592382"/>
            <a:ext cx="129524" cy="12959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7" name="Google Shape;21567;p81"/>
          <p:cNvSpPr/>
          <p:nvPr/>
        </p:nvSpPr>
        <p:spPr>
          <a:xfrm rot="-10740478">
            <a:off x="481647" y="4012732"/>
            <a:ext cx="129524" cy="12959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8" name="Google Shape;21568;p81"/>
          <p:cNvSpPr/>
          <p:nvPr/>
        </p:nvSpPr>
        <p:spPr>
          <a:xfrm rot="-10740478">
            <a:off x="186454" y="4520923"/>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9" name="Google Shape;21569;p81"/>
          <p:cNvSpPr/>
          <p:nvPr/>
        </p:nvSpPr>
        <p:spPr>
          <a:xfrm rot="-10740478">
            <a:off x="186122" y="3439157"/>
            <a:ext cx="129524" cy="12959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0" name="Google Shape;21570;p81"/>
          <p:cNvSpPr txBox="1"/>
          <p:nvPr>
            <p:ph type="title"/>
          </p:nvPr>
        </p:nvSpPr>
        <p:spPr>
          <a:xfrm>
            <a:off x="1478225" y="539500"/>
            <a:ext cx="6187500" cy="478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sz="3000"/>
            </a:lvl1pPr>
            <a:lvl2pPr lvl="1" algn="l">
              <a:lnSpc>
                <a:spcPct val="100000"/>
              </a:lnSpc>
              <a:spcBef>
                <a:spcPts val="0"/>
              </a:spcBef>
              <a:spcAft>
                <a:spcPts val="0"/>
              </a:spcAft>
              <a:buSzPts val="3500"/>
              <a:buNone/>
              <a:defRPr>
                <a:latin typeface="Montserrat"/>
                <a:ea typeface="Montserrat"/>
                <a:cs typeface="Montserrat"/>
                <a:sym typeface="Montserrat"/>
              </a:defRPr>
            </a:lvl2pPr>
            <a:lvl3pPr lvl="2" algn="l">
              <a:lnSpc>
                <a:spcPct val="100000"/>
              </a:lnSpc>
              <a:spcBef>
                <a:spcPts val="0"/>
              </a:spcBef>
              <a:spcAft>
                <a:spcPts val="0"/>
              </a:spcAft>
              <a:buSzPts val="3500"/>
              <a:buNone/>
              <a:defRPr>
                <a:latin typeface="Montserrat"/>
                <a:ea typeface="Montserrat"/>
                <a:cs typeface="Montserrat"/>
                <a:sym typeface="Montserrat"/>
              </a:defRPr>
            </a:lvl3pPr>
            <a:lvl4pPr lvl="3" algn="l">
              <a:lnSpc>
                <a:spcPct val="100000"/>
              </a:lnSpc>
              <a:spcBef>
                <a:spcPts val="0"/>
              </a:spcBef>
              <a:spcAft>
                <a:spcPts val="0"/>
              </a:spcAft>
              <a:buSzPts val="3500"/>
              <a:buNone/>
              <a:defRPr>
                <a:latin typeface="Montserrat"/>
                <a:ea typeface="Montserrat"/>
                <a:cs typeface="Montserrat"/>
                <a:sym typeface="Montserrat"/>
              </a:defRPr>
            </a:lvl4pPr>
            <a:lvl5pPr lvl="4" algn="l">
              <a:lnSpc>
                <a:spcPct val="100000"/>
              </a:lnSpc>
              <a:spcBef>
                <a:spcPts val="0"/>
              </a:spcBef>
              <a:spcAft>
                <a:spcPts val="0"/>
              </a:spcAft>
              <a:buSzPts val="3500"/>
              <a:buNone/>
              <a:defRPr>
                <a:latin typeface="Montserrat"/>
                <a:ea typeface="Montserrat"/>
                <a:cs typeface="Montserrat"/>
                <a:sym typeface="Montserrat"/>
              </a:defRPr>
            </a:lvl5pPr>
            <a:lvl6pPr lvl="5" algn="l">
              <a:lnSpc>
                <a:spcPct val="100000"/>
              </a:lnSpc>
              <a:spcBef>
                <a:spcPts val="0"/>
              </a:spcBef>
              <a:spcAft>
                <a:spcPts val="0"/>
              </a:spcAft>
              <a:buSzPts val="3500"/>
              <a:buNone/>
              <a:defRPr>
                <a:latin typeface="Montserrat"/>
                <a:ea typeface="Montserrat"/>
                <a:cs typeface="Montserrat"/>
                <a:sym typeface="Montserrat"/>
              </a:defRPr>
            </a:lvl6pPr>
            <a:lvl7pPr lvl="6" algn="l">
              <a:lnSpc>
                <a:spcPct val="100000"/>
              </a:lnSpc>
              <a:spcBef>
                <a:spcPts val="0"/>
              </a:spcBef>
              <a:spcAft>
                <a:spcPts val="0"/>
              </a:spcAft>
              <a:buSzPts val="3500"/>
              <a:buNone/>
              <a:defRPr>
                <a:latin typeface="Montserrat"/>
                <a:ea typeface="Montserrat"/>
                <a:cs typeface="Montserrat"/>
                <a:sym typeface="Montserrat"/>
              </a:defRPr>
            </a:lvl7pPr>
            <a:lvl8pPr lvl="7" algn="l">
              <a:lnSpc>
                <a:spcPct val="100000"/>
              </a:lnSpc>
              <a:spcBef>
                <a:spcPts val="0"/>
              </a:spcBef>
              <a:spcAft>
                <a:spcPts val="0"/>
              </a:spcAft>
              <a:buSzPts val="3500"/>
              <a:buNone/>
              <a:defRPr>
                <a:latin typeface="Montserrat"/>
                <a:ea typeface="Montserrat"/>
                <a:cs typeface="Montserrat"/>
                <a:sym typeface="Montserrat"/>
              </a:defRPr>
            </a:lvl8pPr>
            <a:lvl9pPr lvl="8" algn="l">
              <a:lnSpc>
                <a:spcPct val="100000"/>
              </a:lnSpc>
              <a:spcBef>
                <a:spcPts val="0"/>
              </a:spcBef>
              <a:spcAft>
                <a:spcPts val="0"/>
              </a:spcAft>
              <a:buSzPts val="3500"/>
              <a:buNone/>
              <a:defRPr>
                <a:latin typeface="Montserrat"/>
                <a:ea typeface="Montserrat"/>
                <a:cs typeface="Montserrat"/>
                <a:sym typeface="Montserrat"/>
              </a:defRPr>
            </a:lvl9pPr>
          </a:lstStyle>
          <a:p/>
        </p:txBody>
      </p:sp>
      <p:sp>
        <p:nvSpPr>
          <p:cNvPr id="21571" name="Google Shape;21571;p81"/>
          <p:cNvSpPr txBox="1"/>
          <p:nvPr>
            <p:ph idx="1" type="subTitle"/>
          </p:nvPr>
        </p:nvSpPr>
        <p:spPr>
          <a:xfrm>
            <a:off x="1018025" y="2750438"/>
            <a:ext cx="2098800" cy="404100"/>
          </a:xfrm>
          <a:prstGeom prst="rect">
            <a:avLst/>
          </a:prstGeom>
          <a:noFill/>
          <a:ln>
            <a:noFill/>
          </a:ln>
        </p:spPr>
        <p:txBody>
          <a:bodyPr anchorCtr="0" anchor="t" bIns="91425" lIns="91425" spcFirstLastPara="1" rIns="91425" wrap="square" tIns="91425">
            <a:noAutofit/>
          </a:bodyPr>
          <a:lstStyle>
            <a:lvl1pPr lvl="0" algn="ctr">
              <a:lnSpc>
                <a:spcPct val="115000"/>
              </a:lnSpc>
              <a:spcBef>
                <a:spcPts val="0"/>
              </a:spcBef>
              <a:spcAft>
                <a:spcPts val="0"/>
              </a:spcAft>
              <a:buSzPts val="1800"/>
              <a:buNone/>
              <a:defRPr i="1" sz="1800">
                <a:solidFill>
                  <a:schemeClr val="dk2"/>
                </a:solidFill>
                <a:latin typeface="Abril Fatface"/>
                <a:ea typeface="Abril Fatface"/>
                <a:cs typeface="Abril Fatface"/>
                <a:sym typeface="Abril Fatface"/>
              </a:defRPr>
            </a:lvl1pPr>
            <a:lvl2pPr lvl="1" algn="l">
              <a:lnSpc>
                <a:spcPct val="115000"/>
              </a:lnSpc>
              <a:spcBef>
                <a:spcPts val="1600"/>
              </a:spcBef>
              <a:spcAft>
                <a:spcPts val="0"/>
              </a:spcAft>
              <a:buSzPts val="1400"/>
              <a:buNone/>
              <a:defRPr/>
            </a:lvl2pPr>
            <a:lvl3pPr lvl="2" algn="l">
              <a:lnSpc>
                <a:spcPct val="115000"/>
              </a:lnSpc>
              <a:spcBef>
                <a:spcPts val="1600"/>
              </a:spcBef>
              <a:spcAft>
                <a:spcPts val="0"/>
              </a:spcAft>
              <a:buSzPts val="1400"/>
              <a:buNone/>
              <a:defRPr/>
            </a:lvl3pPr>
            <a:lvl4pPr lvl="3" algn="l">
              <a:lnSpc>
                <a:spcPct val="115000"/>
              </a:lnSpc>
              <a:spcBef>
                <a:spcPts val="1600"/>
              </a:spcBef>
              <a:spcAft>
                <a:spcPts val="0"/>
              </a:spcAft>
              <a:buSzPts val="1400"/>
              <a:buNone/>
              <a:defRPr/>
            </a:lvl4pPr>
            <a:lvl5pPr lvl="4" algn="l">
              <a:lnSpc>
                <a:spcPct val="115000"/>
              </a:lnSpc>
              <a:spcBef>
                <a:spcPts val="1600"/>
              </a:spcBef>
              <a:spcAft>
                <a:spcPts val="0"/>
              </a:spcAft>
              <a:buSzPts val="1400"/>
              <a:buNone/>
              <a:defRPr/>
            </a:lvl5pPr>
            <a:lvl6pPr lvl="5" algn="l">
              <a:lnSpc>
                <a:spcPct val="115000"/>
              </a:lnSpc>
              <a:spcBef>
                <a:spcPts val="1600"/>
              </a:spcBef>
              <a:spcAft>
                <a:spcPts val="0"/>
              </a:spcAft>
              <a:buSzPts val="1400"/>
              <a:buNone/>
              <a:defRPr/>
            </a:lvl6pPr>
            <a:lvl7pPr lvl="6" algn="l">
              <a:lnSpc>
                <a:spcPct val="115000"/>
              </a:lnSpc>
              <a:spcBef>
                <a:spcPts val="1600"/>
              </a:spcBef>
              <a:spcAft>
                <a:spcPts val="0"/>
              </a:spcAft>
              <a:buSzPts val="1400"/>
              <a:buNone/>
              <a:defRPr/>
            </a:lvl7pPr>
            <a:lvl8pPr lvl="7" algn="l">
              <a:lnSpc>
                <a:spcPct val="115000"/>
              </a:lnSpc>
              <a:spcBef>
                <a:spcPts val="1600"/>
              </a:spcBef>
              <a:spcAft>
                <a:spcPts val="0"/>
              </a:spcAft>
              <a:buSzPts val="1400"/>
              <a:buNone/>
              <a:defRPr/>
            </a:lvl8pPr>
            <a:lvl9pPr lvl="8" algn="l">
              <a:lnSpc>
                <a:spcPct val="115000"/>
              </a:lnSpc>
              <a:spcBef>
                <a:spcPts val="1600"/>
              </a:spcBef>
              <a:spcAft>
                <a:spcPts val="1600"/>
              </a:spcAft>
              <a:buSzPts val="1400"/>
              <a:buNone/>
              <a:defRPr/>
            </a:lvl9pPr>
          </a:lstStyle>
          <a:p/>
        </p:txBody>
      </p:sp>
      <p:sp>
        <p:nvSpPr>
          <p:cNvPr id="21572" name="Google Shape;21572;p81"/>
          <p:cNvSpPr txBox="1"/>
          <p:nvPr>
            <p:ph idx="2" type="subTitle"/>
          </p:nvPr>
        </p:nvSpPr>
        <p:spPr>
          <a:xfrm>
            <a:off x="3522566" y="2750438"/>
            <a:ext cx="2098800" cy="404100"/>
          </a:xfrm>
          <a:prstGeom prst="rect">
            <a:avLst/>
          </a:prstGeom>
          <a:noFill/>
          <a:ln>
            <a:noFill/>
          </a:ln>
        </p:spPr>
        <p:txBody>
          <a:bodyPr anchorCtr="0" anchor="t" bIns="91425" lIns="91425" spcFirstLastPara="1" rIns="91425" wrap="square" tIns="91425">
            <a:noAutofit/>
          </a:bodyPr>
          <a:lstStyle>
            <a:lvl1pPr lvl="0" algn="ctr">
              <a:lnSpc>
                <a:spcPct val="115000"/>
              </a:lnSpc>
              <a:spcBef>
                <a:spcPts val="0"/>
              </a:spcBef>
              <a:spcAft>
                <a:spcPts val="0"/>
              </a:spcAft>
              <a:buSzPts val="1800"/>
              <a:buNone/>
              <a:defRPr i="1" sz="1800">
                <a:solidFill>
                  <a:schemeClr val="dk2"/>
                </a:solidFill>
                <a:latin typeface="Abril Fatface"/>
                <a:ea typeface="Abril Fatface"/>
                <a:cs typeface="Abril Fatface"/>
                <a:sym typeface="Abril Fatface"/>
              </a:defRPr>
            </a:lvl1pPr>
            <a:lvl2pPr lvl="1" algn="l">
              <a:lnSpc>
                <a:spcPct val="115000"/>
              </a:lnSpc>
              <a:spcBef>
                <a:spcPts val="1600"/>
              </a:spcBef>
              <a:spcAft>
                <a:spcPts val="0"/>
              </a:spcAft>
              <a:buSzPts val="1400"/>
              <a:buNone/>
              <a:defRPr/>
            </a:lvl2pPr>
            <a:lvl3pPr lvl="2" algn="l">
              <a:lnSpc>
                <a:spcPct val="115000"/>
              </a:lnSpc>
              <a:spcBef>
                <a:spcPts val="1600"/>
              </a:spcBef>
              <a:spcAft>
                <a:spcPts val="0"/>
              </a:spcAft>
              <a:buSzPts val="1400"/>
              <a:buNone/>
              <a:defRPr/>
            </a:lvl3pPr>
            <a:lvl4pPr lvl="3" algn="l">
              <a:lnSpc>
                <a:spcPct val="115000"/>
              </a:lnSpc>
              <a:spcBef>
                <a:spcPts val="1600"/>
              </a:spcBef>
              <a:spcAft>
                <a:spcPts val="0"/>
              </a:spcAft>
              <a:buSzPts val="1400"/>
              <a:buNone/>
              <a:defRPr/>
            </a:lvl4pPr>
            <a:lvl5pPr lvl="4" algn="l">
              <a:lnSpc>
                <a:spcPct val="115000"/>
              </a:lnSpc>
              <a:spcBef>
                <a:spcPts val="1600"/>
              </a:spcBef>
              <a:spcAft>
                <a:spcPts val="0"/>
              </a:spcAft>
              <a:buSzPts val="1400"/>
              <a:buNone/>
              <a:defRPr/>
            </a:lvl5pPr>
            <a:lvl6pPr lvl="5" algn="l">
              <a:lnSpc>
                <a:spcPct val="115000"/>
              </a:lnSpc>
              <a:spcBef>
                <a:spcPts val="1600"/>
              </a:spcBef>
              <a:spcAft>
                <a:spcPts val="0"/>
              </a:spcAft>
              <a:buSzPts val="1400"/>
              <a:buNone/>
              <a:defRPr/>
            </a:lvl6pPr>
            <a:lvl7pPr lvl="6" algn="l">
              <a:lnSpc>
                <a:spcPct val="115000"/>
              </a:lnSpc>
              <a:spcBef>
                <a:spcPts val="1600"/>
              </a:spcBef>
              <a:spcAft>
                <a:spcPts val="0"/>
              </a:spcAft>
              <a:buSzPts val="1400"/>
              <a:buNone/>
              <a:defRPr/>
            </a:lvl7pPr>
            <a:lvl8pPr lvl="7" algn="l">
              <a:lnSpc>
                <a:spcPct val="115000"/>
              </a:lnSpc>
              <a:spcBef>
                <a:spcPts val="1600"/>
              </a:spcBef>
              <a:spcAft>
                <a:spcPts val="0"/>
              </a:spcAft>
              <a:buSzPts val="1400"/>
              <a:buNone/>
              <a:defRPr/>
            </a:lvl8pPr>
            <a:lvl9pPr lvl="8" algn="l">
              <a:lnSpc>
                <a:spcPct val="115000"/>
              </a:lnSpc>
              <a:spcBef>
                <a:spcPts val="1600"/>
              </a:spcBef>
              <a:spcAft>
                <a:spcPts val="1600"/>
              </a:spcAft>
              <a:buSzPts val="1400"/>
              <a:buNone/>
              <a:defRPr/>
            </a:lvl9pPr>
          </a:lstStyle>
          <a:p/>
        </p:txBody>
      </p:sp>
      <p:sp>
        <p:nvSpPr>
          <p:cNvPr id="21573" name="Google Shape;21573;p81"/>
          <p:cNvSpPr txBox="1"/>
          <p:nvPr>
            <p:ph idx="3" type="subTitle"/>
          </p:nvPr>
        </p:nvSpPr>
        <p:spPr>
          <a:xfrm>
            <a:off x="6027113" y="2750438"/>
            <a:ext cx="2098800" cy="404100"/>
          </a:xfrm>
          <a:prstGeom prst="rect">
            <a:avLst/>
          </a:prstGeom>
          <a:noFill/>
          <a:ln>
            <a:noFill/>
          </a:ln>
        </p:spPr>
        <p:txBody>
          <a:bodyPr anchorCtr="0" anchor="t" bIns="91425" lIns="91425" spcFirstLastPara="1" rIns="91425" wrap="square" tIns="91425">
            <a:noAutofit/>
          </a:bodyPr>
          <a:lstStyle>
            <a:lvl1pPr lvl="0" algn="ctr">
              <a:lnSpc>
                <a:spcPct val="115000"/>
              </a:lnSpc>
              <a:spcBef>
                <a:spcPts val="0"/>
              </a:spcBef>
              <a:spcAft>
                <a:spcPts val="0"/>
              </a:spcAft>
              <a:buSzPts val="1800"/>
              <a:buNone/>
              <a:defRPr i="1" sz="1800">
                <a:solidFill>
                  <a:schemeClr val="dk2"/>
                </a:solidFill>
                <a:latin typeface="Abril Fatface"/>
                <a:ea typeface="Abril Fatface"/>
                <a:cs typeface="Abril Fatface"/>
                <a:sym typeface="Abril Fatface"/>
              </a:defRPr>
            </a:lvl1pPr>
            <a:lvl2pPr lvl="1" algn="l">
              <a:lnSpc>
                <a:spcPct val="115000"/>
              </a:lnSpc>
              <a:spcBef>
                <a:spcPts val="1600"/>
              </a:spcBef>
              <a:spcAft>
                <a:spcPts val="0"/>
              </a:spcAft>
              <a:buSzPts val="1400"/>
              <a:buNone/>
              <a:defRPr/>
            </a:lvl2pPr>
            <a:lvl3pPr lvl="2" algn="l">
              <a:lnSpc>
                <a:spcPct val="115000"/>
              </a:lnSpc>
              <a:spcBef>
                <a:spcPts val="1600"/>
              </a:spcBef>
              <a:spcAft>
                <a:spcPts val="0"/>
              </a:spcAft>
              <a:buSzPts val="1400"/>
              <a:buNone/>
              <a:defRPr/>
            </a:lvl3pPr>
            <a:lvl4pPr lvl="3" algn="l">
              <a:lnSpc>
                <a:spcPct val="115000"/>
              </a:lnSpc>
              <a:spcBef>
                <a:spcPts val="1600"/>
              </a:spcBef>
              <a:spcAft>
                <a:spcPts val="0"/>
              </a:spcAft>
              <a:buSzPts val="1400"/>
              <a:buNone/>
              <a:defRPr/>
            </a:lvl4pPr>
            <a:lvl5pPr lvl="4" algn="l">
              <a:lnSpc>
                <a:spcPct val="115000"/>
              </a:lnSpc>
              <a:spcBef>
                <a:spcPts val="1600"/>
              </a:spcBef>
              <a:spcAft>
                <a:spcPts val="0"/>
              </a:spcAft>
              <a:buSzPts val="1400"/>
              <a:buNone/>
              <a:defRPr/>
            </a:lvl5pPr>
            <a:lvl6pPr lvl="5" algn="l">
              <a:lnSpc>
                <a:spcPct val="115000"/>
              </a:lnSpc>
              <a:spcBef>
                <a:spcPts val="1600"/>
              </a:spcBef>
              <a:spcAft>
                <a:spcPts val="0"/>
              </a:spcAft>
              <a:buSzPts val="1400"/>
              <a:buNone/>
              <a:defRPr/>
            </a:lvl6pPr>
            <a:lvl7pPr lvl="6" algn="l">
              <a:lnSpc>
                <a:spcPct val="115000"/>
              </a:lnSpc>
              <a:spcBef>
                <a:spcPts val="1600"/>
              </a:spcBef>
              <a:spcAft>
                <a:spcPts val="0"/>
              </a:spcAft>
              <a:buSzPts val="1400"/>
              <a:buNone/>
              <a:defRPr/>
            </a:lvl7pPr>
            <a:lvl8pPr lvl="7" algn="l">
              <a:lnSpc>
                <a:spcPct val="115000"/>
              </a:lnSpc>
              <a:spcBef>
                <a:spcPts val="1600"/>
              </a:spcBef>
              <a:spcAft>
                <a:spcPts val="0"/>
              </a:spcAft>
              <a:buSzPts val="1400"/>
              <a:buNone/>
              <a:defRPr/>
            </a:lvl8pPr>
            <a:lvl9pPr lvl="8" algn="l">
              <a:lnSpc>
                <a:spcPct val="115000"/>
              </a:lnSpc>
              <a:spcBef>
                <a:spcPts val="1600"/>
              </a:spcBef>
              <a:spcAft>
                <a:spcPts val="1600"/>
              </a:spcAft>
              <a:buSzPts val="1400"/>
              <a:buNone/>
              <a:defRPr/>
            </a:lvl9pPr>
          </a:lstStyle>
          <a:p/>
        </p:txBody>
      </p:sp>
      <p:sp>
        <p:nvSpPr>
          <p:cNvPr id="21574" name="Google Shape;21574;p81"/>
          <p:cNvSpPr txBox="1"/>
          <p:nvPr>
            <p:ph idx="4" type="subTitle"/>
          </p:nvPr>
        </p:nvSpPr>
        <p:spPr>
          <a:xfrm>
            <a:off x="1018025" y="3154535"/>
            <a:ext cx="2098800" cy="748500"/>
          </a:xfrm>
          <a:prstGeom prst="rect">
            <a:avLst/>
          </a:prstGeom>
          <a:noFill/>
          <a:ln>
            <a:noFill/>
          </a:ln>
        </p:spPr>
        <p:txBody>
          <a:bodyPr anchorCtr="0" anchor="t" bIns="91425" lIns="91425" spcFirstLastPara="1" rIns="91425" wrap="square" tIns="91425">
            <a:noAutofit/>
          </a:bodyPr>
          <a:lstStyle>
            <a:lvl1pPr lvl="0" algn="ctr">
              <a:lnSpc>
                <a:spcPct val="115000"/>
              </a:lnSpc>
              <a:spcBef>
                <a:spcPts val="0"/>
              </a:spcBef>
              <a:spcAft>
                <a:spcPts val="0"/>
              </a:spcAft>
              <a:buSzPts val="1800"/>
              <a:buNone/>
              <a:defRPr sz="1400"/>
            </a:lvl1pPr>
            <a:lvl2pPr lvl="1" algn="l">
              <a:lnSpc>
                <a:spcPct val="115000"/>
              </a:lnSpc>
              <a:spcBef>
                <a:spcPts val="1600"/>
              </a:spcBef>
              <a:spcAft>
                <a:spcPts val="0"/>
              </a:spcAft>
              <a:buSzPts val="1400"/>
              <a:buNone/>
              <a:defRPr/>
            </a:lvl2pPr>
            <a:lvl3pPr lvl="2" algn="l">
              <a:lnSpc>
                <a:spcPct val="115000"/>
              </a:lnSpc>
              <a:spcBef>
                <a:spcPts val="1600"/>
              </a:spcBef>
              <a:spcAft>
                <a:spcPts val="0"/>
              </a:spcAft>
              <a:buSzPts val="1400"/>
              <a:buNone/>
              <a:defRPr/>
            </a:lvl3pPr>
            <a:lvl4pPr lvl="3" algn="l">
              <a:lnSpc>
                <a:spcPct val="115000"/>
              </a:lnSpc>
              <a:spcBef>
                <a:spcPts val="1600"/>
              </a:spcBef>
              <a:spcAft>
                <a:spcPts val="0"/>
              </a:spcAft>
              <a:buSzPts val="1400"/>
              <a:buNone/>
              <a:defRPr/>
            </a:lvl4pPr>
            <a:lvl5pPr lvl="4" algn="l">
              <a:lnSpc>
                <a:spcPct val="115000"/>
              </a:lnSpc>
              <a:spcBef>
                <a:spcPts val="1600"/>
              </a:spcBef>
              <a:spcAft>
                <a:spcPts val="0"/>
              </a:spcAft>
              <a:buSzPts val="1400"/>
              <a:buNone/>
              <a:defRPr/>
            </a:lvl5pPr>
            <a:lvl6pPr lvl="5" algn="l">
              <a:lnSpc>
                <a:spcPct val="115000"/>
              </a:lnSpc>
              <a:spcBef>
                <a:spcPts val="1600"/>
              </a:spcBef>
              <a:spcAft>
                <a:spcPts val="0"/>
              </a:spcAft>
              <a:buSzPts val="1400"/>
              <a:buNone/>
              <a:defRPr/>
            </a:lvl6pPr>
            <a:lvl7pPr lvl="6" algn="l">
              <a:lnSpc>
                <a:spcPct val="115000"/>
              </a:lnSpc>
              <a:spcBef>
                <a:spcPts val="1600"/>
              </a:spcBef>
              <a:spcAft>
                <a:spcPts val="0"/>
              </a:spcAft>
              <a:buSzPts val="1400"/>
              <a:buNone/>
              <a:defRPr/>
            </a:lvl7pPr>
            <a:lvl8pPr lvl="7" algn="l">
              <a:lnSpc>
                <a:spcPct val="115000"/>
              </a:lnSpc>
              <a:spcBef>
                <a:spcPts val="1600"/>
              </a:spcBef>
              <a:spcAft>
                <a:spcPts val="0"/>
              </a:spcAft>
              <a:buSzPts val="1400"/>
              <a:buNone/>
              <a:defRPr/>
            </a:lvl8pPr>
            <a:lvl9pPr lvl="8" algn="l">
              <a:lnSpc>
                <a:spcPct val="115000"/>
              </a:lnSpc>
              <a:spcBef>
                <a:spcPts val="1600"/>
              </a:spcBef>
              <a:spcAft>
                <a:spcPts val="1600"/>
              </a:spcAft>
              <a:buSzPts val="1400"/>
              <a:buNone/>
              <a:defRPr/>
            </a:lvl9pPr>
          </a:lstStyle>
          <a:p/>
        </p:txBody>
      </p:sp>
      <p:sp>
        <p:nvSpPr>
          <p:cNvPr id="21575" name="Google Shape;21575;p81"/>
          <p:cNvSpPr txBox="1"/>
          <p:nvPr>
            <p:ph idx="5" type="subTitle"/>
          </p:nvPr>
        </p:nvSpPr>
        <p:spPr>
          <a:xfrm>
            <a:off x="3522566" y="3154535"/>
            <a:ext cx="2098800" cy="748500"/>
          </a:xfrm>
          <a:prstGeom prst="rect">
            <a:avLst/>
          </a:prstGeom>
          <a:noFill/>
          <a:ln>
            <a:noFill/>
          </a:ln>
        </p:spPr>
        <p:txBody>
          <a:bodyPr anchorCtr="0" anchor="t" bIns="91425" lIns="91425" spcFirstLastPara="1" rIns="91425" wrap="square" tIns="91425">
            <a:noAutofit/>
          </a:bodyPr>
          <a:lstStyle>
            <a:lvl1pPr lvl="0" algn="ctr">
              <a:lnSpc>
                <a:spcPct val="115000"/>
              </a:lnSpc>
              <a:spcBef>
                <a:spcPts val="0"/>
              </a:spcBef>
              <a:spcAft>
                <a:spcPts val="0"/>
              </a:spcAft>
              <a:buSzPts val="1800"/>
              <a:buNone/>
              <a:defRPr sz="1400"/>
            </a:lvl1pPr>
            <a:lvl2pPr lvl="1" algn="l">
              <a:lnSpc>
                <a:spcPct val="115000"/>
              </a:lnSpc>
              <a:spcBef>
                <a:spcPts val="1600"/>
              </a:spcBef>
              <a:spcAft>
                <a:spcPts val="0"/>
              </a:spcAft>
              <a:buSzPts val="1400"/>
              <a:buNone/>
              <a:defRPr/>
            </a:lvl2pPr>
            <a:lvl3pPr lvl="2" algn="l">
              <a:lnSpc>
                <a:spcPct val="115000"/>
              </a:lnSpc>
              <a:spcBef>
                <a:spcPts val="1600"/>
              </a:spcBef>
              <a:spcAft>
                <a:spcPts val="0"/>
              </a:spcAft>
              <a:buSzPts val="1400"/>
              <a:buNone/>
              <a:defRPr/>
            </a:lvl3pPr>
            <a:lvl4pPr lvl="3" algn="l">
              <a:lnSpc>
                <a:spcPct val="115000"/>
              </a:lnSpc>
              <a:spcBef>
                <a:spcPts val="1600"/>
              </a:spcBef>
              <a:spcAft>
                <a:spcPts val="0"/>
              </a:spcAft>
              <a:buSzPts val="1400"/>
              <a:buNone/>
              <a:defRPr/>
            </a:lvl4pPr>
            <a:lvl5pPr lvl="4" algn="l">
              <a:lnSpc>
                <a:spcPct val="115000"/>
              </a:lnSpc>
              <a:spcBef>
                <a:spcPts val="1600"/>
              </a:spcBef>
              <a:spcAft>
                <a:spcPts val="0"/>
              </a:spcAft>
              <a:buSzPts val="1400"/>
              <a:buNone/>
              <a:defRPr/>
            </a:lvl5pPr>
            <a:lvl6pPr lvl="5" algn="l">
              <a:lnSpc>
                <a:spcPct val="115000"/>
              </a:lnSpc>
              <a:spcBef>
                <a:spcPts val="1600"/>
              </a:spcBef>
              <a:spcAft>
                <a:spcPts val="0"/>
              </a:spcAft>
              <a:buSzPts val="1400"/>
              <a:buNone/>
              <a:defRPr/>
            </a:lvl6pPr>
            <a:lvl7pPr lvl="6" algn="l">
              <a:lnSpc>
                <a:spcPct val="115000"/>
              </a:lnSpc>
              <a:spcBef>
                <a:spcPts val="1600"/>
              </a:spcBef>
              <a:spcAft>
                <a:spcPts val="0"/>
              </a:spcAft>
              <a:buSzPts val="1400"/>
              <a:buNone/>
              <a:defRPr/>
            </a:lvl7pPr>
            <a:lvl8pPr lvl="7" algn="l">
              <a:lnSpc>
                <a:spcPct val="115000"/>
              </a:lnSpc>
              <a:spcBef>
                <a:spcPts val="1600"/>
              </a:spcBef>
              <a:spcAft>
                <a:spcPts val="0"/>
              </a:spcAft>
              <a:buSzPts val="1400"/>
              <a:buNone/>
              <a:defRPr/>
            </a:lvl8pPr>
            <a:lvl9pPr lvl="8" algn="l">
              <a:lnSpc>
                <a:spcPct val="115000"/>
              </a:lnSpc>
              <a:spcBef>
                <a:spcPts val="1600"/>
              </a:spcBef>
              <a:spcAft>
                <a:spcPts val="1600"/>
              </a:spcAft>
              <a:buSzPts val="1400"/>
              <a:buNone/>
              <a:defRPr/>
            </a:lvl9pPr>
          </a:lstStyle>
          <a:p/>
        </p:txBody>
      </p:sp>
      <p:sp>
        <p:nvSpPr>
          <p:cNvPr id="21576" name="Google Shape;21576;p81"/>
          <p:cNvSpPr txBox="1"/>
          <p:nvPr>
            <p:ph idx="6" type="subTitle"/>
          </p:nvPr>
        </p:nvSpPr>
        <p:spPr>
          <a:xfrm>
            <a:off x="6027113" y="3154535"/>
            <a:ext cx="2098800" cy="748500"/>
          </a:xfrm>
          <a:prstGeom prst="rect">
            <a:avLst/>
          </a:prstGeom>
          <a:noFill/>
          <a:ln>
            <a:noFill/>
          </a:ln>
        </p:spPr>
        <p:txBody>
          <a:bodyPr anchorCtr="0" anchor="t" bIns="91425" lIns="91425" spcFirstLastPara="1" rIns="91425" wrap="square" tIns="91425">
            <a:noAutofit/>
          </a:bodyPr>
          <a:lstStyle>
            <a:lvl1pPr lvl="0" algn="ctr">
              <a:lnSpc>
                <a:spcPct val="115000"/>
              </a:lnSpc>
              <a:spcBef>
                <a:spcPts val="0"/>
              </a:spcBef>
              <a:spcAft>
                <a:spcPts val="0"/>
              </a:spcAft>
              <a:buSzPts val="1800"/>
              <a:buNone/>
              <a:defRPr sz="1400"/>
            </a:lvl1pPr>
            <a:lvl2pPr lvl="1" algn="l">
              <a:lnSpc>
                <a:spcPct val="115000"/>
              </a:lnSpc>
              <a:spcBef>
                <a:spcPts val="1600"/>
              </a:spcBef>
              <a:spcAft>
                <a:spcPts val="0"/>
              </a:spcAft>
              <a:buSzPts val="1400"/>
              <a:buNone/>
              <a:defRPr/>
            </a:lvl2pPr>
            <a:lvl3pPr lvl="2" algn="l">
              <a:lnSpc>
                <a:spcPct val="115000"/>
              </a:lnSpc>
              <a:spcBef>
                <a:spcPts val="1600"/>
              </a:spcBef>
              <a:spcAft>
                <a:spcPts val="0"/>
              </a:spcAft>
              <a:buSzPts val="1400"/>
              <a:buNone/>
              <a:defRPr/>
            </a:lvl3pPr>
            <a:lvl4pPr lvl="3" algn="l">
              <a:lnSpc>
                <a:spcPct val="115000"/>
              </a:lnSpc>
              <a:spcBef>
                <a:spcPts val="1600"/>
              </a:spcBef>
              <a:spcAft>
                <a:spcPts val="0"/>
              </a:spcAft>
              <a:buSzPts val="1400"/>
              <a:buNone/>
              <a:defRPr/>
            </a:lvl4pPr>
            <a:lvl5pPr lvl="4" algn="l">
              <a:lnSpc>
                <a:spcPct val="115000"/>
              </a:lnSpc>
              <a:spcBef>
                <a:spcPts val="1600"/>
              </a:spcBef>
              <a:spcAft>
                <a:spcPts val="0"/>
              </a:spcAft>
              <a:buSzPts val="1400"/>
              <a:buNone/>
              <a:defRPr/>
            </a:lvl5pPr>
            <a:lvl6pPr lvl="5" algn="l">
              <a:lnSpc>
                <a:spcPct val="115000"/>
              </a:lnSpc>
              <a:spcBef>
                <a:spcPts val="1600"/>
              </a:spcBef>
              <a:spcAft>
                <a:spcPts val="0"/>
              </a:spcAft>
              <a:buSzPts val="1400"/>
              <a:buNone/>
              <a:defRPr/>
            </a:lvl6pPr>
            <a:lvl7pPr lvl="6" algn="l">
              <a:lnSpc>
                <a:spcPct val="115000"/>
              </a:lnSpc>
              <a:spcBef>
                <a:spcPts val="1600"/>
              </a:spcBef>
              <a:spcAft>
                <a:spcPts val="0"/>
              </a:spcAft>
              <a:buSzPts val="1400"/>
              <a:buNone/>
              <a:defRPr/>
            </a:lvl7pPr>
            <a:lvl8pPr lvl="7" algn="l">
              <a:lnSpc>
                <a:spcPct val="115000"/>
              </a:lnSpc>
              <a:spcBef>
                <a:spcPts val="1600"/>
              </a:spcBef>
              <a:spcAft>
                <a:spcPts val="0"/>
              </a:spcAft>
              <a:buSzPts val="1400"/>
              <a:buNone/>
              <a:defRPr/>
            </a:lvl8pPr>
            <a:lvl9pPr lvl="8" algn="l">
              <a:lnSpc>
                <a:spcPct val="115000"/>
              </a:lnSpc>
              <a:spcBef>
                <a:spcPts val="1600"/>
              </a:spcBef>
              <a:spcAft>
                <a:spcPts val="1600"/>
              </a:spcAft>
              <a:buSzPts val="1400"/>
              <a:buNone/>
              <a:defRPr/>
            </a:lvl9pPr>
          </a:lstStyle>
          <a:p/>
        </p:txBody>
      </p:sp>
      <p:sp>
        <p:nvSpPr>
          <p:cNvPr id="21577" name="Google Shape;21577;p81"/>
          <p:cNvSpPr txBox="1"/>
          <p:nvPr>
            <p:ph idx="7" type="title"/>
          </p:nvPr>
        </p:nvSpPr>
        <p:spPr>
          <a:xfrm>
            <a:off x="1600769" y="2167638"/>
            <a:ext cx="933300" cy="4041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3000"/>
              <a:buNone/>
              <a:defRPr>
                <a:solidFill>
                  <a:schemeClr val="accent1"/>
                </a:solidFill>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
        <p:nvSpPr>
          <p:cNvPr id="21578" name="Google Shape;21578;p81"/>
          <p:cNvSpPr txBox="1"/>
          <p:nvPr>
            <p:ph idx="8" type="title"/>
          </p:nvPr>
        </p:nvSpPr>
        <p:spPr>
          <a:xfrm>
            <a:off x="4105319" y="2167638"/>
            <a:ext cx="933300" cy="4041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3000"/>
              <a:buNone/>
              <a:defRPr>
                <a:solidFill>
                  <a:schemeClr val="accent1"/>
                </a:solidFill>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
        <p:nvSpPr>
          <p:cNvPr id="21579" name="Google Shape;21579;p81"/>
          <p:cNvSpPr txBox="1"/>
          <p:nvPr>
            <p:ph idx="9" type="title"/>
          </p:nvPr>
        </p:nvSpPr>
        <p:spPr>
          <a:xfrm>
            <a:off x="6609869" y="2167638"/>
            <a:ext cx="933300" cy="4041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3000"/>
              <a:buNone/>
              <a:defRPr>
                <a:solidFill>
                  <a:schemeClr val="accent1"/>
                </a:solidFill>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8">
  <p:cSld name="Title and text 8">
    <p:spTree>
      <p:nvGrpSpPr>
        <p:cNvPr id="21580" name="Shape 21580"/>
        <p:cNvGrpSpPr/>
        <p:nvPr/>
      </p:nvGrpSpPr>
      <p:grpSpPr>
        <a:xfrm>
          <a:off x="0" y="0"/>
          <a:ext cx="0" cy="0"/>
          <a:chOff x="0" y="0"/>
          <a:chExt cx="0" cy="0"/>
        </a:xfrm>
      </p:grpSpPr>
      <p:sp>
        <p:nvSpPr>
          <p:cNvPr id="21581" name="Google Shape;21581;p82"/>
          <p:cNvSpPr txBox="1"/>
          <p:nvPr>
            <p:ph type="title"/>
          </p:nvPr>
        </p:nvSpPr>
        <p:spPr>
          <a:xfrm>
            <a:off x="4909325" y="1768800"/>
            <a:ext cx="3406200" cy="6942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sz="3000"/>
            </a:lvl1pPr>
            <a:lvl2pPr lvl="1" algn="l">
              <a:lnSpc>
                <a:spcPct val="100000"/>
              </a:lnSpc>
              <a:spcBef>
                <a:spcPts val="0"/>
              </a:spcBef>
              <a:spcAft>
                <a:spcPts val="0"/>
              </a:spcAft>
              <a:buSzPts val="3500"/>
              <a:buNone/>
              <a:defRPr>
                <a:latin typeface="Montserrat"/>
                <a:ea typeface="Montserrat"/>
                <a:cs typeface="Montserrat"/>
                <a:sym typeface="Montserrat"/>
              </a:defRPr>
            </a:lvl2pPr>
            <a:lvl3pPr lvl="2" algn="l">
              <a:lnSpc>
                <a:spcPct val="100000"/>
              </a:lnSpc>
              <a:spcBef>
                <a:spcPts val="0"/>
              </a:spcBef>
              <a:spcAft>
                <a:spcPts val="0"/>
              </a:spcAft>
              <a:buSzPts val="3500"/>
              <a:buNone/>
              <a:defRPr>
                <a:latin typeface="Montserrat"/>
                <a:ea typeface="Montserrat"/>
                <a:cs typeface="Montserrat"/>
                <a:sym typeface="Montserrat"/>
              </a:defRPr>
            </a:lvl3pPr>
            <a:lvl4pPr lvl="3" algn="l">
              <a:lnSpc>
                <a:spcPct val="100000"/>
              </a:lnSpc>
              <a:spcBef>
                <a:spcPts val="0"/>
              </a:spcBef>
              <a:spcAft>
                <a:spcPts val="0"/>
              </a:spcAft>
              <a:buSzPts val="3500"/>
              <a:buNone/>
              <a:defRPr>
                <a:latin typeface="Montserrat"/>
                <a:ea typeface="Montserrat"/>
                <a:cs typeface="Montserrat"/>
                <a:sym typeface="Montserrat"/>
              </a:defRPr>
            </a:lvl4pPr>
            <a:lvl5pPr lvl="4" algn="l">
              <a:lnSpc>
                <a:spcPct val="100000"/>
              </a:lnSpc>
              <a:spcBef>
                <a:spcPts val="0"/>
              </a:spcBef>
              <a:spcAft>
                <a:spcPts val="0"/>
              </a:spcAft>
              <a:buSzPts val="3500"/>
              <a:buNone/>
              <a:defRPr>
                <a:latin typeface="Montserrat"/>
                <a:ea typeface="Montserrat"/>
                <a:cs typeface="Montserrat"/>
                <a:sym typeface="Montserrat"/>
              </a:defRPr>
            </a:lvl5pPr>
            <a:lvl6pPr lvl="5" algn="l">
              <a:lnSpc>
                <a:spcPct val="100000"/>
              </a:lnSpc>
              <a:spcBef>
                <a:spcPts val="0"/>
              </a:spcBef>
              <a:spcAft>
                <a:spcPts val="0"/>
              </a:spcAft>
              <a:buSzPts val="3500"/>
              <a:buNone/>
              <a:defRPr>
                <a:latin typeface="Montserrat"/>
                <a:ea typeface="Montserrat"/>
                <a:cs typeface="Montserrat"/>
                <a:sym typeface="Montserrat"/>
              </a:defRPr>
            </a:lvl6pPr>
            <a:lvl7pPr lvl="6" algn="l">
              <a:lnSpc>
                <a:spcPct val="100000"/>
              </a:lnSpc>
              <a:spcBef>
                <a:spcPts val="0"/>
              </a:spcBef>
              <a:spcAft>
                <a:spcPts val="0"/>
              </a:spcAft>
              <a:buSzPts val="3500"/>
              <a:buNone/>
              <a:defRPr>
                <a:latin typeface="Montserrat"/>
                <a:ea typeface="Montserrat"/>
                <a:cs typeface="Montserrat"/>
                <a:sym typeface="Montserrat"/>
              </a:defRPr>
            </a:lvl7pPr>
            <a:lvl8pPr lvl="7" algn="l">
              <a:lnSpc>
                <a:spcPct val="100000"/>
              </a:lnSpc>
              <a:spcBef>
                <a:spcPts val="0"/>
              </a:spcBef>
              <a:spcAft>
                <a:spcPts val="0"/>
              </a:spcAft>
              <a:buSzPts val="3500"/>
              <a:buNone/>
              <a:defRPr>
                <a:latin typeface="Montserrat"/>
                <a:ea typeface="Montserrat"/>
                <a:cs typeface="Montserrat"/>
                <a:sym typeface="Montserrat"/>
              </a:defRPr>
            </a:lvl8pPr>
            <a:lvl9pPr lvl="8" algn="l">
              <a:lnSpc>
                <a:spcPct val="100000"/>
              </a:lnSpc>
              <a:spcBef>
                <a:spcPts val="0"/>
              </a:spcBef>
              <a:spcAft>
                <a:spcPts val="0"/>
              </a:spcAft>
              <a:buSzPts val="3500"/>
              <a:buNone/>
              <a:defRPr>
                <a:latin typeface="Montserrat"/>
                <a:ea typeface="Montserrat"/>
                <a:cs typeface="Montserrat"/>
                <a:sym typeface="Montserrat"/>
              </a:defRPr>
            </a:lvl9pPr>
          </a:lstStyle>
          <a:p/>
        </p:txBody>
      </p:sp>
      <p:sp>
        <p:nvSpPr>
          <p:cNvPr id="21582" name="Google Shape;21582;p82"/>
          <p:cNvSpPr txBox="1"/>
          <p:nvPr>
            <p:ph idx="1" type="body"/>
          </p:nvPr>
        </p:nvSpPr>
        <p:spPr>
          <a:xfrm>
            <a:off x="4909325" y="2437500"/>
            <a:ext cx="3406200" cy="937200"/>
          </a:xfrm>
          <a:prstGeom prst="rect">
            <a:avLst/>
          </a:prstGeom>
          <a:noFill/>
          <a:ln>
            <a:noFill/>
          </a:ln>
        </p:spPr>
        <p:txBody>
          <a:bodyPr anchorCtr="0" anchor="t" bIns="91425" lIns="91425" spcFirstLastPara="1" rIns="91425" wrap="square" tIns="91425">
            <a:noAutofit/>
          </a:bodyPr>
          <a:lstStyle>
            <a:lvl1pPr indent="-342900" lvl="0" marL="457200" algn="l">
              <a:lnSpc>
                <a:spcPct val="115000"/>
              </a:lnSpc>
              <a:spcBef>
                <a:spcPts val="0"/>
              </a:spcBef>
              <a:spcAft>
                <a:spcPts val="0"/>
              </a:spcAft>
              <a:buSzPts val="1800"/>
              <a:buChar char="●"/>
              <a:defRPr sz="1400"/>
            </a:lvl1pPr>
            <a:lvl2pPr indent="-317500" lvl="1" marL="914400" algn="ctr">
              <a:lnSpc>
                <a:spcPct val="115000"/>
              </a:lnSpc>
              <a:spcBef>
                <a:spcPts val="1600"/>
              </a:spcBef>
              <a:spcAft>
                <a:spcPts val="0"/>
              </a:spcAft>
              <a:buSzPts val="1400"/>
              <a:buChar char="○"/>
              <a:defRPr/>
            </a:lvl2pPr>
            <a:lvl3pPr indent="-317500" lvl="2" marL="1371600" algn="ctr">
              <a:lnSpc>
                <a:spcPct val="115000"/>
              </a:lnSpc>
              <a:spcBef>
                <a:spcPts val="1600"/>
              </a:spcBef>
              <a:spcAft>
                <a:spcPts val="0"/>
              </a:spcAft>
              <a:buSzPts val="1400"/>
              <a:buChar char="■"/>
              <a:defRPr/>
            </a:lvl3pPr>
            <a:lvl4pPr indent="-317500" lvl="3" marL="1828800" algn="ctr">
              <a:lnSpc>
                <a:spcPct val="115000"/>
              </a:lnSpc>
              <a:spcBef>
                <a:spcPts val="1600"/>
              </a:spcBef>
              <a:spcAft>
                <a:spcPts val="0"/>
              </a:spcAft>
              <a:buSzPts val="1400"/>
              <a:buChar char="●"/>
              <a:defRPr/>
            </a:lvl4pPr>
            <a:lvl5pPr indent="-317500" lvl="4" marL="2286000" algn="ctr">
              <a:lnSpc>
                <a:spcPct val="115000"/>
              </a:lnSpc>
              <a:spcBef>
                <a:spcPts val="1600"/>
              </a:spcBef>
              <a:spcAft>
                <a:spcPts val="0"/>
              </a:spcAft>
              <a:buSzPts val="1400"/>
              <a:buChar char="○"/>
              <a:defRPr/>
            </a:lvl5pPr>
            <a:lvl6pPr indent="-317500" lvl="5" marL="2743200" algn="ctr">
              <a:lnSpc>
                <a:spcPct val="115000"/>
              </a:lnSpc>
              <a:spcBef>
                <a:spcPts val="1600"/>
              </a:spcBef>
              <a:spcAft>
                <a:spcPts val="0"/>
              </a:spcAft>
              <a:buSzPts val="1400"/>
              <a:buChar char="■"/>
              <a:defRPr/>
            </a:lvl6pPr>
            <a:lvl7pPr indent="-317500" lvl="6" marL="3200400" algn="ctr">
              <a:lnSpc>
                <a:spcPct val="115000"/>
              </a:lnSpc>
              <a:spcBef>
                <a:spcPts val="1600"/>
              </a:spcBef>
              <a:spcAft>
                <a:spcPts val="0"/>
              </a:spcAft>
              <a:buSzPts val="1400"/>
              <a:buChar char="●"/>
              <a:defRPr/>
            </a:lvl7pPr>
            <a:lvl8pPr indent="-317500" lvl="7" marL="3657600" algn="ctr">
              <a:lnSpc>
                <a:spcPct val="115000"/>
              </a:lnSpc>
              <a:spcBef>
                <a:spcPts val="1600"/>
              </a:spcBef>
              <a:spcAft>
                <a:spcPts val="0"/>
              </a:spcAft>
              <a:buSzPts val="1400"/>
              <a:buChar char="○"/>
              <a:defRPr/>
            </a:lvl8pPr>
            <a:lvl9pPr indent="-317500" lvl="8" marL="4114800" algn="ctr">
              <a:lnSpc>
                <a:spcPct val="115000"/>
              </a:lnSpc>
              <a:spcBef>
                <a:spcPts val="1600"/>
              </a:spcBef>
              <a:spcAft>
                <a:spcPts val="1600"/>
              </a:spcAft>
              <a:buSzPts val="1400"/>
              <a:buChar char="■"/>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bg>
      <p:bgPr>
        <a:solidFill>
          <a:schemeClr val="dk2"/>
        </a:solidFill>
      </p:bgPr>
    </p:bg>
    <p:spTree>
      <p:nvGrpSpPr>
        <p:cNvPr id="1140" name="Shape 1140"/>
        <p:cNvGrpSpPr/>
        <p:nvPr/>
      </p:nvGrpSpPr>
      <p:grpSpPr>
        <a:xfrm>
          <a:off x="0" y="0"/>
          <a:ext cx="0" cy="0"/>
          <a:chOff x="0" y="0"/>
          <a:chExt cx="0" cy="0"/>
        </a:xfrm>
      </p:grpSpPr>
      <p:sp>
        <p:nvSpPr>
          <p:cNvPr id="1141" name="Google Shape;1141;p54"/>
          <p:cNvSpPr/>
          <p:nvPr/>
        </p:nvSpPr>
        <p:spPr>
          <a:xfrm>
            <a:off x="325150" y="208107"/>
            <a:ext cx="8493600" cy="4727400"/>
          </a:xfrm>
          <a:prstGeom prst="rect">
            <a:avLst/>
          </a:prstGeom>
          <a:noFill/>
          <a:ln cap="flat" cmpd="sng" w="762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 name="Google Shape;1142;p54"/>
          <p:cNvSpPr/>
          <p:nvPr/>
        </p:nvSpPr>
        <p:spPr>
          <a:xfrm>
            <a:off x="461906" y="351005"/>
            <a:ext cx="8220000" cy="4441500"/>
          </a:xfrm>
          <a:prstGeom prst="rect">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3" name="Google Shape;1143;p54"/>
          <p:cNvGrpSpPr/>
          <p:nvPr/>
        </p:nvGrpSpPr>
        <p:grpSpPr>
          <a:xfrm>
            <a:off x="468844" y="147364"/>
            <a:ext cx="8350008" cy="4685127"/>
            <a:chOff x="238400" y="851425"/>
            <a:chExt cx="7143475" cy="4008150"/>
          </a:xfrm>
        </p:grpSpPr>
        <p:sp>
          <p:nvSpPr>
            <p:cNvPr id="1144" name="Google Shape;1144;p54"/>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 name="Google Shape;1145;p54"/>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 name="Google Shape;1146;p54"/>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 name="Google Shape;1147;p54"/>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 name="Google Shape;1148;p54"/>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 name="Google Shape;1149;p54"/>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 name="Google Shape;1150;p54"/>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 name="Google Shape;1151;p54"/>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 name="Google Shape;1152;p54"/>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 name="Google Shape;1153;p54"/>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 name="Google Shape;1154;p54"/>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 name="Google Shape;1155;p54"/>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 name="Google Shape;1156;p54"/>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 name="Google Shape;1157;p54"/>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 name="Google Shape;1158;p54"/>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 name="Google Shape;1159;p54"/>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 name="Google Shape;1160;p54"/>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 name="Google Shape;1161;p54"/>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 name="Google Shape;1162;p54"/>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 name="Google Shape;1163;p54"/>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 name="Google Shape;1164;p54"/>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 name="Google Shape;1165;p54"/>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 name="Google Shape;1166;p54"/>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 name="Google Shape;1167;p54"/>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 name="Google Shape;1168;p54"/>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 name="Google Shape;1169;p54"/>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 name="Google Shape;1170;p54"/>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 name="Google Shape;1171;p54"/>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 name="Google Shape;1172;p54"/>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 name="Google Shape;1173;p54"/>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 name="Google Shape;1174;p54"/>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 name="Google Shape;1175;p54"/>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 name="Google Shape;1176;p54"/>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 name="Google Shape;1177;p54"/>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 name="Google Shape;1178;p54"/>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 name="Google Shape;1179;p54"/>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 name="Google Shape;1180;p54"/>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 name="Google Shape;1181;p54"/>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 name="Google Shape;1182;p54"/>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 name="Google Shape;1183;p54"/>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 name="Google Shape;1184;p54"/>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 name="Google Shape;1185;p54"/>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 name="Google Shape;1186;p54"/>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 name="Google Shape;1187;p54"/>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 name="Google Shape;1188;p54"/>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 name="Google Shape;1189;p54"/>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 name="Google Shape;1190;p54"/>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 name="Google Shape;1191;p54"/>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 name="Google Shape;1192;p54"/>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 name="Google Shape;1193;p54"/>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 name="Google Shape;1194;p54"/>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 name="Google Shape;1195;p54"/>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 name="Google Shape;1196;p54"/>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 name="Google Shape;1197;p54"/>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 name="Google Shape;1198;p54"/>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 name="Google Shape;1199;p54"/>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 name="Google Shape;1200;p54"/>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 name="Google Shape;1201;p54"/>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 name="Google Shape;1202;p54"/>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 name="Google Shape;1203;p54"/>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 name="Google Shape;1204;p54"/>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 name="Google Shape;1205;p54"/>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 name="Google Shape;1206;p54"/>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 name="Google Shape;1207;p54"/>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 name="Google Shape;1208;p54"/>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 name="Google Shape;1209;p54"/>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 name="Google Shape;1210;p54"/>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 name="Google Shape;1211;p54"/>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 name="Google Shape;1212;p54"/>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 name="Google Shape;1213;p54"/>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 name="Google Shape;1214;p54"/>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 name="Google Shape;1215;p54"/>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 name="Google Shape;1216;p54"/>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 name="Google Shape;1217;p54"/>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 name="Google Shape;1218;p54"/>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 name="Google Shape;1219;p54"/>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 name="Google Shape;1220;p54"/>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 name="Google Shape;1221;p54"/>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 name="Google Shape;1222;p54"/>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 name="Google Shape;1223;p54"/>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 name="Google Shape;1224;p54"/>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 name="Google Shape;1225;p54"/>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 name="Google Shape;1226;p54"/>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 name="Google Shape;1227;p54"/>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 name="Google Shape;1228;p54"/>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 name="Google Shape;1229;p54"/>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 name="Google Shape;1230;p54"/>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 name="Google Shape;1231;p54"/>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 name="Google Shape;1232;p54"/>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 name="Google Shape;1233;p54"/>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 name="Google Shape;1234;p54"/>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 name="Google Shape;1235;p54"/>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 name="Google Shape;1236;p54"/>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 name="Google Shape;1237;p54"/>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 name="Google Shape;1238;p54"/>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 name="Google Shape;1239;p54"/>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 name="Google Shape;1240;p54"/>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 name="Google Shape;1241;p54"/>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 name="Google Shape;1242;p54"/>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 name="Google Shape;1243;p54"/>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 name="Google Shape;1244;p54"/>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 name="Google Shape;1245;p54"/>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 name="Google Shape;1246;p54"/>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 name="Google Shape;1247;p54"/>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 name="Google Shape;1248;p54"/>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 name="Google Shape;1249;p54"/>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 name="Google Shape;1250;p54"/>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 name="Google Shape;1251;p54"/>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 name="Google Shape;1252;p54"/>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 name="Google Shape;1253;p54"/>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 name="Google Shape;1254;p54"/>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 name="Google Shape;1255;p54"/>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 name="Google Shape;1256;p54"/>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 name="Google Shape;1257;p54"/>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 name="Google Shape;1258;p54"/>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 name="Google Shape;1259;p54"/>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 name="Google Shape;1260;p54"/>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 name="Google Shape;1261;p54"/>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 name="Google Shape;1262;p54"/>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 name="Google Shape;1263;p54"/>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 name="Google Shape;1264;p54"/>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 name="Google Shape;1265;p54"/>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 name="Google Shape;1266;p54"/>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 name="Google Shape;1267;p54"/>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 name="Google Shape;1268;p54"/>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 name="Google Shape;1269;p54"/>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 name="Google Shape;1270;p54"/>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 name="Google Shape;1271;p54"/>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 name="Google Shape;1272;p54"/>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 name="Google Shape;1273;p54"/>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 name="Google Shape;1274;p54"/>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 name="Google Shape;1275;p54"/>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 name="Google Shape;1276;p54"/>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 name="Google Shape;1277;p54"/>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 name="Google Shape;1278;p54"/>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 name="Google Shape;1279;p54"/>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 name="Google Shape;1280;p54"/>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 name="Google Shape;1281;p54"/>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 name="Google Shape;1282;p54"/>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 name="Google Shape;1283;p54"/>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 name="Google Shape;1284;p54"/>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 name="Google Shape;1285;p54"/>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 name="Google Shape;1286;p54"/>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 name="Google Shape;1287;p54"/>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 name="Google Shape;1288;p54"/>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 name="Google Shape;1289;p54"/>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 name="Google Shape;1290;p54"/>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 name="Google Shape;1291;p54"/>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 name="Google Shape;1292;p54"/>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 name="Google Shape;1293;p54"/>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 name="Google Shape;1294;p54"/>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 name="Google Shape;1295;p54"/>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 name="Google Shape;1296;p54"/>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 name="Google Shape;1297;p54"/>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 name="Google Shape;1298;p54"/>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 name="Google Shape;1299;p54"/>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 name="Google Shape;1300;p54"/>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 name="Google Shape;1301;p54"/>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 name="Google Shape;1302;p54"/>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 name="Google Shape;1303;p54"/>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 name="Google Shape;1304;p54"/>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 name="Google Shape;1305;p54"/>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 name="Google Shape;1306;p54"/>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 name="Google Shape;1307;p54"/>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 name="Google Shape;1308;p54"/>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 name="Google Shape;1309;p54"/>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 name="Google Shape;1310;p54"/>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 name="Google Shape;1311;p54"/>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 name="Google Shape;1312;p54"/>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 name="Google Shape;1313;p54"/>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 name="Google Shape;1314;p54"/>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 name="Google Shape;1315;p54"/>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 name="Google Shape;1316;p54"/>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 name="Google Shape;1317;p54"/>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 name="Google Shape;1318;p54"/>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 name="Google Shape;1319;p54"/>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 name="Google Shape;1320;p54"/>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 name="Google Shape;1321;p54"/>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 name="Google Shape;1322;p54"/>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 name="Google Shape;1323;p54"/>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 name="Google Shape;1324;p54"/>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 name="Google Shape;1325;p54"/>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 name="Google Shape;1326;p54"/>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 name="Google Shape;1327;p54"/>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 name="Google Shape;1328;p54"/>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 name="Google Shape;1329;p54"/>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 name="Google Shape;1330;p54"/>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 name="Google Shape;1331;p54"/>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 name="Google Shape;1332;p54"/>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 name="Google Shape;1333;p54"/>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 name="Google Shape;1334;p54"/>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 name="Google Shape;1335;p54"/>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 name="Google Shape;1336;p54"/>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 name="Google Shape;1337;p54"/>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 name="Google Shape;1338;p54"/>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 name="Google Shape;1339;p54"/>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 name="Google Shape;1340;p54"/>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 name="Google Shape;1341;p54"/>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 name="Google Shape;1342;p54"/>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 name="Google Shape;1343;p54"/>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 name="Google Shape;1344;p54"/>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 name="Google Shape;1345;p54"/>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 name="Google Shape;1346;p54"/>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 name="Google Shape;1347;p54"/>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 name="Google Shape;1348;p54"/>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 name="Google Shape;1349;p54"/>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 name="Google Shape;1350;p54"/>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 name="Google Shape;1351;p54"/>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 name="Google Shape;1352;p54"/>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 name="Google Shape;1353;p54"/>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 name="Google Shape;1354;p54"/>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 name="Google Shape;1355;p54"/>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 name="Google Shape;1356;p54"/>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 name="Google Shape;1357;p54"/>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 name="Google Shape;1358;p54"/>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 name="Google Shape;1359;p54"/>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 name="Google Shape;1360;p54"/>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 name="Google Shape;1361;p54"/>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 name="Google Shape;1362;p54"/>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 name="Google Shape;1363;p54"/>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 name="Google Shape;1364;p54"/>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 name="Google Shape;1365;p54"/>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 name="Google Shape;1366;p54"/>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 name="Google Shape;1367;p54"/>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 name="Google Shape;1368;p54"/>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 name="Google Shape;1369;p54"/>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 name="Google Shape;1370;p54"/>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 name="Google Shape;1371;p54"/>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 name="Google Shape;1372;p54"/>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 name="Google Shape;1373;p54"/>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 name="Google Shape;1374;p54"/>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 name="Google Shape;1375;p54"/>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 name="Google Shape;1376;p54"/>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 name="Google Shape;1377;p54"/>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 name="Google Shape;1378;p54"/>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 name="Google Shape;1379;p54"/>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 name="Google Shape;1380;p54"/>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 name="Google Shape;1381;p54"/>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 name="Google Shape;1382;p54"/>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 name="Google Shape;1383;p54"/>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 name="Google Shape;1384;p54"/>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 name="Google Shape;1385;p54"/>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 name="Google Shape;1386;p54"/>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 name="Google Shape;1387;p54"/>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 name="Google Shape;1388;p54"/>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 name="Google Shape;1389;p54"/>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 name="Google Shape;1390;p54"/>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 name="Google Shape;1391;p54"/>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 name="Google Shape;1392;p54"/>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 name="Google Shape;1393;p54"/>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 name="Google Shape;1394;p54"/>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 name="Google Shape;1395;p54"/>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 name="Google Shape;1396;p54"/>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 name="Google Shape;1397;p54"/>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 name="Google Shape;1398;p54"/>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 name="Google Shape;1399;p54"/>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 name="Google Shape;1400;p54"/>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 name="Google Shape;1401;p54"/>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 name="Google Shape;1402;p54"/>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 name="Google Shape;1403;p54"/>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 name="Google Shape;1404;p54"/>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 name="Google Shape;1405;p54"/>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 name="Google Shape;1406;p54"/>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 name="Google Shape;1407;p54"/>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 name="Google Shape;1408;p54"/>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 name="Google Shape;1409;p54"/>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 name="Google Shape;1410;p54"/>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 name="Google Shape;1411;p54"/>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 name="Google Shape;1412;p54"/>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 name="Google Shape;1413;p54"/>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 name="Google Shape;1414;p54"/>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 name="Google Shape;1415;p54"/>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 name="Google Shape;1416;p54"/>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 name="Google Shape;1417;p54"/>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 name="Google Shape;1418;p54"/>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 name="Google Shape;1419;p54"/>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0" name="Google Shape;1420;p54"/>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1" name="Google Shape;1421;p54"/>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 name="Google Shape;1422;p54"/>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 name="Google Shape;1423;p54"/>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 name="Google Shape;1424;p54"/>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 name="Google Shape;1425;p54"/>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 name="Google Shape;1426;p54"/>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 name="Google Shape;1427;p54"/>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 name="Google Shape;1428;p54"/>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 name="Google Shape;1429;p54"/>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 name="Google Shape;1430;p54"/>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 name="Google Shape;1431;p54"/>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 name="Google Shape;1432;p54"/>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 name="Google Shape;1433;p54"/>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 name="Google Shape;1434;p54"/>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 name="Google Shape;1435;p54"/>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 name="Google Shape;1436;p54"/>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 name="Google Shape;1437;p54"/>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 name="Google Shape;1438;p54"/>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 name="Google Shape;1439;p54"/>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 name="Google Shape;1440;p54"/>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 name="Google Shape;1441;p54"/>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 name="Google Shape;1442;p54"/>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 name="Google Shape;1443;p54"/>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 name="Google Shape;1444;p54"/>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 name="Google Shape;1445;p54"/>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 name="Google Shape;1446;p54"/>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 name="Google Shape;1447;p54"/>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 name="Google Shape;1448;p54"/>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 name="Google Shape;1449;p54"/>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 name="Google Shape;1450;p54"/>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 name="Google Shape;1451;p54"/>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 name="Google Shape;1452;p54"/>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 name="Google Shape;1453;p54"/>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 name="Google Shape;1454;p54"/>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 name="Google Shape;1455;p54"/>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 name="Google Shape;1456;p54"/>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 name="Google Shape;1457;p54"/>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 name="Google Shape;1458;p54"/>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 name="Google Shape;1459;p54"/>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 name="Google Shape;1460;p54"/>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 name="Google Shape;1461;p54"/>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 name="Google Shape;1462;p54"/>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 name="Google Shape;1463;p54"/>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 name="Google Shape;1464;p54"/>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 name="Google Shape;1465;p54"/>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 name="Google Shape;1466;p54"/>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 name="Google Shape;1467;p54"/>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 name="Google Shape;1468;p54"/>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 name="Google Shape;1469;p54"/>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 name="Google Shape;1470;p54"/>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 name="Google Shape;1471;p54"/>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 name="Google Shape;1472;p54"/>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 name="Google Shape;1473;p54"/>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 name="Google Shape;1474;p54"/>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 name="Google Shape;1475;p54"/>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 name="Google Shape;1476;p54"/>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 name="Google Shape;1477;p54"/>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 name="Google Shape;1478;p54"/>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 name="Google Shape;1479;p54"/>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 name="Google Shape;1480;p54"/>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 name="Google Shape;1481;p54"/>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 name="Google Shape;1482;p54"/>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 name="Google Shape;1483;p54"/>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 name="Google Shape;1484;p54"/>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 name="Google Shape;1485;p54"/>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 name="Google Shape;1486;p54"/>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 name="Google Shape;1487;p54"/>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 name="Google Shape;1488;p54"/>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 name="Google Shape;1489;p54"/>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 name="Google Shape;1490;p54"/>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 name="Google Shape;1491;p54"/>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 name="Google Shape;1492;p54"/>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 name="Google Shape;1493;p54"/>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 name="Google Shape;1494;p54"/>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 name="Google Shape;1495;p54"/>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 name="Google Shape;1496;p54"/>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 name="Google Shape;1497;p54"/>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 name="Google Shape;1498;p54"/>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 name="Google Shape;1499;p54"/>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 name="Google Shape;1500;p54"/>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 name="Google Shape;1501;p54"/>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 name="Google Shape;1502;p54"/>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 name="Google Shape;1503;p54"/>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 name="Google Shape;1504;p54"/>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 name="Google Shape;1505;p54"/>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 name="Google Shape;1506;p54"/>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 name="Google Shape;1507;p54"/>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 name="Google Shape;1508;p54"/>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 name="Google Shape;1509;p54"/>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 name="Google Shape;1510;p54"/>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 name="Google Shape;1511;p54"/>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 name="Google Shape;1512;p54"/>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 name="Google Shape;1513;p54"/>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 name="Google Shape;1514;p54"/>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 name="Google Shape;1515;p54"/>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 name="Google Shape;1516;p54"/>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 name="Google Shape;1517;p54"/>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 name="Google Shape;1518;p54"/>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 name="Google Shape;1519;p54"/>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 name="Google Shape;1520;p54"/>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 name="Google Shape;1521;p54"/>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 name="Google Shape;1522;p54"/>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 name="Google Shape;1523;p54"/>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 name="Google Shape;1524;p54"/>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 name="Google Shape;1525;p54"/>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 name="Google Shape;1526;p54"/>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 name="Google Shape;1527;p54"/>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 name="Google Shape;1528;p54"/>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 name="Google Shape;1529;p54"/>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 name="Google Shape;1530;p54"/>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 name="Google Shape;1531;p54"/>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 name="Google Shape;1532;p54"/>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 name="Google Shape;1533;p54"/>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 name="Google Shape;1534;p54"/>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 name="Google Shape;1535;p54"/>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 name="Google Shape;1536;p54"/>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 name="Google Shape;1537;p54"/>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 name="Google Shape;1538;p54"/>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 name="Google Shape;1539;p54"/>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 name="Google Shape;1540;p54"/>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 name="Google Shape;1541;p54"/>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 name="Google Shape;1542;p54"/>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 name="Google Shape;1543;p54"/>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 name="Google Shape;1544;p54"/>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 name="Google Shape;1545;p54"/>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 name="Google Shape;1546;p54"/>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 name="Google Shape;1547;p54"/>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 name="Google Shape;1548;p54"/>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 name="Google Shape;1549;p54"/>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 name="Google Shape;1550;p54"/>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 name="Google Shape;1551;p54"/>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 name="Google Shape;1552;p54"/>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 name="Google Shape;1553;p54"/>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 name="Google Shape;1554;p54"/>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 name="Google Shape;1555;p54"/>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 name="Google Shape;1556;p54"/>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 name="Google Shape;1557;p54"/>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 name="Google Shape;1558;p54"/>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 name="Google Shape;1559;p54"/>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 name="Google Shape;1560;p54"/>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 name="Google Shape;1561;p54"/>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 name="Google Shape;1562;p54"/>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 name="Google Shape;1563;p54"/>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 name="Google Shape;1564;p54"/>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 name="Google Shape;1565;p54"/>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 name="Google Shape;1566;p54"/>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 name="Google Shape;1567;p54"/>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 name="Google Shape;1568;p54"/>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 name="Google Shape;1569;p54"/>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 name="Google Shape;1570;p54"/>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 name="Google Shape;1571;p54"/>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 name="Google Shape;1572;p54"/>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 name="Google Shape;1573;p54"/>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 name="Google Shape;1574;p54"/>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 name="Google Shape;1575;p54"/>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 name="Google Shape;1576;p54"/>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 name="Google Shape;1577;p54"/>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 name="Google Shape;1578;p54"/>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 name="Google Shape;1579;p54"/>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 name="Google Shape;1580;p54"/>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 name="Google Shape;1581;p54"/>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 name="Google Shape;1582;p54"/>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 name="Google Shape;1583;p54"/>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 name="Google Shape;1584;p54"/>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 name="Google Shape;1585;p54"/>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 name="Google Shape;1586;p54"/>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 name="Google Shape;1587;p54"/>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 name="Google Shape;1588;p54"/>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 name="Google Shape;1589;p54"/>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 name="Google Shape;1590;p54"/>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 name="Google Shape;1591;p54"/>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 name="Google Shape;1592;p54"/>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 name="Google Shape;1593;p54"/>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 name="Google Shape;1594;p54"/>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 name="Google Shape;1595;p54"/>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 name="Google Shape;1596;p54"/>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 name="Google Shape;1597;p54"/>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 name="Google Shape;1598;p54"/>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 name="Google Shape;1599;p54"/>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 name="Google Shape;1600;p54"/>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 name="Google Shape;1601;p54"/>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 name="Google Shape;1602;p54"/>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 name="Google Shape;1603;p54"/>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 name="Google Shape;1604;p54"/>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 name="Google Shape;1605;p54"/>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 name="Google Shape;1606;p54"/>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 name="Google Shape;1607;p54"/>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 name="Google Shape;1608;p54"/>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 name="Google Shape;1609;p54"/>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 name="Google Shape;1610;p54"/>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 name="Google Shape;1611;p54"/>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 name="Google Shape;1612;p54"/>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 name="Google Shape;1613;p54"/>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 name="Google Shape;1614;p54"/>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 name="Google Shape;1615;p54"/>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 name="Google Shape;1616;p54"/>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 name="Google Shape;1617;p54"/>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 name="Google Shape;1618;p54"/>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 name="Google Shape;1619;p54"/>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 name="Google Shape;1620;p54"/>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 name="Google Shape;1621;p54"/>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 name="Google Shape;1622;p54"/>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 name="Google Shape;1623;p54"/>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 name="Google Shape;1624;p54"/>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 name="Google Shape;1625;p54"/>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 name="Google Shape;1626;p54"/>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 name="Google Shape;1627;p54"/>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 name="Google Shape;1628;p54"/>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 name="Google Shape;1629;p54"/>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 name="Google Shape;1630;p54"/>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 name="Google Shape;1631;p54"/>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 name="Google Shape;1632;p54"/>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 name="Google Shape;1633;p54"/>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 name="Google Shape;1634;p54"/>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 name="Google Shape;1635;p54"/>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 name="Google Shape;1636;p54"/>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 name="Google Shape;1637;p54"/>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 name="Google Shape;1638;p54"/>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 name="Google Shape;1639;p54"/>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 name="Google Shape;1640;p54"/>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 name="Google Shape;1641;p54"/>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 name="Google Shape;1642;p54"/>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 name="Google Shape;1643;p54"/>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 name="Google Shape;1644;p54"/>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 name="Google Shape;1645;p54"/>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 name="Google Shape;1646;p54"/>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 name="Google Shape;1647;p54"/>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 name="Google Shape;1648;p54"/>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 name="Google Shape;1649;p54"/>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 name="Google Shape;1650;p54"/>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 name="Google Shape;1651;p54"/>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 name="Google Shape;1652;p54"/>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 name="Google Shape;1653;p54"/>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 name="Google Shape;1654;p54"/>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 name="Google Shape;1655;p54"/>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 name="Google Shape;1656;p54"/>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 name="Google Shape;1657;p54"/>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 name="Google Shape;1658;p54"/>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 name="Google Shape;1659;p54"/>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 name="Google Shape;1660;p54"/>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 name="Google Shape;1661;p54"/>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 name="Google Shape;1662;p54"/>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 name="Google Shape;1663;p54"/>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 name="Google Shape;1664;p54"/>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 name="Google Shape;1665;p54"/>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 name="Google Shape;1666;p54"/>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 name="Google Shape;1667;p54"/>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 name="Google Shape;1668;p54"/>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 name="Google Shape;1669;p54"/>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 name="Google Shape;1670;p54"/>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 name="Google Shape;1671;p54"/>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 name="Google Shape;1672;p54"/>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 name="Google Shape;1673;p54"/>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 name="Google Shape;1674;p54"/>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 name="Google Shape;1675;p54"/>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 name="Google Shape;1676;p54"/>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 name="Google Shape;1677;p54"/>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 name="Google Shape;1678;p54"/>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 name="Google Shape;1679;p54"/>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 name="Google Shape;1680;p54"/>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 name="Google Shape;1681;p54"/>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 name="Google Shape;1682;p54"/>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 name="Google Shape;1683;p54"/>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 name="Google Shape;1684;p54"/>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 name="Google Shape;1685;p54"/>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 name="Google Shape;1686;p54"/>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 name="Google Shape;1687;p54"/>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 name="Google Shape;1688;p54"/>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 name="Google Shape;1689;p54"/>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 name="Google Shape;1690;p54"/>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 name="Google Shape;1691;p54"/>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 name="Google Shape;1692;p54"/>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 name="Google Shape;1693;p54"/>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 name="Google Shape;1694;p54"/>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 name="Google Shape;1695;p54"/>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 name="Google Shape;1696;p54"/>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 name="Google Shape;1697;p54"/>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 name="Google Shape;1698;p54"/>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 name="Google Shape;1699;p54"/>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 name="Google Shape;1700;p54"/>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 name="Google Shape;1701;p54"/>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 name="Google Shape;1702;p54"/>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 name="Google Shape;1703;p54"/>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 name="Google Shape;1704;p54"/>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 name="Google Shape;1705;p54"/>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 name="Google Shape;1706;p54"/>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 name="Google Shape;1707;p54"/>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 name="Google Shape;1708;p54"/>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 name="Google Shape;1709;p54"/>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 name="Google Shape;1710;p54"/>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 name="Google Shape;1711;p54"/>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 name="Google Shape;1712;p54"/>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 name="Google Shape;1713;p54"/>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 name="Google Shape;1714;p54"/>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 name="Google Shape;1715;p54"/>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 name="Google Shape;1716;p54"/>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 name="Google Shape;1717;p54"/>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 name="Google Shape;1718;p54"/>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 name="Google Shape;1719;p54"/>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 name="Google Shape;1720;p54"/>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 name="Google Shape;1721;p54"/>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 name="Google Shape;1722;p54"/>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 name="Google Shape;1723;p54"/>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 name="Google Shape;1724;p54"/>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 name="Google Shape;1725;p54"/>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 name="Google Shape;1726;p54"/>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 name="Google Shape;1727;p54"/>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 name="Google Shape;1728;p54"/>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 name="Google Shape;1729;p54"/>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 name="Google Shape;1730;p54"/>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 name="Google Shape;1731;p54"/>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 name="Google Shape;1732;p54"/>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 name="Google Shape;1733;p54"/>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 name="Google Shape;1734;p54"/>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 name="Google Shape;1735;p54"/>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 name="Google Shape;1736;p54"/>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 name="Google Shape;1737;p54"/>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 name="Google Shape;1738;p54"/>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 name="Google Shape;1739;p54"/>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 name="Google Shape;1740;p54"/>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 name="Google Shape;1741;p54"/>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 name="Google Shape;1742;p54"/>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 name="Google Shape;1743;p54"/>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 name="Google Shape;1744;p54"/>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 name="Google Shape;1745;p54"/>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 name="Google Shape;1746;p54"/>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 name="Google Shape;1747;p54"/>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 name="Google Shape;1748;p54"/>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 name="Google Shape;1749;p54"/>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 name="Google Shape;1750;p54"/>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 name="Google Shape;1751;p54"/>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 name="Google Shape;1752;p54"/>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 name="Google Shape;1753;p54"/>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 name="Google Shape;1754;p54"/>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 name="Google Shape;1755;p54"/>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 name="Google Shape;1756;p54"/>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 name="Google Shape;1757;p54"/>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 name="Google Shape;1758;p54"/>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 name="Google Shape;1759;p54"/>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 name="Google Shape;1760;p54"/>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 name="Google Shape;1761;p54"/>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 name="Google Shape;1762;p54"/>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 name="Google Shape;1763;p54"/>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 name="Google Shape;1764;p54"/>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 name="Google Shape;1765;p54"/>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 name="Google Shape;1766;p54"/>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 name="Google Shape;1767;p54"/>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 name="Google Shape;1768;p54"/>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9" name="Google Shape;1769;p54"/>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 name="Google Shape;1770;p54"/>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 name="Google Shape;1771;p54"/>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 name="Google Shape;1772;p54"/>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 name="Google Shape;1773;p54"/>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 name="Google Shape;1774;p54"/>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 name="Google Shape;1775;p54"/>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 name="Google Shape;1776;p54"/>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 name="Google Shape;1777;p54"/>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 name="Google Shape;1778;p54"/>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 name="Google Shape;1779;p54"/>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 name="Google Shape;1780;p54"/>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 name="Google Shape;1781;p54"/>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 name="Google Shape;1782;p54"/>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 name="Google Shape;1783;p54"/>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 name="Google Shape;1784;p54"/>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 name="Google Shape;1785;p54"/>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 name="Google Shape;1786;p54"/>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 name="Google Shape;1787;p54"/>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 name="Google Shape;1788;p54"/>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 name="Google Shape;1789;p54"/>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 name="Google Shape;1790;p54"/>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 name="Google Shape;1791;p54"/>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 name="Google Shape;1792;p54"/>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 name="Google Shape;1793;p54"/>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 name="Google Shape;1794;p54"/>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 name="Google Shape;1795;p54"/>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 name="Google Shape;1796;p54"/>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 name="Google Shape;1797;p54"/>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 name="Google Shape;1798;p54"/>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 name="Google Shape;1799;p54"/>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 name="Google Shape;1800;p54"/>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 name="Google Shape;1801;p54"/>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 name="Google Shape;1802;p54"/>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 name="Google Shape;1803;p54"/>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 name="Google Shape;1804;p54"/>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 name="Google Shape;1805;p54"/>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 name="Google Shape;1806;p54"/>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 name="Google Shape;1807;p54"/>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 name="Google Shape;1808;p54"/>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 name="Google Shape;1809;p54"/>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 name="Google Shape;1810;p54"/>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 name="Google Shape;1811;p54"/>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 name="Google Shape;1812;p54"/>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 name="Google Shape;1813;p54"/>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 name="Google Shape;1814;p54"/>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 name="Google Shape;1815;p54"/>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 name="Google Shape;1816;p54"/>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 name="Google Shape;1817;p54"/>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 name="Google Shape;1818;p54"/>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 name="Google Shape;1819;p54"/>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 name="Google Shape;1820;p54"/>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 name="Google Shape;1821;p54"/>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 name="Google Shape;1822;p54"/>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 name="Google Shape;1823;p54"/>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 name="Google Shape;1824;p54"/>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5" name="Google Shape;1825;p54"/>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 name="Google Shape;1826;p54"/>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 name="Google Shape;1827;p54"/>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 name="Google Shape;1828;p54"/>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 name="Google Shape;1829;p54"/>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 name="Google Shape;1830;p54"/>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 name="Google Shape;1831;p54"/>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 name="Google Shape;1832;p54"/>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 name="Google Shape;1833;p54"/>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 name="Google Shape;1834;p54"/>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 name="Google Shape;1835;p54"/>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 name="Google Shape;1836;p54"/>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 name="Google Shape;1837;p54"/>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 name="Google Shape;1838;p54"/>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 name="Google Shape;1839;p54"/>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 name="Google Shape;1840;p54"/>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 name="Google Shape;1841;p54"/>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 name="Google Shape;1842;p54"/>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 name="Google Shape;1843;p54"/>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 name="Google Shape;1844;p54"/>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 name="Google Shape;1845;p54"/>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 name="Google Shape;1846;p54"/>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 name="Google Shape;1847;p54"/>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 name="Google Shape;1848;p54"/>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 name="Google Shape;1849;p54"/>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0" name="Google Shape;1850;p54"/>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1" name="Google Shape;1851;p54"/>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2" name="Google Shape;1852;p54"/>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3" name="Google Shape;1853;p54"/>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4" name="Google Shape;1854;p54"/>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 name="Google Shape;1855;p54"/>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6" name="Google Shape;1856;p54"/>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7" name="Google Shape;1857;p54"/>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 name="Google Shape;1858;p54"/>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 name="Google Shape;1859;p54"/>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 name="Google Shape;1860;p54"/>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 name="Google Shape;1861;p54"/>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 name="Google Shape;1862;p54"/>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 name="Google Shape;1863;p54"/>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 name="Google Shape;1864;p54"/>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 name="Google Shape;1865;p54"/>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 name="Google Shape;1866;p54"/>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 name="Google Shape;1867;p54"/>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 name="Google Shape;1868;p54"/>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 name="Google Shape;1869;p54"/>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 name="Google Shape;1870;p54"/>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 name="Google Shape;1871;p54"/>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 name="Google Shape;1872;p54"/>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 name="Google Shape;1873;p54"/>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 name="Google Shape;1874;p54"/>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 name="Google Shape;1875;p54"/>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 name="Google Shape;1876;p54"/>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 name="Google Shape;1877;p54"/>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 name="Google Shape;1878;p54"/>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 name="Google Shape;1879;p54"/>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 name="Google Shape;1880;p54"/>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 name="Google Shape;1881;p54"/>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 name="Google Shape;1882;p54"/>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3" name="Google Shape;1883;p54"/>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 name="Google Shape;1884;p54"/>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 name="Google Shape;1885;p54"/>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 name="Google Shape;1886;p54"/>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 name="Google Shape;1887;p54"/>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 name="Google Shape;1888;p54"/>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 name="Google Shape;1889;p54"/>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 name="Google Shape;1890;p54"/>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 name="Google Shape;1891;p54"/>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 name="Google Shape;1892;p54"/>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 name="Google Shape;1893;p54"/>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 name="Google Shape;1894;p54"/>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 name="Google Shape;1895;p54"/>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 name="Google Shape;1896;p54"/>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 name="Google Shape;1897;p54"/>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 name="Google Shape;1898;p54"/>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 name="Google Shape;1899;p54"/>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 name="Google Shape;1900;p54"/>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 name="Google Shape;1901;p54"/>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 name="Google Shape;1902;p54"/>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 name="Google Shape;1903;p54"/>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 name="Google Shape;1904;p54"/>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 name="Google Shape;1905;p54"/>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 name="Google Shape;1906;p54"/>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 name="Google Shape;1907;p54"/>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 name="Google Shape;1908;p54"/>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 name="Google Shape;1909;p54"/>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 name="Google Shape;1910;p54"/>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 name="Google Shape;1911;p54"/>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 name="Google Shape;1912;p54"/>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3" name="Google Shape;1913;p54"/>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4" name="Google Shape;1914;p54"/>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 name="Google Shape;1915;p54"/>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 name="Google Shape;1916;p54"/>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 name="Google Shape;1917;p54"/>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 name="Google Shape;1918;p54"/>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 name="Google Shape;1919;p54"/>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 name="Google Shape;1920;p54"/>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 name="Google Shape;1921;p54"/>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 name="Google Shape;1922;p54"/>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 name="Google Shape;1923;p54"/>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 name="Google Shape;1924;p54"/>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 name="Google Shape;1925;p54"/>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 name="Google Shape;1926;p54"/>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 name="Google Shape;1927;p54"/>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 name="Google Shape;1928;p54"/>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 name="Google Shape;1929;p54"/>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 name="Google Shape;1930;p54"/>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 name="Google Shape;1931;p54"/>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 name="Google Shape;1932;p54"/>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 name="Google Shape;1933;p54"/>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 name="Google Shape;1934;p54"/>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 name="Google Shape;1935;p54"/>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 name="Google Shape;1936;p54"/>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 name="Google Shape;1937;p54"/>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 name="Google Shape;1938;p54"/>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 name="Google Shape;1939;p54"/>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 name="Google Shape;1940;p54"/>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 name="Google Shape;1941;p54"/>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 name="Google Shape;1942;p54"/>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 name="Google Shape;1943;p54"/>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 name="Google Shape;1944;p54"/>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 name="Google Shape;1945;p54"/>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 name="Google Shape;1946;p54"/>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 name="Google Shape;1947;p54"/>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 name="Google Shape;1948;p54"/>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 name="Google Shape;1949;p54"/>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 name="Google Shape;1950;p54"/>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 name="Google Shape;1951;p54"/>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 name="Google Shape;1952;p54"/>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 name="Google Shape;1953;p54"/>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 name="Google Shape;1954;p54"/>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5" name="Google Shape;1955;p54"/>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 name="Google Shape;1956;p54"/>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 name="Google Shape;1957;p54"/>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 name="Google Shape;1958;p54"/>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 name="Google Shape;1959;p54"/>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 name="Google Shape;1960;p54"/>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 name="Google Shape;1961;p54"/>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 name="Google Shape;1962;p54"/>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 name="Google Shape;1963;p54"/>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 name="Google Shape;1964;p54"/>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 name="Google Shape;1965;p54"/>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 name="Google Shape;1966;p54"/>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 name="Google Shape;1967;p54"/>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 name="Google Shape;1968;p54"/>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 name="Google Shape;1969;p54"/>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 name="Google Shape;1970;p54"/>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 name="Google Shape;1971;p54"/>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 name="Google Shape;1972;p54"/>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 name="Google Shape;1973;p54"/>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 name="Google Shape;1974;p54"/>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 name="Google Shape;1975;p54"/>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 name="Google Shape;1976;p54"/>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 name="Google Shape;1977;p54"/>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 name="Google Shape;1978;p54"/>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 name="Google Shape;1979;p54"/>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 name="Google Shape;1980;p54"/>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 name="Google Shape;1981;p54"/>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 name="Google Shape;1982;p54"/>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 name="Google Shape;1983;p54"/>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 name="Google Shape;1984;p54"/>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 name="Google Shape;1985;p54"/>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 name="Google Shape;1986;p54"/>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 name="Google Shape;1987;p54"/>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 name="Google Shape;1988;p54"/>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 name="Google Shape;1989;p54"/>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 name="Google Shape;1990;p54"/>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 name="Google Shape;1991;p54"/>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 name="Google Shape;1992;p54"/>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 name="Google Shape;1993;p54"/>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 name="Google Shape;1994;p54"/>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 name="Google Shape;1995;p54"/>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 name="Google Shape;1996;p54"/>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 name="Google Shape;1997;p54"/>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 name="Google Shape;1998;p54"/>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 name="Google Shape;1999;p54"/>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 name="Google Shape;2000;p54"/>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 name="Google Shape;2001;p54"/>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 name="Google Shape;2002;p54"/>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 name="Google Shape;2003;p54"/>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 name="Google Shape;2004;p54"/>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 name="Google Shape;2005;p54"/>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 name="Google Shape;2006;p54"/>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 name="Google Shape;2007;p54"/>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 name="Google Shape;2008;p54"/>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 name="Google Shape;2009;p54"/>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 name="Google Shape;2010;p54"/>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 name="Google Shape;2011;p54"/>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 name="Google Shape;2012;p54"/>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 name="Google Shape;2013;p54"/>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 name="Google Shape;2014;p54"/>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 name="Google Shape;2015;p54"/>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 name="Google Shape;2016;p54"/>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 name="Google Shape;2017;p54"/>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 name="Google Shape;2018;p54"/>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 name="Google Shape;2019;p54"/>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 name="Google Shape;2020;p54"/>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 name="Google Shape;2021;p54"/>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 name="Google Shape;2022;p54"/>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 name="Google Shape;2023;p54"/>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 name="Google Shape;2024;p54"/>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 name="Google Shape;2025;p54"/>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 name="Google Shape;2026;p54"/>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 name="Google Shape;2027;p54"/>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 name="Google Shape;2028;p54"/>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 name="Google Shape;2029;p54"/>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 name="Google Shape;2030;p54"/>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 name="Google Shape;2031;p54"/>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 name="Google Shape;2032;p54"/>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 name="Google Shape;2033;p54"/>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 name="Google Shape;2034;p54"/>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 name="Google Shape;2035;p54"/>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 name="Google Shape;2036;p54"/>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 name="Google Shape;2037;p54"/>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 name="Google Shape;2038;p54"/>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 name="Google Shape;2039;p54"/>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 name="Google Shape;2040;p54"/>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 name="Google Shape;2041;p54"/>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 name="Google Shape;2042;p54"/>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 name="Google Shape;2043;p54"/>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 name="Google Shape;2044;p54"/>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 name="Google Shape;2045;p54"/>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 name="Google Shape;2046;p54"/>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 name="Google Shape;2047;p54"/>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 name="Google Shape;2048;p54"/>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 name="Google Shape;2049;p54"/>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 name="Google Shape;2050;p54"/>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 name="Google Shape;2051;p54"/>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 name="Google Shape;2052;p54"/>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 name="Google Shape;2053;p54"/>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 name="Google Shape;2054;p54"/>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 name="Google Shape;2055;p54"/>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 name="Google Shape;2056;p54"/>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 name="Google Shape;2057;p54"/>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 name="Google Shape;2058;p54"/>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 name="Google Shape;2059;p54"/>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 name="Google Shape;2060;p54"/>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 name="Google Shape;2061;p54"/>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 name="Google Shape;2062;p54"/>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 name="Google Shape;2063;p54"/>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 name="Google Shape;2064;p54"/>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 name="Google Shape;2065;p54"/>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 name="Google Shape;2066;p54"/>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 name="Google Shape;2067;p54"/>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 name="Google Shape;2068;p54"/>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 name="Google Shape;2069;p54"/>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 name="Google Shape;2070;p54"/>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 name="Google Shape;2071;p54"/>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 name="Google Shape;2072;p54"/>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 name="Google Shape;2073;p54"/>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 name="Google Shape;2074;p54"/>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 name="Google Shape;2075;p54"/>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 name="Google Shape;2076;p54"/>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 name="Google Shape;2077;p54"/>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 name="Google Shape;2078;p54"/>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 name="Google Shape;2079;p54"/>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 name="Google Shape;2080;p54"/>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 name="Google Shape;2081;p54"/>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 name="Google Shape;2082;p54"/>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 name="Google Shape;2083;p54"/>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 name="Google Shape;2084;p54"/>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 name="Google Shape;2085;p54"/>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 name="Google Shape;2086;p54"/>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 name="Google Shape;2087;p54"/>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 name="Google Shape;2088;p54"/>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 name="Google Shape;2089;p54"/>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 name="Google Shape;2090;p54"/>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1" name="Google Shape;2091;p54"/>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 name="Google Shape;2092;p54"/>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 name="Google Shape;2093;p54"/>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 name="Google Shape;2094;p54"/>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 name="Google Shape;2095;p54"/>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 name="Google Shape;2096;p54"/>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 name="Google Shape;2097;p54"/>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 name="Google Shape;2098;p54"/>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 name="Google Shape;2099;p54"/>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 name="Google Shape;2100;p54"/>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 name="Google Shape;2101;p54"/>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 name="Google Shape;2102;p54"/>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 name="Google Shape;2103;p54"/>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 name="Google Shape;2104;p54"/>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 name="Google Shape;2105;p54"/>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 name="Google Shape;2106;p54"/>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 name="Google Shape;2107;p54"/>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 name="Google Shape;2108;p54"/>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 name="Google Shape;2109;p54"/>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 name="Google Shape;2110;p54"/>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 name="Google Shape;2111;p54"/>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 name="Google Shape;2112;p54"/>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 name="Google Shape;2113;p54"/>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 name="Google Shape;2114;p54"/>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 name="Google Shape;2115;p54"/>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 name="Google Shape;2116;p54"/>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 name="Google Shape;2117;p54"/>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 name="Google Shape;2118;p54"/>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 name="Google Shape;2119;p54"/>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 name="Google Shape;2120;p54"/>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 name="Google Shape;2121;p54"/>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 name="Google Shape;2122;p54"/>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 name="Google Shape;2123;p54"/>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 name="Google Shape;2124;p54"/>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 name="Google Shape;2125;p54"/>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 name="Google Shape;2126;p54"/>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 name="Google Shape;2127;p54"/>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 name="Google Shape;2128;p54"/>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 name="Google Shape;2129;p54"/>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 name="Google Shape;2130;p54"/>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 name="Google Shape;2131;p54"/>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 name="Google Shape;2132;p54"/>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 name="Google Shape;2133;p54"/>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 name="Google Shape;2134;p54"/>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 name="Google Shape;2135;p54"/>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 name="Google Shape;2136;p54"/>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 name="Google Shape;2137;p54"/>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 name="Google Shape;2138;p54"/>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 name="Google Shape;2139;p54"/>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 name="Google Shape;2140;p54"/>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 name="Google Shape;2141;p54"/>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 name="Google Shape;2142;p54"/>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 name="Google Shape;2143;p54"/>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 name="Google Shape;2144;p54"/>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 name="Google Shape;2145;p54"/>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 name="Google Shape;2146;p54"/>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 name="Google Shape;2147;p54"/>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 name="Google Shape;2148;p54"/>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 name="Google Shape;2149;p54"/>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 name="Google Shape;2150;p54"/>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 name="Google Shape;2151;p54"/>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 name="Google Shape;2152;p54"/>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 name="Google Shape;2153;p54"/>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 name="Google Shape;2154;p54"/>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 name="Google Shape;2155;p54"/>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 name="Google Shape;2156;p54"/>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 name="Google Shape;2157;p54"/>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 name="Google Shape;2158;p54"/>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 name="Google Shape;2159;p54"/>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 name="Google Shape;2160;p54"/>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 name="Google Shape;2161;p54"/>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 name="Google Shape;2162;p54"/>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 name="Google Shape;2163;p54"/>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 name="Google Shape;2164;p54"/>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 name="Google Shape;2165;p54"/>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 name="Google Shape;2166;p54"/>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 name="Google Shape;2167;p54"/>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 name="Google Shape;2168;p54"/>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 name="Google Shape;2169;p54"/>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 name="Google Shape;2170;p54"/>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 name="Google Shape;2171;p54"/>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 name="Google Shape;2172;p54"/>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 name="Google Shape;2173;p54"/>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 name="Google Shape;2174;p54"/>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 name="Google Shape;2175;p54"/>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 name="Google Shape;2176;p54"/>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 name="Google Shape;2177;p54"/>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 name="Google Shape;2178;p54"/>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 name="Google Shape;2179;p54"/>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 name="Google Shape;2180;p54"/>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 name="Google Shape;2181;p54"/>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 name="Google Shape;2182;p54"/>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 name="Google Shape;2183;p54"/>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 name="Google Shape;2184;p54"/>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 name="Google Shape;2185;p54"/>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 name="Google Shape;2186;p54"/>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 name="Google Shape;2187;p54"/>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 name="Google Shape;2188;p54"/>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 name="Google Shape;2189;p54"/>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 name="Google Shape;2190;p54"/>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 name="Google Shape;2191;p54"/>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 name="Google Shape;2192;p54"/>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 name="Google Shape;2193;p54"/>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 name="Google Shape;2194;p54"/>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 name="Google Shape;2195;p54"/>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 name="Google Shape;2196;p54"/>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 name="Google Shape;2197;p54"/>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 name="Google Shape;2198;p54"/>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 name="Google Shape;2199;p54"/>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 name="Google Shape;2200;p54"/>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 name="Google Shape;2201;p54"/>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 name="Google Shape;2202;p54"/>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 name="Google Shape;2203;p54"/>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 name="Google Shape;2204;p54"/>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 name="Google Shape;2205;p54"/>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 name="Google Shape;2206;p54"/>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 name="Google Shape;2207;p54"/>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 name="Google Shape;2208;p54"/>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 name="Google Shape;2209;p54"/>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 name="Google Shape;2210;p54"/>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 name="Google Shape;2211;p54"/>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 name="Google Shape;2212;p54"/>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 name="Google Shape;2213;p54"/>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 name="Google Shape;2214;p54"/>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 name="Google Shape;2215;p54"/>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 name="Google Shape;2216;p54"/>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 name="Google Shape;2217;p54"/>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 name="Google Shape;2218;p54"/>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 name="Google Shape;2219;p54"/>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 name="Google Shape;2220;p54"/>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 name="Google Shape;2221;p54"/>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 name="Google Shape;2222;p54"/>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 name="Google Shape;2223;p54"/>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 name="Google Shape;2224;p54"/>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 name="Google Shape;2225;p54"/>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 name="Google Shape;2226;p54"/>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 name="Google Shape;2227;p54"/>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 name="Google Shape;2228;p54"/>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 name="Google Shape;2229;p54"/>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 name="Google Shape;2230;p54"/>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 name="Google Shape;2231;p54"/>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 name="Google Shape;2232;p54"/>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3" name="Google Shape;2233;p54"/>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4" name="Google Shape;2234;p54"/>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 name="Google Shape;2235;p54"/>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6" name="Google Shape;2236;p54"/>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 name="Google Shape;2237;p54"/>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 name="Google Shape;2238;p54"/>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 name="Google Shape;2239;p54"/>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 name="Google Shape;2240;p54"/>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 name="Google Shape;2241;p54"/>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 name="Google Shape;2242;p54"/>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 name="Google Shape;2243;p54"/>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 name="Google Shape;2244;p54"/>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 name="Google Shape;2245;p54"/>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 name="Google Shape;2246;p54"/>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 name="Google Shape;2247;p54"/>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 name="Google Shape;2248;p54"/>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 name="Google Shape;2249;p54"/>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 name="Google Shape;2250;p54"/>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 name="Google Shape;2251;p54"/>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 name="Google Shape;2252;p54"/>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 name="Google Shape;2253;p54"/>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 name="Google Shape;2254;p54"/>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 name="Google Shape;2255;p54"/>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 name="Google Shape;2256;p54"/>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 name="Google Shape;2257;p54"/>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 name="Google Shape;2258;p54"/>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 name="Google Shape;2259;p54"/>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 name="Google Shape;2260;p54"/>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 name="Google Shape;2261;p54"/>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 name="Google Shape;2262;p54"/>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 name="Google Shape;2263;p54"/>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 name="Google Shape;2264;p54"/>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 name="Google Shape;2265;p54"/>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66" name="Google Shape;2266;p54"/>
          <p:cNvSpPr txBox="1"/>
          <p:nvPr>
            <p:ph type="title"/>
          </p:nvPr>
        </p:nvSpPr>
        <p:spPr>
          <a:xfrm>
            <a:off x="2238300" y="1731400"/>
            <a:ext cx="1678800" cy="484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400"/>
              <a:buNone/>
              <a:defRPr sz="24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2267" name="Google Shape;2267;p54"/>
          <p:cNvSpPr txBox="1"/>
          <p:nvPr>
            <p:ph idx="2" type="title"/>
          </p:nvPr>
        </p:nvSpPr>
        <p:spPr>
          <a:xfrm>
            <a:off x="2440050" y="1296317"/>
            <a:ext cx="1275300" cy="593400"/>
          </a:xfrm>
          <a:prstGeom prst="rect">
            <a:avLst/>
          </a:prstGeom>
          <a:noFill/>
          <a:ln>
            <a:noFill/>
          </a:ln>
          <a:effectLst>
            <a:outerShdw rotWithShape="0" algn="bl" dir="3120000" dist="1905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sz="3000">
                <a:solidFill>
                  <a:schemeClr val="lt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2268" name="Google Shape;2268;p54"/>
          <p:cNvSpPr txBox="1"/>
          <p:nvPr>
            <p:ph idx="1" type="subTitle"/>
          </p:nvPr>
        </p:nvSpPr>
        <p:spPr>
          <a:xfrm>
            <a:off x="1909500" y="2134800"/>
            <a:ext cx="23364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269" name="Google Shape;2269;p54"/>
          <p:cNvSpPr txBox="1"/>
          <p:nvPr>
            <p:ph idx="3" type="title"/>
          </p:nvPr>
        </p:nvSpPr>
        <p:spPr>
          <a:xfrm>
            <a:off x="5287050" y="1731401"/>
            <a:ext cx="1558500" cy="484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400"/>
              <a:buNone/>
              <a:defRPr sz="24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2270" name="Google Shape;2270;p54"/>
          <p:cNvSpPr txBox="1"/>
          <p:nvPr>
            <p:ph idx="4" type="title"/>
          </p:nvPr>
        </p:nvSpPr>
        <p:spPr>
          <a:xfrm>
            <a:off x="5428650" y="1296317"/>
            <a:ext cx="1275300" cy="593400"/>
          </a:xfrm>
          <a:prstGeom prst="rect">
            <a:avLst/>
          </a:prstGeom>
          <a:noFill/>
          <a:ln>
            <a:noFill/>
          </a:ln>
          <a:effectLst>
            <a:outerShdw rotWithShape="0" algn="bl" dir="3120000" dist="1905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sz="3000">
                <a:solidFill>
                  <a:schemeClr val="lt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2271" name="Google Shape;2271;p54"/>
          <p:cNvSpPr txBox="1"/>
          <p:nvPr>
            <p:ph idx="5" type="subTitle"/>
          </p:nvPr>
        </p:nvSpPr>
        <p:spPr>
          <a:xfrm>
            <a:off x="4898100" y="2134800"/>
            <a:ext cx="23364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272" name="Google Shape;2272;p54"/>
          <p:cNvSpPr txBox="1"/>
          <p:nvPr>
            <p:ph idx="6" type="title"/>
          </p:nvPr>
        </p:nvSpPr>
        <p:spPr>
          <a:xfrm>
            <a:off x="2238300" y="3455975"/>
            <a:ext cx="1678800" cy="484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400"/>
              <a:buNone/>
              <a:defRPr sz="24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2273" name="Google Shape;2273;p54"/>
          <p:cNvSpPr txBox="1"/>
          <p:nvPr>
            <p:ph idx="7" type="title"/>
          </p:nvPr>
        </p:nvSpPr>
        <p:spPr>
          <a:xfrm>
            <a:off x="2440050" y="3020883"/>
            <a:ext cx="1275300" cy="593400"/>
          </a:xfrm>
          <a:prstGeom prst="rect">
            <a:avLst/>
          </a:prstGeom>
          <a:noFill/>
          <a:ln>
            <a:noFill/>
          </a:ln>
          <a:effectLst>
            <a:outerShdw rotWithShape="0" algn="bl" dir="3120000" dist="1905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sz="3000">
                <a:solidFill>
                  <a:schemeClr val="lt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2274" name="Google Shape;2274;p54"/>
          <p:cNvSpPr txBox="1"/>
          <p:nvPr>
            <p:ph idx="8" type="subTitle"/>
          </p:nvPr>
        </p:nvSpPr>
        <p:spPr>
          <a:xfrm>
            <a:off x="1909500" y="3864000"/>
            <a:ext cx="23364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275" name="Google Shape;2275;p54"/>
          <p:cNvSpPr txBox="1"/>
          <p:nvPr>
            <p:ph idx="9" type="title"/>
          </p:nvPr>
        </p:nvSpPr>
        <p:spPr>
          <a:xfrm>
            <a:off x="5287050" y="3455975"/>
            <a:ext cx="1558500" cy="484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400"/>
              <a:buNone/>
              <a:defRPr sz="24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2276" name="Google Shape;2276;p54"/>
          <p:cNvSpPr txBox="1"/>
          <p:nvPr>
            <p:ph idx="13" type="title"/>
          </p:nvPr>
        </p:nvSpPr>
        <p:spPr>
          <a:xfrm>
            <a:off x="5428650" y="3020883"/>
            <a:ext cx="1275300" cy="593400"/>
          </a:xfrm>
          <a:prstGeom prst="rect">
            <a:avLst/>
          </a:prstGeom>
          <a:noFill/>
          <a:ln>
            <a:noFill/>
          </a:ln>
          <a:effectLst>
            <a:outerShdw rotWithShape="0" algn="bl" dir="3120000" dist="1905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3000"/>
              <a:buNone/>
              <a:defRPr sz="3000">
                <a:solidFill>
                  <a:schemeClr val="lt2"/>
                </a:solidFill>
              </a:defRPr>
            </a:lvl1pPr>
            <a:lvl2pPr lvl="1" algn="l">
              <a:lnSpc>
                <a:spcPct val="100000"/>
              </a:lnSpc>
              <a:spcBef>
                <a:spcPts val="0"/>
              </a:spcBef>
              <a:spcAft>
                <a:spcPts val="0"/>
              </a:spcAft>
              <a:buSzPts val="3000"/>
              <a:buNone/>
              <a:defRPr sz="3000"/>
            </a:lvl2pPr>
            <a:lvl3pPr lvl="2" algn="l">
              <a:lnSpc>
                <a:spcPct val="100000"/>
              </a:lnSpc>
              <a:spcBef>
                <a:spcPts val="0"/>
              </a:spcBef>
              <a:spcAft>
                <a:spcPts val="0"/>
              </a:spcAft>
              <a:buSzPts val="3000"/>
              <a:buNone/>
              <a:defRPr sz="3000"/>
            </a:lvl3pPr>
            <a:lvl4pPr lvl="3" algn="l">
              <a:lnSpc>
                <a:spcPct val="100000"/>
              </a:lnSpc>
              <a:spcBef>
                <a:spcPts val="0"/>
              </a:spcBef>
              <a:spcAft>
                <a:spcPts val="0"/>
              </a:spcAft>
              <a:buSzPts val="3000"/>
              <a:buNone/>
              <a:defRPr sz="3000"/>
            </a:lvl4pPr>
            <a:lvl5pPr lvl="4" algn="l">
              <a:lnSpc>
                <a:spcPct val="100000"/>
              </a:lnSpc>
              <a:spcBef>
                <a:spcPts val="0"/>
              </a:spcBef>
              <a:spcAft>
                <a:spcPts val="0"/>
              </a:spcAft>
              <a:buSzPts val="3000"/>
              <a:buNone/>
              <a:defRPr sz="3000"/>
            </a:lvl5pPr>
            <a:lvl6pPr lvl="5" algn="l">
              <a:lnSpc>
                <a:spcPct val="100000"/>
              </a:lnSpc>
              <a:spcBef>
                <a:spcPts val="0"/>
              </a:spcBef>
              <a:spcAft>
                <a:spcPts val="0"/>
              </a:spcAft>
              <a:buSzPts val="3000"/>
              <a:buNone/>
              <a:defRPr sz="3000"/>
            </a:lvl6pPr>
            <a:lvl7pPr lvl="6" algn="l">
              <a:lnSpc>
                <a:spcPct val="100000"/>
              </a:lnSpc>
              <a:spcBef>
                <a:spcPts val="0"/>
              </a:spcBef>
              <a:spcAft>
                <a:spcPts val="0"/>
              </a:spcAft>
              <a:buSzPts val="3000"/>
              <a:buNone/>
              <a:defRPr sz="3000"/>
            </a:lvl7pPr>
            <a:lvl8pPr lvl="7" algn="l">
              <a:lnSpc>
                <a:spcPct val="100000"/>
              </a:lnSpc>
              <a:spcBef>
                <a:spcPts val="0"/>
              </a:spcBef>
              <a:spcAft>
                <a:spcPts val="0"/>
              </a:spcAft>
              <a:buSzPts val="3000"/>
              <a:buNone/>
              <a:defRPr sz="3000"/>
            </a:lvl8pPr>
            <a:lvl9pPr lvl="8" algn="l">
              <a:lnSpc>
                <a:spcPct val="100000"/>
              </a:lnSpc>
              <a:spcBef>
                <a:spcPts val="0"/>
              </a:spcBef>
              <a:spcAft>
                <a:spcPts val="0"/>
              </a:spcAft>
              <a:buSzPts val="3000"/>
              <a:buNone/>
              <a:defRPr sz="3000"/>
            </a:lvl9pPr>
          </a:lstStyle>
          <a:p/>
        </p:txBody>
      </p:sp>
      <p:sp>
        <p:nvSpPr>
          <p:cNvPr id="2277" name="Google Shape;2277;p54"/>
          <p:cNvSpPr txBox="1"/>
          <p:nvPr>
            <p:ph idx="14" type="subTitle"/>
          </p:nvPr>
        </p:nvSpPr>
        <p:spPr>
          <a:xfrm>
            <a:off x="4898100" y="3864000"/>
            <a:ext cx="23364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p:txBody>
      </p:sp>
      <p:sp>
        <p:nvSpPr>
          <p:cNvPr id="2278" name="Google Shape;2278;p54"/>
          <p:cNvSpPr/>
          <p:nvPr/>
        </p:nvSpPr>
        <p:spPr>
          <a:xfrm>
            <a:off x="797" y="3015"/>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EFEE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 name="Google Shape;2279;p54"/>
          <p:cNvSpPr txBox="1"/>
          <p:nvPr>
            <p:ph idx="15" type="title"/>
          </p:nvPr>
        </p:nvSpPr>
        <p:spPr>
          <a:xfrm>
            <a:off x="720000" y="445025"/>
            <a:ext cx="7704000" cy="707400"/>
          </a:xfrm>
          <a:prstGeom prst="rect">
            <a:avLst/>
          </a:prstGeom>
          <a:noFill/>
          <a:ln>
            <a:noFill/>
          </a:ln>
          <a:effectLst>
            <a:outerShdw rotWithShape="0" algn="bl" dir="3660000" dist="1905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3500"/>
              <a:buNone/>
              <a:defRPr>
                <a:solidFill>
                  <a:schemeClr val="lt2"/>
                </a:solidFill>
              </a:defRPr>
            </a:lvl1pPr>
            <a:lvl2pPr lvl="1" algn="ctr">
              <a:lnSpc>
                <a:spcPct val="100000"/>
              </a:lnSpc>
              <a:spcBef>
                <a:spcPts val="0"/>
              </a:spcBef>
              <a:spcAft>
                <a:spcPts val="0"/>
              </a:spcAft>
              <a:buSzPts val="3500"/>
              <a:buNone/>
              <a:defRPr/>
            </a:lvl2pPr>
            <a:lvl3pPr lvl="2" algn="ctr">
              <a:lnSpc>
                <a:spcPct val="100000"/>
              </a:lnSpc>
              <a:spcBef>
                <a:spcPts val="0"/>
              </a:spcBef>
              <a:spcAft>
                <a:spcPts val="0"/>
              </a:spcAft>
              <a:buSzPts val="3500"/>
              <a:buNone/>
              <a:defRPr/>
            </a:lvl3pPr>
            <a:lvl4pPr lvl="3" algn="ctr">
              <a:lnSpc>
                <a:spcPct val="100000"/>
              </a:lnSpc>
              <a:spcBef>
                <a:spcPts val="0"/>
              </a:spcBef>
              <a:spcAft>
                <a:spcPts val="0"/>
              </a:spcAft>
              <a:buSzPts val="3500"/>
              <a:buNone/>
              <a:defRPr/>
            </a:lvl4pPr>
            <a:lvl5pPr lvl="4" algn="ctr">
              <a:lnSpc>
                <a:spcPct val="100000"/>
              </a:lnSpc>
              <a:spcBef>
                <a:spcPts val="0"/>
              </a:spcBef>
              <a:spcAft>
                <a:spcPts val="0"/>
              </a:spcAft>
              <a:buSzPts val="3500"/>
              <a:buNone/>
              <a:defRPr/>
            </a:lvl5pPr>
            <a:lvl6pPr lvl="5" algn="ctr">
              <a:lnSpc>
                <a:spcPct val="100000"/>
              </a:lnSpc>
              <a:spcBef>
                <a:spcPts val="0"/>
              </a:spcBef>
              <a:spcAft>
                <a:spcPts val="0"/>
              </a:spcAft>
              <a:buSzPts val="3500"/>
              <a:buNone/>
              <a:defRPr/>
            </a:lvl6pPr>
            <a:lvl7pPr lvl="6" algn="ctr">
              <a:lnSpc>
                <a:spcPct val="100000"/>
              </a:lnSpc>
              <a:spcBef>
                <a:spcPts val="0"/>
              </a:spcBef>
              <a:spcAft>
                <a:spcPts val="0"/>
              </a:spcAft>
              <a:buSzPts val="3500"/>
              <a:buNone/>
              <a:defRPr/>
            </a:lvl7pPr>
            <a:lvl8pPr lvl="7" algn="ctr">
              <a:lnSpc>
                <a:spcPct val="100000"/>
              </a:lnSpc>
              <a:spcBef>
                <a:spcPts val="0"/>
              </a:spcBef>
              <a:spcAft>
                <a:spcPts val="0"/>
              </a:spcAft>
              <a:buSzPts val="3500"/>
              <a:buNone/>
              <a:defRPr/>
            </a:lvl8pPr>
            <a:lvl9pPr lvl="8" algn="ctr">
              <a:lnSpc>
                <a:spcPct val="100000"/>
              </a:lnSpc>
              <a:spcBef>
                <a:spcPts val="0"/>
              </a:spcBef>
              <a:spcAft>
                <a:spcPts val="0"/>
              </a:spcAft>
              <a:buSzPts val="3500"/>
              <a:buNone/>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1587" name="Shape 21587"/>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2"/>
        </a:solidFill>
      </p:bgPr>
    </p:bg>
    <p:spTree>
      <p:nvGrpSpPr>
        <p:cNvPr id="2280" name="Shape 2280"/>
        <p:cNvGrpSpPr/>
        <p:nvPr/>
      </p:nvGrpSpPr>
      <p:grpSpPr>
        <a:xfrm>
          <a:off x="0" y="0"/>
          <a:ext cx="0" cy="0"/>
          <a:chOff x="0" y="0"/>
          <a:chExt cx="0" cy="0"/>
        </a:xfrm>
      </p:grpSpPr>
      <p:sp>
        <p:nvSpPr>
          <p:cNvPr id="2281" name="Google Shape;2281;p55"/>
          <p:cNvSpPr/>
          <p:nvPr/>
        </p:nvSpPr>
        <p:spPr>
          <a:xfrm>
            <a:off x="-89" y="-35506"/>
            <a:ext cx="9144179" cy="5214513"/>
          </a:xfrm>
          <a:custGeom>
            <a:rect b="b" l="l" r="r" t="t"/>
            <a:pathLst>
              <a:path extrusionOk="0" h="166998" w="292848">
                <a:moveTo>
                  <a:pt x="47185" y="1"/>
                </a:moveTo>
                <a:lnTo>
                  <a:pt x="74856" y="23313"/>
                </a:lnTo>
                <a:lnTo>
                  <a:pt x="145745" y="83058"/>
                </a:lnTo>
                <a:lnTo>
                  <a:pt x="62914" y="41411"/>
                </a:lnTo>
                <a:lnTo>
                  <a:pt x="1" y="9776"/>
                </a:lnTo>
                <a:lnTo>
                  <a:pt x="1" y="39029"/>
                </a:lnTo>
                <a:lnTo>
                  <a:pt x="56937" y="56353"/>
                </a:lnTo>
                <a:lnTo>
                  <a:pt x="145543" y="83332"/>
                </a:lnTo>
                <a:lnTo>
                  <a:pt x="53258" y="75450"/>
                </a:lnTo>
                <a:lnTo>
                  <a:pt x="1" y="70902"/>
                </a:lnTo>
                <a:lnTo>
                  <a:pt x="1" y="96096"/>
                </a:lnTo>
                <a:lnTo>
                  <a:pt x="53258" y="91548"/>
                </a:lnTo>
                <a:lnTo>
                  <a:pt x="145650" y="83666"/>
                </a:lnTo>
                <a:lnTo>
                  <a:pt x="57746" y="113205"/>
                </a:lnTo>
                <a:lnTo>
                  <a:pt x="1" y="132612"/>
                </a:lnTo>
                <a:lnTo>
                  <a:pt x="1" y="162580"/>
                </a:lnTo>
                <a:lnTo>
                  <a:pt x="64164" y="127969"/>
                </a:lnTo>
                <a:lnTo>
                  <a:pt x="145662" y="84023"/>
                </a:lnTo>
                <a:lnTo>
                  <a:pt x="74856" y="143685"/>
                </a:lnTo>
                <a:lnTo>
                  <a:pt x="47185" y="166997"/>
                </a:lnTo>
                <a:lnTo>
                  <a:pt x="76189" y="166997"/>
                </a:lnTo>
                <a:lnTo>
                  <a:pt x="86238" y="155067"/>
                </a:lnTo>
                <a:lnTo>
                  <a:pt x="145983" y="84178"/>
                </a:lnTo>
                <a:lnTo>
                  <a:pt x="104335" y="166997"/>
                </a:lnTo>
                <a:lnTo>
                  <a:pt x="121099" y="166997"/>
                </a:lnTo>
                <a:lnTo>
                  <a:pt x="146257" y="84392"/>
                </a:lnTo>
                <a:lnTo>
                  <a:pt x="139197" y="166997"/>
                </a:lnTo>
                <a:lnTo>
                  <a:pt x="153651" y="166997"/>
                </a:lnTo>
                <a:lnTo>
                  <a:pt x="146591" y="84273"/>
                </a:lnTo>
                <a:lnTo>
                  <a:pt x="174392" y="166997"/>
                </a:lnTo>
                <a:lnTo>
                  <a:pt x="191573" y="166997"/>
                </a:lnTo>
                <a:lnTo>
                  <a:pt x="190894" y="165759"/>
                </a:lnTo>
                <a:lnTo>
                  <a:pt x="146948" y="84261"/>
                </a:lnTo>
                <a:lnTo>
                  <a:pt x="206610" y="155067"/>
                </a:lnTo>
                <a:lnTo>
                  <a:pt x="216659" y="166997"/>
                </a:lnTo>
                <a:lnTo>
                  <a:pt x="245663" y="166997"/>
                </a:lnTo>
                <a:lnTo>
                  <a:pt x="217992" y="143685"/>
                </a:lnTo>
                <a:lnTo>
                  <a:pt x="147103" y="83940"/>
                </a:lnTo>
                <a:lnTo>
                  <a:pt x="229934" y="125588"/>
                </a:lnTo>
                <a:lnTo>
                  <a:pt x="292847" y="157222"/>
                </a:lnTo>
                <a:lnTo>
                  <a:pt x="292847" y="127969"/>
                </a:lnTo>
                <a:lnTo>
                  <a:pt x="235911" y="110645"/>
                </a:lnTo>
                <a:lnTo>
                  <a:pt x="147317" y="83666"/>
                </a:lnTo>
                <a:lnTo>
                  <a:pt x="239590" y="91548"/>
                </a:lnTo>
                <a:lnTo>
                  <a:pt x="292847" y="96096"/>
                </a:lnTo>
                <a:lnTo>
                  <a:pt x="292847" y="70902"/>
                </a:lnTo>
                <a:lnTo>
                  <a:pt x="239590" y="75450"/>
                </a:lnTo>
                <a:lnTo>
                  <a:pt x="147198" y="83332"/>
                </a:lnTo>
                <a:lnTo>
                  <a:pt x="235102" y="53793"/>
                </a:lnTo>
                <a:lnTo>
                  <a:pt x="292847" y="34386"/>
                </a:lnTo>
                <a:lnTo>
                  <a:pt x="292847" y="4418"/>
                </a:lnTo>
                <a:lnTo>
                  <a:pt x="228684" y="39029"/>
                </a:lnTo>
                <a:lnTo>
                  <a:pt x="147186" y="82975"/>
                </a:lnTo>
                <a:lnTo>
                  <a:pt x="147186" y="82975"/>
                </a:lnTo>
                <a:lnTo>
                  <a:pt x="217992" y="23313"/>
                </a:lnTo>
                <a:lnTo>
                  <a:pt x="245663" y="1"/>
                </a:lnTo>
                <a:lnTo>
                  <a:pt x="216659" y="1"/>
                </a:lnTo>
                <a:lnTo>
                  <a:pt x="206610" y="11931"/>
                </a:lnTo>
                <a:lnTo>
                  <a:pt x="146876" y="82820"/>
                </a:lnTo>
                <a:lnTo>
                  <a:pt x="188513" y="1"/>
                </a:lnTo>
                <a:lnTo>
                  <a:pt x="171749" y="1"/>
                </a:lnTo>
                <a:lnTo>
                  <a:pt x="146591" y="82618"/>
                </a:lnTo>
                <a:lnTo>
                  <a:pt x="153651" y="1"/>
                </a:lnTo>
                <a:lnTo>
                  <a:pt x="139197" y="1"/>
                </a:lnTo>
                <a:lnTo>
                  <a:pt x="146257" y="82725"/>
                </a:lnTo>
                <a:lnTo>
                  <a:pt x="118456" y="1"/>
                </a:lnTo>
                <a:lnTo>
                  <a:pt x="101276" y="1"/>
                </a:lnTo>
                <a:lnTo>
                  <a:pt x="101954" y="1239"/>
                </a:lnTo>
                <a:lnTo>
                  <a:pt x="145900" y="82737"/>
                </a:lnTo>
                <a:lnTo>
                  <a:pt x="86238" y="11931"/>
                </a:lnTo>
                <a:lnTo>
                  <a:pt x="76189" y="1"/>
                </a:ln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 name="Google Shape;2282;p55"/>
          <p:cNvSpPr/>
          <p:nvPr/>
        </p:nvSpPr>
        <p:spPr>
          <a:xfrm>
            <a:off x="797" y="3015"/>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EFEE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83" name="Google Shape;2283;p55"/>
          <p:cNvGrpSpPr/>
          <p:nvPr/>
        </p:nvGrpSpPr>
        <p:grpSpPr>
          <a:xfrm>
            <a:off x="468844" y="147364"/>
            <a:ext cx="8350008" cy="4685127"/>
            <a:chOff x="238400" y="851425"/>
            <a:chExt cx="7143475" cy="4008150"/>
          </a:xfrm>
        </p:grpSpPr>
        <p:sp>
          <p:nvSpPr>
            <p:cNvPr id="2284" name="Google Shape;2284;p55"/>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 name="Google Shape;2285;p55"/>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 name="Google Shape;2286;p55"/>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 name="Google Shape;2287;p55"/>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 name="Google Shape;2288;p55"/>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 name="Google Shape;2289;p55"/>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 name="Google Shape;2290;p55"/>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 name="Google Shape;2291;p55"/>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 name="Google Shape;2292;p55"/>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 name="Google Shape;2293;p55"/>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 name="Google Shape;2294;p55"/>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 name="Google Shape;2295;p55"/>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 name="Google Shape;2296;p55"/>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 name="Google Shape;2297;p55"/>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 name="Google Shape;2298;p55"/>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 name="Google Shape;2299;p55"/>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0" name="Google Shape;2300;p55"/>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 name="Google Shape;2301;p55"/>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 name="Google Shape;2302;p55"/>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 name="Google Shape;2303;p55"/>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 name="Google Shape;2304;p55"/>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 name="Google Shape;2305;p55"/>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 name="Google Shape;2306;p55"/>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 name="Google Shape;2307;p55"/>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 name="Google Shape;2308;p55"/>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 name="Google Shape;2309;p55"/>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 name="Google Shape;2310;p55"/>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 name="Google Shape;2311;p55"/>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 name="Google Shape;2312;p55"/>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 name="Google Shape;2313;p55"/>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 name="Google Shape;2314;p55"/>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 name="Google Shape;2315;p55"/>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 name="Google Shape;2316;p55"/>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 name="Google Shape;2317;p55"/>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 name="Google Shape;2318;p55"/>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 name="Google Shape;2319;p55"/>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 name="Google Shape;2320;p55"/>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 name="Google Shape;2321;p55"/>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 name="Google Shape;2322;p55"/>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 name="Google Shape;2323;p55"/>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 name="Google Shape;2324;p55"/>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 name="Google Shape;2325;p55"/>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 name="Google Shape;2326;p55"/>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 name="Google Shape;2327;p55"/>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 name="Google Shape;2328;p55"/>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 name="Google Shape;2329;p55"/>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 name="Google Shape;2330;p55"/>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 name="Google Shape;2331;p55"/>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 name="Google Shape;2332;p55"/>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 name="Google Shape;2333;p55"/>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 name="Google Shape;2334;p55"/>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 name="Google Shape;2335;p55"/>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 name="Google Shape;2336;p55"/>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 name="Google Shape;2337;p55"/>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 name="Google Shape;2338;p55"/>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 name="Google Shape;2339;p55"/>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 name="Google Shape;2340;p55"/>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 name="Google Shape;2341;p55"/>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 name="Google Shape;2342;p55"/>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 name="Google Shape;2343;p55"/>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 name="Google Shape;2344;p55"/>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 name="Google Shape;2345;p55"/>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 name="Google Shape;2346;p55"/>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 name="Google Shape;2347;p55"/>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 name="Google Shape;2348;p55"/>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 name="Google Shape;2349;p55"/>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 name="Google Shape;2350;p55"/>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 name="Google Shape;2351;p55"/>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 name="Google Shape;2352;p55"/>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 name="Google Shape;2353;p55"/>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 name="Google Shape;2354;p55"/>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 name="Google Shape;2355;p55"/>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 name="Google Shape;2356;p55"/>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 name="Google Shape;2357;p55"/>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 name="Google Shape;2358;p55"/>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 name="Google Shape;2359;p55"/>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 name="Google Shape;2360;p55"/>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 name="Google Shape;2361;p55"/>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 name="Google Shape;2362;p55"/>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 name="Google Shape;2363;p55"/>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 name="Google Shape;2364;p55"/>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 name="Google Shape;2365;p55"/>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6" name="Google Shape;2366;p55"/>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7" name="Google Shape;2367;p55"/>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 name="Google Shape;2368;p55"/>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 name="Google Shape;2369;p55"/>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 name="Google Shape;2370;p55"/>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 name="Google Shape;2371;p55"/>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 name="Google Shape;2372;p55"/>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 name="Google Shape;2373;p55"/>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 name="Google Shape;2374;p55"/>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 name="Google Shape;2375;p55"/>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 name="Google Shape;2376;p55"/>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 name="Google Shape;2377;p55"/>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 name="Google Shape;2378;p55"/>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 name="Google Shape;2379;p55"/>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 name="Google Shape;2380;p55"/>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 name="Google Shape;2381;p55"/>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 name="Google Shape;2382;p55"/>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 name="Google Shape;2383;p55"/>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 name="Google Shape;2384;p55"/>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 name="Google Shape;2385;p55"/>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 name="Google Shape;2386;p55"/>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 name="Google Shape;2387;p55"/>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 name="Google Shape;2388;p55"/>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 name="Google Shape;2389;p55"/>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 name="Google Shape;2390;p55"/>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 name="Google Shape;2391;p55"/>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 name="Google Shape;2392;p55"/>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 name="Google Shape;2393;p55"/>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 name="Google Shape;2394;p55"/>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 name="Google Shape;2395;p55"/>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 name="Google Shape;2396;p55"/>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 name="Google Shape;2397;p55"/>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 name="Google Shape;2398;p55"/>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 name="Google Shape;2399;p55"/>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 name="Google Shape;2400;p55"/>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 name="Google Shape;2401;p55"/>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 name="Google Shape;2402;p55"/>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 name="Google Shape;2403;p55"/>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 name="Google Shape;2404;p55"/>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 name="Google Shape;2405;p55"/>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 name="Google Shape;2406;p55"/>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 name="Google Shape;2407;p55"/>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 name="Google Shape;2408;p55"/>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 name="Google Shape;2409;p55"/>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 name="Google Shape;2410;p55"/>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 name="Google Shape;2411;p55"/>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 name="Google Shape;2412;p55"/>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 name="Google Shape;2413;p55"/>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 name="Google Shape;2414;p55"/>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 name="Google Shape;2415;p55"/>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 name="Google Shape;2416;p55"/>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 name="Google Shape;2417;p55"/>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 name="Google Shape;2418;p55"/>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 name="Google Shape;2419;p55"/>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 name="Google Shape;2420;p55"/>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 name="Google Shape;2421;p55"/>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 name="Google Shape;2422;p55"/>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 name="Google Shape;2423;p55"/>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 name="Google Shape;2424;p55"/>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 name="Google Shape;2425;p55"/>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 name="Google Shape;2426;p55"/>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 name="Google Shape;2427;p55"/>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 name="Google Shape;2428;p55"/>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 name="Google Shape;2429;p55"/>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 name="Google Shape;2430;p55"/>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 name="Google Shape;2431;p55"/>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 name="Google Shape;2432;p55"/>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 name="Google Shape;2433;p55"/>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 name="Google Shape;2434;p55"/>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 name="Google Shape;2435;p55"/>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 name="Google Shape;2436;p55"/>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 name="Google Shape;2437;p55"/>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 name="Google Shape;2438;p55"/>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 name="Google Shape;2439;p55"/>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 name="Google Shape;2440;p55"/>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 name="Google Shape;2441;p55"/>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 name="Google Shape;2442;p55"/>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 name="Google Shape;2443;p55"/>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 name="Google Shape;2444;p55"/>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 name="Google Shape;2445;p55"/>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 name="Google Shape;2446;p55"/>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 name="Google Shape;2447;p55"/>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 name="Google Shape;2448;p55"/>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 name="Google Shape;2449;p55"/>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 name="Google Shape;2450;p55"/>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 name="Google Shape;2451;p55"/>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 name="Google Shape;2452;p55"/>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 name="Google Shape;2453;p55"/>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 name="Google Shape;2454;p55"/>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 name="Google Shape;2455;p55"/>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 name="Google Shape;2456;p55"/>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 name="Google Shape;2457;p55"/>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 name="Google Shape;2458;p55"/>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 name="Google Shape;2459;p55"/>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 name="Google Shape;2460;p55"/>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 name="Google Shape;2461;p55"/>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 name="Google Shape;2462;p55"/>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 name="Google Shape;2463;p55"/>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 name="Google Shape;2464;p55"/>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 name="Google Shape;2465;p55"/>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 name="Google Shape;2466;p55"/>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 name="Google Shape;2467;p55"/>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 name="Google Shape;2468;p55"/>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 name="Google Shape;2469;p55"/>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 name="Google Shape;2470;p55"/>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 name="Google Shape;2471;p55"/>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 name="Google Shape;2472;p55"/>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 name="Google Shape;2473;p55"/>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 name="Google Shape;2474;p55"/>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 name="Google Shape;2475;p55"/>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 name="Google Shape;2476;p55"/>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 name="Google Shape;2477;p55"/>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 name="Google Shape;2478;p55"/>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 name="Google Shape;2479;p55"/>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 name="Google Shape;2480;p55"/>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 name="Google Shape;2481;p55"/>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 name="Google Shape;2482;p55"/>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 name="Google Shape;2483;p55"/>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 name="Google Shape;2484;p55"/>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 name="Google Shape;2485;p55"/>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 name="Google Shape;2486;p55"/>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 name="Google Shape;2487;p55"/>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 name="Google Shape;2488;p55"/>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 name="Google Shape;2489;p55"/>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 name="Google Shape;2490;p55"/>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 name="Google Shape;2491;p55"/>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 name="Google Shape;2492;p55"/>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 name="Google Shape;2493;p55"/>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 name="Google Shape;2494;p55"/>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 name="Google Shape;2495;p55"/>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 name="Google Shape;2496;p55"/>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 name="Google Shape;2497;p55"/>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 name="Google Shape;2498;p55"/>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 name="Google Shape;2499;p55"/>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 name="Google Shape;2500;p55"/>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 name="Google Shape;2501;p55"/>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 name="Google Shape;2502;p55"/>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 name="Google Shape;2503;p55"/>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 name="Google Shape;2504;p55"/>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 name="Google Shape;2505;p55"/>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 name="Google Shape;2506;p55"/>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 name="Google Shape;2507;p55"/>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 name="Google Shape;2508;p55"/>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 name="Google Shape;2509;p55"/>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 name="Google Shape;2510;p55"/>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 name="Google Shape;2511;p55"/>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 name="Google Shape;2512;p55"/>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 name="Google Shape;2513;p55"/>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 name="Google Shape;2514;p55"/>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 name="Google Shape;2515;p55"/>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 name="Google Shape;2516;p55"/>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 name="Google Shape;2517;p55"/>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 name="Google Shape;2518;p55"/>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 name="Google Shape;2519;p55"/>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 name="Google Shape;2520;p55"/>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 name="Google Shape;2521;p55"/>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 name="Google Shape;2522;p55"/>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 name="Google Shape;2523;p55"/>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 name="Google Shape;2524;p55"/>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 name="Google Shape;2525;p55"/>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 name="Google Shape;2526;p55"/>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 name="Google Shape;2527;p55"/>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 name="Google Shape;2528;p55"/>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 name="Google Shape;2529;p55"/>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 name="Google Shape;2530;p55"/>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 name="Google Shape;2531;p55"/>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 name="Google Shape;2532;p55"/>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 name="Google Shape;2533;p55"/>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 name="Google Shape;2534;p55"/>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 name="Google Shape;2535;p55"/>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 name="Google Shape;2536;p55"/>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 name="Google Shape;2537;p55"/>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 name="Google Shape;2538;p55"/>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 name="Google Shape;2539;p55"/>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 name="Google Shape;2540;p55"/>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 name="Google Shape;2541;p55"/>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 name="Google Shape;2542;p55"/>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 name="Google Shape;2543;p55"/>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 name="Google Shape;2544;p55"/>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 name="Google Shape;2545;p55"/>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 name="Google Shape;2546;p55"/>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 name="Google Shape;2547;p55"/>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 name="Google Shape;2548;p55"/>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 name="Google Shape;2549;p55"/>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 name="Google Shape;2550;p55"/>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 name="Google Shape;2551;p55"/>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 name="Google Shape;2552;p55"/>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 name="Google Shape;2553;p55"/>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 name="Google Shape;2554;p55"/>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 name="Google Shape;2555;p55"/>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 name="Google Shape;2556;p55"/>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 name="Google Shape;2557;p55"/>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 name="Google Shape;2558;p55"/>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 name="Google Shape;2559;p55"/>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 name="Google Shape;2560;p55"/>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 name="Google Shape;2561;p55"/>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 name="Google Shape;2562;p55"/>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 name="Google Shape;2563;p55"/>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 name="Google Shape;2564;p55"/>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 name="Google Shape;2565;p55"/>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 name="Google Shape;2566;p55"/>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 name="Google Shape;2567;p55"/>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 name="Google Shape;2568;p55"/>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 name="Google Shape;2569;p55"/>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 name="Google Shape;2570;p55"/>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 name="Google Shape;2571;p55"/>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 name="Google Shape;2572;p55"/>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 name="Google Shape;2573;p55"/>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 name="Google Shape;2574;p55"/>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 name="Google Shape;2575;p55"/>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 name="Google Shape;2576;p55"/>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 name="Google Shape;2577;p55"/>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 name="Google Shape;2578;p55"/>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 name="Google Shape;2579;p55"/>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 name="Google Shape;2580;p55"/>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 name="Google Shape;2581;p55"/>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 name="Google Shape;2582;p55"/>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 name="Google Shape;2583;p55"/>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 name="Google Shape;2584;p55"/>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 name="Google Shape;2585;p55"/>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 name="Google Shape;2586;p55"/>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 name="Google Shape;2587;p55"/>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 name="Google Shape;2588;p55"/>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 name="Google Shape;2589;p55"/>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 name="Google Shape;2590;p55"/>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 name="Google Shape;2591;p55"/>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 name="Google Shape;2592;p55"/>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 name="Google Shape;2593;p55"/>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 name="Google Shape;2594;p55"/>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 name="Google Shape;2595;p55"/>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 name="Google Shape;2596;p55"/>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 name="Google Shape;2597;p55"/>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 name="Google Shape;2598;p55"/>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 name="Google Shape;2599;p55"/>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 name="Google Shape;2600;p55"/>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 name="Google Shape;2601;p55"/>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 name="Google Shape;2602;p55"/>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 name="Google Shape;2603;p55"/>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 name="Google Shape;2604;p55"/>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 name="Google Shape;2605;p55"/>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 name="Google Shape;2606;p55"/>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 name="Google Shape;2607;p55"/>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 name="Google Shape;2608;p55"/>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 name="Google Shape;2609;p55"/>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 name="Google Shape;2610;p55"/>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 name="Google Shape;2611;p55"/>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 name="Google Shape;2612;p55"/>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 name="Google Shape;2613;p55"/>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 name="Google Shape;2614;p55"/>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 name="Google Shape;2615;p55"/>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 name="Google Shape;2616;p55"/>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 name="Google Shape;2617;p55"/>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 name="Google Shape;2618;p55"/>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 name="Google Shape;2619;p55"/>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 name="Google Shape;2620;p55"/>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 name="Google Shape;2621;p55"/>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 name="Google Shape;2622;p55"/>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 name="Google Shape;2623;p55"/>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 name="Google Shape;2624;p55"/>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 name="Google Shape;2625;p55"/>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 name="Google Shape;2626;p55"/>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 name="Google Shape;2627;p55"/>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 name="Google Shape;2628;p55"/>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 name="Google Shape;2629;p55"/>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 name="Google Shape;2630;p55"/>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 name="Google Shape;2631;p55"/>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 name="Google Shape;2632;p55"/>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 name="Google Shape;2633;p55"/>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 name="Google Shape;2634;p55"/>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 name="Google Shape;2635;p55"/>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 name="Google Shape;2636;p55"/>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 name="Google Shape;2637;p55"/>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 name="Google Shape;2638;p55"/>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 name="Google Shape;2639;p55"/>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 name="Google Shape;2640;p55"/>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 name="Google Shape;2641;p55"/>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 name="Google Shape;2642;p55"/>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 name="Google Shape;2643;p55"/>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 name="Google Shape;2644;p55"/>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 name="Google Shape;2645;p55"/>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 name="Google Shape;2646;p55"/>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 name="Google Shape;2647;p55"/>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 name="Google Shape;2648;p55"/>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 name="Google Shape;2649;p55"/>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 name="Google Shape;2650;p55"/>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 name="Google Shape;2651;p55"/>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 name="Google Shape;2652;p55"/>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 name="Google Shape;2653;p55"/>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 name="Google Shape;2654;p55"/>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 name="Google Shape;2655;p55"/>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 name="Google Shape;2656;p55"/>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 name="Google Shape;2657;p55"/>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 name="Google Shape;2658;p55"/>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 name="Google Shape;2659;p55"/>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 name="Google Shape;2660;p55"/>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 name="Google Shape;2661;p55"/>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 name="Google Shape;2662;p55"/>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 name="Google Shape;2663;p55"/>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 name="Google Shape;2664;p55"/>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 name="Google Shape;2665;p55"/>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 name="Google Shape;2666;p55"/>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 name="Google Shape;2667;p55"/>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 name="Google Shape;2668;p55"/>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 name="Google Shape;2669;p55"/>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 name="Google Shape;2670;p55"/>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 name="Google Shape;2671;p55"/>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 name="Google Shape;2672;p55"/>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 name="Google Shape;2673;p55"/>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 name="Google Shape;2674;p55"/>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 name="Google Shape;2675;p55"/>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 name="Google Shape;2676;p55"/>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 name="Google Shape;2677;p55"/>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 name="Google Shape;2678;p55"/>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 name="Google Shape;2679;p55"/>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 name="Google Shape;2680;p55"/>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 name="Google Shape;2681;p55"/>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 name="Google Shape;2682;p55"/>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 name="Google Shape;2683;p55"/>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 name="Google Shape;2684;p55"/>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 name="Google Shape;2685;p55"/>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 name="Google Shape;2686;p55"/>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 name="Google Shape;2687;p55"/>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 name="Google Shape;2688;p55"/>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 name="Google Shape;2689;p55"/>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 name="Google Shape;2690;p55"/>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 name="Google Shape;2691;p55"/>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 name="Google Shape;2692;p55"/>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 name="Google Shape;2693;p55"/>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 name="Google Shape;2694;p55"/>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 name="Google Shape;2695;p55"/>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 name="Google Shape;2696;p55"/>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 name="Google Shape;2697;p55"/>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 name="Google Shape;2698;p55"/>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 name="Google Shape;2699;p55"/>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 name="Google Shape;2700;p55"/>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 name="Google Shape;2701;p55"/>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 name="Google Shape;2702;p55"/>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 name="Google Shape;2703;p55"/>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 name="Google Shape;2704;p55"/>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 name="Google Shape;2705;p55"/>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 name="Google Shape;2706;p55"/>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 name="Google Shape;2707;p55"/>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 name="Google Shape;2708;p55"/>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 name="Google Shape;2709;p55"/>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 name="Google Shape;2710;p55"/>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 name="Google Shape;2711;p55"/>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 name="Google Shape;2712;p55"/>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 name="Google Shape;2713;p55"/>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 name="Google Shape;2714;p55"/>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 name="Google Shape;2715;p55"/>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 name="Google Shape;2716;p55"/>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 name="Google Shape;2717;p55"/>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 name="Google Shape;2718;p55"/>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 name="Google Shape;2719;p55"/>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 name="Google Shape;2720;p55"/>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 name="Google Shape;2721;p55"/>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 name="Google Shape;2722;p55"/>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 name="Google Shape;2723;p55"/>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 name="Google Shape;2724;p55"/>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 name="Google Shape;2725;p55"/>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 name="Google Shape;2726;p55"/>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 name="Google Shape;2727;p55"/>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 name="Google Shape;2728;p55"/>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 name="Google Shape;2729;p55"/>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 name="Google Shape;2730;p55"/>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 name="Google Shape;2731;p55"/>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 name="Google Shape;2732;p55"/>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 name="Google Shape;2733;p55"/>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 name="Google Shape;2734;p55"/>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 name="Google Shape;2735;p55"/>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 name="Google Shape;2736;p55"/>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 name="Google Shape;2737;p55"/>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 name="Google Shape;2738;p55"/>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 name="Google Shape;2739;p55"/>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 name="Google Shape;2740;p55"/>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 name="Google Shape;2741;p55"/>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 name="Google Shape;2742;p55"/>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 name="Google Shape;2743;p55"/>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 name="Google Shape;2744;p55"/>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 name="Google Shape;2745;p55"/>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 name="Google Shape;2746;p55"/>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 name="Google Shape;2747;p55"/>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 name="Google Shape;2748;p55"/>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 name="Google Shape;2749;p55"/>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 name="Google Shape;2750;p55"/>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 name="Google Shape;2751;p55"/>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 name="Google Shape;2752;p55"/>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 name="Google Shape;2753;p55"/>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 name="Google Shape;2754;p55"/>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 name="Google Shape;2755;p55"/>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 name="Google Shape;2756;p55"/>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 name="Google Shape;2757;p55"/>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 name="Google Shape;2758;p55"/>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 name="Google Shape;2759;p55"/>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 name="Google Shape;2760;p55"/>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 name="Google Shape;2761;p55"/>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 name="Google Shape;2762;p55"/>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 name="Google Shape;2763;p55"/>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 name="Google Shape;2764;p55"/>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 name="Google Shape;2765;p55"/>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6" name="Google Shape;2766;p55"/>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7" name="Google Shape;2767;p55"/>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8" name="Google Shape;2768;p55"/>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9" name="Google Shape;2769;p55"/>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0" name="Google Shape;2770;p55"/>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1" name="Google Shape;2771;p55"/>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2" name="Google Shape;2772;p55"/>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3" name="Google Shape;2773;p55"/>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4" name="Google Shape;2774;p55"/>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5" name="Google Shape;2775;p55"/>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6" name="Google Shape;2776;p55"/>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7" name="Google Shape;2777;p55"/>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8" name="Google Shape;2778;p55"/>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9" name="Google Shape;2779;p55"/>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0" name="Google Shape;2780;p55"/>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1" name="Google Shape;2781;p55"/>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2" name="Google Shape;2782;p55"/>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3" name="Google Shape;2783;p55"/>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4" name="Google Shape;2784;p55"/>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5" name="Google Shape;2785;p55"/>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6" name="Google Shape;2786;p55"/>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7" name="Google Shape;2787;p55"/>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8" name="Google Shape;2788;p55"/>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9" name="Google Shape;2789;p55"/>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0" name="Google Shape;2790;p55"/>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1" name="Google Shape;2791;p55"/>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2" name="Google Shape;2792;p55"/>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3" name="Google Shape;2793;p55"/>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4" name="Google Shape;2794;p55"/>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5" name="Google Shape;2795;p55"/>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6" name="Google Shape;2796;p55"/>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7" name="Google Shape;2797;p55"/>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8" name="Google Shape;2798;p55"/>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9" name="Google Shape;2799;p55"/>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0" name="Google Shape;2800;p55"/>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1" name="Google Shape;2801;p55"/>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2" name="Google Shape;2802;p55"/>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3" name="Google Shape;2803;p55"/>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4" name="Google Shape;2804;p55"/>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5" name="Google Shape;2805;p55"/>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6" name="Google Shape;2806;p55"/>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7" name="Google Shape;2807;p55"/>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8" name="Google Shape;2808;p55"/>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9" name="Google Shape;2809;p55"/>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0" name="Google Shape;2810;p55"/>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1" name="Google Shape;2811;p55"/>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2" name="Google Shape;2812;p55"/>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3" name="Google Shape;2813;p55"/>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4" name="Google Shape;2814;p55"/>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5" name="Google Shape;2815;p55"/>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6" name="Google Shape;2816;p55"/>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7" name="Google Shape;2817;p55"/>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8" name="Google Shape;2818;p55"/>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9" name="Google Shape;2819;p55"/>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0" name="Google Shape;2820;p55"/>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1" name="Google Shape;2821;p55"/>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2" name="Google Shape;2822;p55"/>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3" name="Google Shape;2823;p55"/>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4" name="Google Shape;2824;p55"/>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5" name="Google Shape;2825;p55"/>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6" name="Google Shape;2826;p55"/>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7" name="Google Shape;2827;p55"/>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8" name="Google Shape;2828;p55"/>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9" name="Google Shape;2829;p55"/>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0" name="Google Shape;2830;p55"/>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1" name="Google Shape;2831;p55"/>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2" name="Google Shape;2832;p55"/>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3" name="Google Shape;2833;p55"/>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4" name="Google Shape;2834;p55"/>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5" name="Google Shape;2835;p55"/>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6" name="Google Shape;2836;p55"/>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7" name="Google Shape;2837;p55"/>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8" name="Google Shape;2838;p55"/>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9" name="Google Shape;2839;p55"/>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0" name="Google Shape;2840;p55"/>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1" name="Google Shape;2841;p55"/>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2" name="Google Shape;2842;p55"/>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3" name="Google Shape;2843;p55"/>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4" name="Google Shape;2844;p55"/>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5" name="Google Shape;2845;p55"/>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6" name="Google Shape;2846;p55"/>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7" name="Google Shape;2847;p55"/>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8" name="Google Shape;2848;p55"/>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9" name="Google Shape;2849;p55"/>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0" name="Google Shape;2850;p55"/>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1" name="Google Shape;2851;p55"/>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2" name="Google Shape;2852;p55"/>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3" name="Google Shape;2853;p55"/>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4" name="Google Shape;2854;p55"/>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5" name="Google Shape;2855;p55"/>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6" name="Google Shape;2856;p55"/>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7" name="Google Shape;2857;p55"/>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8" name="Google Shape;2858;p55"/>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9" name="Google Shape;2859;p55"/>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0" name="Google Shape;2860;p55"/>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1" name="Google Shape;2861;p55"/>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2" name="Google Shape;2862;p55"/>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3" name="Google Shape;2863;p55"/>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4" name="Google Shape;2864;p55"/>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5" name="Google Shape;2865;p55"/>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6" name="Google Shape;2866;p55"/>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7" name="Google Shape;2867;p55"/>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8" name="Google Shape;2868;p55"/>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9" name="Google Shape;2869;p55"/>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0" name="Google Shape;2870;p55"/>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1" name="Google Shape;2871;p55"/>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2" name="Google Shape;2872;p55"/>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3" name="Google Shape;2873;p55"/>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4" name="Google Shape;2874;p55"/>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5" name="Google Shape;2875;p55"/>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6" name="Google Shape;2876;p55"/>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7" name="Google Shape;2877;p55"/>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8" name="Google Shape;2878;p55"/>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9" name="Google Shape;2879;p55"/>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0" name="Google Shape;2880;p55"/>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1" name="Google Shape;2881;p55"/>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2" name="Google Shape;2882;p55"/>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3" name="Google Shape;2883;p55"/>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4" name="Google Shape;2884;p55"/>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5" name="Google Shape;2885;p55"/>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6" name="Google Shape;2886;p55"/>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7" name="Google Shape;2887;p55"/>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8" name="Google Shape;2888;p55"/>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9" name="Google Shape;2889;p55"/>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0" name="Google Shape;2890;p55"/>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1" name="Google Shape;2891;p55"/>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2" name="Google Shape;2892;p55"/>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3" name="Google Shape;2893;p55"/>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4" name="Google Shape;2894;p55"/>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5" name="Google Shape;2895;p55"/>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6" name="Google Shape;2896;p55"/>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7" name="Google Shape;2897;p55"/>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8" name="Google Shape;2898;p55"/>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9" name="Google Shape;2899;p55"/>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0" name="Google Shape;2900;p55"/>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1" name="Google Shape;2901;p55"/>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2" name="Google Shape;2902;p55"/>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3" name="Google Shape;2903;p55"/>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4" name="Google Shape;2904;p55"/>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5" name="Google Shape;2905;p55"/>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6" name="Google Shape;2906;p55"/>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7" name="Google Shape;2907;p55"/>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8" name="Google Shape;2908;p55"/>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9" name="Google Shape;2909;p55"/>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0" name="Google Shape;2910;p55"/>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1" name="Google Shape;2911;p55"/>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2" name="Google Shape;2912;p55"/>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3" name="Google Shape;2913;p55"/>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4" name="Google Shape;2914;p55"/>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5" name="Google Shape;2915;p55"/>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6" name="Google Shape;2916;p55"/>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7" name="Google Shape;2917;p55"/>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8" name="Google Shape;2918;p55"/>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9" name="Google Shape;2919;p55"/>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0" name="Google Shape;2920;p55"/>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1" name="Google Shape;2921;p55"/>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2" name="Google Shape;2922;p55"/>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3" name="Google Shape;2923;p55"/>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4" name="Google Shape;2924;p55"/>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5" name="Google Shape;2925;p55"/>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6" name="Google Shape;2926;p55"/>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7" name="Google Shape;2927;p55"/>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8" name="Google Shape;2928;p55"/>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9" name="Google Shape;2929;p55"/>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0" name="Google Shape;2930;p55"/>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1" name="Google Shape;2931;p55"/>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2" name="Google Shape;2932;p55"/>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3" name="Google Shape;2933;p55"/>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4" name="Google Shape;2934;p55"/>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5" name="Google Shape;2935;p55"/>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6" name="Google Shape;2936;p55"/>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7" name="Google Shape;2937;p55"/>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8" name="Google Shape;2938;p55"/>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9" name="Google Shape;2939;p55"/>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0" name="Google Shape;2940;p55"/>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1" name="Google Shape;2941;p55"/>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2" name="Google Shape;2942;p55"/>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3" name="Google Shape;2943;p55"/>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4" name="Google Shape;2944;p55"/>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5" name="Google Shape;2945;p55"/>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6" name="Google Shape;2946;p55"/>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7" name="Google Shape;2947;p55"/>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8" name="Google Shape;2948;p55"/>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9" name="Google Shape;2949;p55"/>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0" name="Google Shape;2950;p55"/>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1" name="Google Shape;2951;p55"/>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2" name="Google Shape;2952;p55"/>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3" name="Google Shape;2953;p55"/>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4" name="Google Shape;2954;p55"/>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5" name="Google Shape;2955;p55"/>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6" name="Google Shape;2956;p55"/>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7" name="Google Shape;2957;p55"/>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8" name="Google Shape;2958;p55"/>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9" name="Google Shape;2959;p55"/>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0" name="Google Shape;2960;p55"/>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1" name="Google Shape;2961;p55"/>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2" name="Google Shape;2962;p55"/>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3" name="Google Shape;2963;p55"/>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4" name="Google Shape;2964;p55"/>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5" name="Google Shape;2965;p55"/>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6" name="Google Shape;2966;p55"/>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7" name="Google Shape;2967;p55"/>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8" name="Google Shape;2968;p55"/>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9" name="Google Shape;2969;p55"/>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0" name="Google Shape;2970;p55"/>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1" name="Google Shape;2971;p55"/>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2" name="Google Shape;2972;p55"/>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3" name="Google Shape;2973;p55"/>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4" name="Google Shape;2974;p55"/>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5" name="Google Shape;2975;p55"/>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6" name="Google Shape;2976;p55"/>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7" name="Google Shape;2977;p55"/>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8" name="Google Shape;2978;p55"/>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9" name="Google Shape;2979;p55"/>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0" name="Google Shape;2980;p55"/>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1" name="Google Shape;2981;p55"/>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2" name="Google Shape;2982;p55"/>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3" name="Google Shape;2983;p55"/>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4" name="Google Shape;2984;p55"/>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5" name="Google Shape;2985;p55"/>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6" name="Google Shape;2986;p55"/>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7" name="Google Shape;2987;p55"/>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8" name="Google Shape;2988;p55"/>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9" name="Google Shape;2989;p55"/>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0" name="Google Shape;2990;p55"/>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1" name="Google Shape;2991;p55"/>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2" name="Google Shape;2992;p55"/>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3" name="Google Shape;2993;p55"/>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4" name="Google Shape;2994;p55"/>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5" name="Google Shape;2995;p55"/>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6" name="Google Shape;2996;p55"/>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7" name="Google Shape;2997;p55"/>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8" name="Google Shape;2998;p55"/>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9" name="Google Shape;2999;p55"/>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0" name="Google Shape;3000;p55"/>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1" name="Google Shape;3001;p55"/>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2" name="Google Shape;3002;p55"/>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3" name="Google Shape;3003;p55"/>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4" name="Google Shape;3004;p55"/>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5" name="Google Shape;3005;p55"/>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6" name="Google Shape;3006;p55"/>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7" name="Google Shape;3007;p55"/>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8" name="Google Shape;3008;p55"/>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9" name="Google Shape;3009;p55"/>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0" name="Google Shape;3010;p55"/>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1" name="Google Shape;3011;p55"/>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2" name="Google Shape;3012;p55"/>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3" name="Google Shape;3013;p55"/>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4" name="Google Shape;3014;p55"/>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5" name="Google Shape;3015;p55"/>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6" name="Google Shape;3016;p55"/>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7" name="Google Shape;3017;p55"/>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8" name="Google Shape;3018;p55"/>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9" name="Google Shape;3019;p55"/>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0" name="Google Shape;3020;p55"/>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1" name="Google Shape;3021;p55"/>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2" name="Google Shape;3022;p55"/>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3" name="Google Shape;3023;p55"/>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4" name="Google Shape;3024;p55"/>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5" name="Google Shape;3025;p55"/>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6" name="Google Shape;3026;p55"/>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7" name="Google Shape;3027;p55"/>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8" name="Google Shape;3028;p55"/>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9" name="Google Shape;3029;p55"/>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0" name="Google Shape;3030;p55"/>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1" name="Google Shape;3031;p55"/>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2" name="Google Shape;3032;p55"/>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3" name="Google Shape;3033;p55"/>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4" name="Google Shape;3034;p55"/>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5" name="Google Shape;3035;p55"/>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6" name="Google Shape;3036;p55"/>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7" name="Google Shape;3037;p55"/>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8" name="Google Shape;3038;p55"/>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9" name="Google Shape;3039;p55"/>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0" name="Google Shape;3040;p55"/>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1" name="Google Shape;3041;p55"/>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2" name="Google Shape;3042;p55"/>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3" name="Google Shape;3043;p55"/>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4" name="Google Shape;3044;p55"/>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5" name="Google Shape;3045;p55"/>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6" name="Google Shape;3046;p55"/>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7" name="Google Shape;3047;p55"/>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8" name="Google Shape;3048;p55"/>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9" name="Google Shape;3049;p55"/>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0" name="Google Shape;3050;p55"/>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1" name="Google Shape;3051;p55"/>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2" name="Google Shape;3052;p55"/>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3" name="Google Shape;3053;p55"/>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4" name="Google Shape;3054;p55"/>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5" name="Google Shape;3055;p55"/>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6" name="Google Shape;3056;p55"/>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7" name="Google Shape;3057;p55"/>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8" name="Google Shape;3058;p55"/>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9" name="Google Shape;3059;p55"/>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0" name="Google Shape;3060;p55"/>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1" name="Google Shape;3061;p55"/>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2" name="Google Shape;3062;p55"/>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3" name="Google Shape;3063;p55"/>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4" name="Google Shape;3064;p55"/>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5" name="Google Shape;3065;p55"/>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6" name="Google Shape;3066;p55"/>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7" name="Google Shape;3067;p55"/>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8" name="Google Shape;3068;p55"/>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9" name="Google Shape;3069;p55"/>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0" name="Google Shape;3070;p55"/>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1" name="Google Shape;3071;p55"/>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2" name="Google Shape;3072;p55"/>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3" name="Google Shape;3073;p55"/>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4" name="Google Shape;3074;p55"/>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5" name="Google Shape;3075;p55"/>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6" name="Google Shape;3076;p55"/>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7" name="Google Shape;3077;p55"/>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8" name="Google Shape;3078;p55"/>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9" name="Google Shape;3079;p55"/>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0" name="Google Shape;3080;p55"/>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1" name="Google Shape;3081;p55"/>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2" name="Google Shape;3082;p55"/>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3" name="Google Shape;3083;p55"/>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4" name="Google Shape;3084;p55"/>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5" name="Google Shape;3085;p55"/>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6" name="Google Shape;3086;p55"/>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7" name="Google Shape;3087;p55"/>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8" name="Google Shape;3088;p55"/>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9" name="Google Shape;3089;p55"/>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0" name="Google Shape;3090;p55"/>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1" name="Google Shape;3091;p55"/>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2" name="Google Shape;3092;p55"/>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3" name="Google Shape;3093;p55"/>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4" name="Google Shape;3094;p55"/>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5" name="Google Shape;3095;p55"/>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6" name="Google Shape;3096;p55"/>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7" name="Google Shape;3097;p55"/>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8" name="Google Shape;3098;p55"/>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9" name="Google Shape;3099;p55"/>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0" name="Google Shape;3100;p55"/>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1" name="Google Shape;3101;p55"/>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2" name="Google Shape;3102;p55"/>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3" name="Google Shape;3103;p55"/>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4" name="Google Shape;3104;p55"/>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5" name="Google Shape;3105;p55"/>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6" name="Google Shape;3106;p55"/>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7" name="Google Shape;3107;p55"/>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8" name="Google Shape;3108;p55"/>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9" name="Google Shape;3109;p55"/>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0" name="Google Shape;3110;p55"/>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1" name="Google Shape;3111;p55"/>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2" name="Google Shape;3112;p55"/>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3" name="Google Shape;3113;p55"/>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4" name="Google Shape;3114;p55"/>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5" name="Google Shape;3115;p55"/>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6" name="Google Shape;3116;p55"/>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7" name="Google Shape;3117;p55"/>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8" name="Google Shape;3118;p55"/>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9" name="Google Shape;3119;p55"/>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0" name="Google Shape;3120;p55"/>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1" name="Google Shape;3121;p55"/>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2" name="Google Shape;3122;p55"/>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3" name="Google Shape;3123;p55"/>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4" name="Google Shape;3124;p55"/>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5" name="Google Shape;3125;p55"/>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6" name="Google Shape;3126;p55"/>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7" name="Google Shape;3127;p55"/>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8" name="Google Shape;3128;p55"/>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9" name="Google Shape;3129;p55"/>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0" name="Google Shape;3130;p55"/>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1" name="Google Shape;3131;p55"/>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2" name="Google Shape;3132;p55"/>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3" name="Google Shape;3133;p55"/>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4" name="Google Shape;3134;p55"/>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5" name="Google Shape;3135;p55"/>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6" name="Google Shape;3136;p55"/>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7" name="Google Shape;3137;p55"/>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8" name="Google Shape;3138;p55"/>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9" name="Google Shape;3139;p55"/>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0" name="Google Shape;3140;p55"/>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1" name="Google Shape;3141;p55"/>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2" name="Google Shape;3142;p55"/>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3" name="Google Shape;3143;p55"/>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4" name="Google Shape;3144;p55"/>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5" name="Google Shape;3145;p55"/>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6" name="Google Shape;3146;p55"/>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7" name="Google Shape;3147;p55"/>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8" name="Google Shape;3148;p55"/>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9" name="Google Shape;3149;p55"/>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0" name="Google Shape;3150;p55"/>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1" name="Google Shape;3151;p55"/>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2" name="Google Shape;3152;p55"/>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3" name="Google Shape;3153;p55"/>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4" name="Google Shape;3154;p55"/>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5" name="Google Shape;3155;p55"/>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6" name="Google Shape;3156;p55"/>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7" name="Google Shape;3157;p55"/>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8" name="Google Shape;3158;p55"/>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9" name="Google Shape;3159;p55"/>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0" name="Google Shape;3160;p55"/>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1" name="Google Shape;3161;p55"/>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2" name="Google Shape;3162;p55"/>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3" name="Google Shape;3163;p55"/>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4" name="Google Shape;3164;p55"/>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5" name="Google Shape;3165;p55"/>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6" name="Google Shape;3166;p55"/>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7" name="Google Shape;3167;p55"/>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8" name="Google Shape;3168;p55"/>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9" name="Google Shape;3169;p55"/>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0" name="Google Shape;3170;p55"/>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1" name="Google Shape;3171;p55"/>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2" name="Google Shape;3172;p55"/>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3" name="Google Shape;3173;p55"/>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4" name="Google Shape;3174;p55"/>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5" name="Google Shape;3175;p55"/>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6" name="Google Shape;3176;p55"/>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7" name="Google Shape;3177;p55"/>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8" name="Google Shape;3178;p55"/>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9" name="Google Shape;3179;p55"/>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0" name="Google Shape;3180;p55"/>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1" name="Google Shape;3181;p55"/>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2" name="Google Shape;3182;p55"/>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3" name="Google Shape;3183;p55"/>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4" name="Google Shape;3184;p55"/>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5" name="Google Shape;3185;p55"/>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6" name="Google Shape;3186;p55"/>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7" name="Google Shape;3187;p55"/>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8" name="Google Shape;3188;p55"/>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9" name="Google Shape;3189;p55"/>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0" name="Google Shape;3190;p55"/>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1" name="Google Shape;3191;p55"/>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2" name="Google Shape;3192;p55"/>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3" name="Google Shape;3193;p55"/>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4" name="Google Shape;3194;p55"/>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5" name="Google Shape;3195;p55"/>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6" name="Google Shape;3196;p55"/>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7" name="Google Shape;3197;p55"/>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8" name="Google Shape;3198;p55"/>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9" name="Google Shape;3199;p55"/>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0" name="Google Shape;3200;p55"/>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1" name="Google Shape;3201;p55"/>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2" name="Google Shape;3202;p55"/>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3" name="Google Shape;3203;p55"/>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4" name="Google Shape;3204;p55"/>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5" name="Google Shape;3205;p55"/>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6" name="Google Shape;3206;p55"/>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7" name="Google Shape;3207;p55"/>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8" name="Google Shape;3208;p55"/>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9" name="Google Shape;3209;p55"/>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0" name="Google Shape;3210;p55"/>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1" name="Google Shape;3211;p55"/>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2" name="Google Shape;3212;p55"/>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3" name="Google Shape;3213;p55"/>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4" name="Google Shape;3214;p55"/>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5" name="Google Shape;3215;p55"/>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6" name="Google Shape;3216;p55"/>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7" name="Google Shape;3217;p55"/>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8" name="Google Shape;3218;p55"/>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9" name="Google Shape;3219;p55"/>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0" name="Google Shape;3220;p55"/>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1" name="Google Shape;3221;p55"/>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2" name="Google Shape;3222;p55"/>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3" name="Google Shape;3223;p55"/>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4" name="Google Shape;3224;p55"/>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5" name="Google Shape;3225;p55"/>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6" name="Google Shape;3226;p55"/>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7" name="Google Shape;3227;p55"/>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8" name="Google Shape;3228;p55"/>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9" name="Google Shape;3229;p55"/>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0" name="Google Shape;3230;p55"/>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1" name="Google Shape;3231;p55"/>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2" name="Google Shape;3232;p55"/>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3" name="Google Shape;3233;p55"/>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4" name="Google Shape;3234;p55"/>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5" name="Google Shape;3235;p55"/>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6" name="Google Shape;3236;p55"/>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7" name="Google Shape;3237;p55"/>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8" name="Google Shape;3238;p55"/>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9" name="Google Shape;3239;p55"/>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0" name="Google Shape;3240;p55"/>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1" name="Google Shape;3241;p55"/>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2" name="Google Shape;3242;p55"/>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3" name="Google Shape;3243;p55"/>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4" name="Google Shape;3244;p55"/>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5" name="Google Shape;3245;p55"/>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6" name="Google Shape;3246;p55"/>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7" name="Google Shape;3247;p55"/>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8" name="Google Shape;3248;p55"/>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9" name="Google Shape;3249;p55"/>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0" name="Google Shape;3250;p55"/>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1" name="Google Shape;3251;p55"/>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2" name="Google Shape;3252;p55"/>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3" name="Google Shape;3253;p55"/>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4" name="Google Shape;3254;p55"/>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5" name="Google Shape;3255;p55"/>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6" name="Google Shape;3256;p55"/>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7" name="Google Shape;3257;p55"/>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8" name="Google Shape;3258;p55"/>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9" name="Google Shape;3259;p55"/>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0" name="Google Shape;3260;p55"/>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1" name="Google Shape;3261;p55"/>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2" name="Google Shape;3262;p55"/>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3" name="Google Shape;3263;p55"/>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4" name="Google Shape;3264;p55"/>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5" name="Google Shape;3265;p55"/>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6" name="Google Shape;3266;p55"/>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7" name="Google Shape;3267;p55"/>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8" name="Google Shape;3268;p55"/>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9" name="Google Shape;3269;p55"/>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0" name="Google Shape;3270;p55"/>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1" name="Google Shape;3271;p55"/>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2" name="Google Shape;3272;p55"/>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3" name="Google Shape;3273;p55"/>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4" name="Google Shape;3274;p55"/>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5" name="Google Shape;3275;p55"/>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6" name="Google Shape;3276;p55"/>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7" name="Google Shape;3277;p55"/>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8" name="Google Shape;3278;p55"/>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9" name="Google Shape;3279;p55"/>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0" name="Google Shape;3280;p55"/>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1" name="Google Shape;3281;p55"/>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2" name="Google Shape;3282;p55"/>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3" name="Google Shape;3283;p55"/>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4" name="Google Shape;3284;p55"/>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5" name="Google Shape;3285;p55"/>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6" name="Google Shape;3286;p55"/>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7" name="Google Shape;3287;p55"/>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8" name="Google Shape;3288;p55"/>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9" name="Google Shape;3289;p55"/>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0" name="Google Shape;3290;p55"/>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1" name="Google Shape;3291;p55"/>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2" name="Google Shape;3292;p55"/>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3" name="Google Shape;3293;p55"/>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4" name="Google Shape;3294;p55"/>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5" name="Google Shape;3295;p55"/>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6" name="Google Shape;3296;p55"/>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7" name="Google Shape;3297;p55"/>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8" name="Google Shape;3298;p55"/>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9" name="Google Shape;3299;p55"/>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0" name="Google Shape;3300;p55"/>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1" name="Google Shape;3301;p55"/>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2" name="Google Shape;3302;p55"/>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3" name="Google Shape;3303;p55"/>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4" name="Google Shape;3304;p55"/>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5" name="Google Shape;3305;p55"/>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6" name="Google Shape;3306;p55"/>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7" name="Google Shape;3307;p55"/>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8" name="Google Shape;3308;p55"/>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9" name="Google Shape;3309;p55"/>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0" name="Google Shape;3310;p55"/>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1" name="Google Shape;3311;p55"/>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2" name="Google Shape;3312;p55"/>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3" name="Google Shape;3313;p55"/>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4" name="Google Shape;3314;p55"/>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5" name="Google Shape;3315;p55"/>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6" name="Google Shape;3316;p55"/>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7" name="Google Shape;3317;p55"/>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8" name="Google Shape;3318;p55"/>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9" name="Google Shape;3319;p55"/>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0" name="Google Shape;3320;p55"/>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1" name="Google Shape;3321;p55"/>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2" name="Google Shape;3322;p55"/>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3" name="Google Shape;3323;p55"/>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4" name="Google Shape;3324;p55"/>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5" name="Google Shape;3325;p55"/>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6" name="Google Shape;3326;p55"/>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7" name="Google Shape;3327;p55"/>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8" name="Google Shape;3328;p55"/>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9" name="Google Shape;3329;p55"/>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0" name="Google Shape;3330;p55"/>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1" name="Google Shape;3331;p55"/>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2" name="Google Shape;3332;p55"/>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3" name="Google Shape;3333;p55"/>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4" name="Google Shape;3334;p55"/>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5" name="Google Shape;3335;p55"/>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6" name="Google Shape;3336;p55"/>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7" name="Google Shape;3337;p55"/>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8" name="Google Shape;3338;p55"/>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9" name="Google Shape;3339;p55"/>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0" name="Google Shape;3340;p55"/>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1" name="Google Shape;3341;p55"/>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2" name="Google Shape;3342;p55"/>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3" name="Google Shape;3343;p55"/>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4" name="Google Shape;3344;p55"/>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5" name="Google Shape;3345;p55"/>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6" name="Google Shape;3346;p55"/>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7" name="Google Shape;3347;p55"/>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8" name="Google Shape;3348;p55"/>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9" name="Google Shape;3349;p55"/>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0" name="Google Shape;3350;p55"/>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1" name="Google Shape;3351;p55"/>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2" name="Google Shape;3352;p55"/>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3" name="Google Shape;3353;p55"/>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4" name="Google Shape;3354;p55"/>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5" name="Google Shape;3355;p55"/>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6" name="Google Shape;3356;p55"/>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7" name="Google Shape;3357;p55"/>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8" name="Google Shape;3358;p55"/>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9" name="Google Shape;3359;p55"/>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0" name="Google Shape;3360;p55"/>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1" name="Google Shape;3361;p55"/>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2" name="Google Shape;3362;p55"/>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3" name="Google Shape;3363;p55"/>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4" name="Google Shape;3364;p55"/>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5" name="Google Shape;3365;p55"/>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6" name="Google Shape;3366;p55"/>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7" name="Google Shape;3367;p55"/>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8" name="Google Shape;3368;p55"/>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9" name="Google Shape;3369;p55"/>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0" name="Google Shape;3370;p55"/>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1" name="Google Shape;3371;p55"/>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2" name="Google Shape;3372;p55"/>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3" name="Google Shape;3373;p55"/>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4" name="Google Shape;3374;p55"/>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5" name="Google Shape;3375;p55"/>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6" name="Google Shape;3376;p55"/>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7" name="Google Shape;3377;p55"/>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8" name="Google Shape;3378;p55"/>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9" name="Google Shape;3379;p55"/>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0" name="Google Shape;3380;p55"/>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1" name="Google Shape;3381;p55"/>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2" name="Google Shape;3382;p55"/>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3" name="Google Shape;3383;p55"/>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4" name="Google Shape;3384;p55"/>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5" name="Google Shape;3385;p55"/>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6" name="Google Shape;3386;p55"/>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7" name="Google Shape;3387;p55"/>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8" name="Google Shape;3388;p55"/>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9" name="Google Shape;3389;p55"/>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0" name="Google Shape;3390;p55"/>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1" name="Google Shape;3391;p55"/>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2" name="Google Shape;3392;p55"/>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3" name="Google Shape;3393;p55"/>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4" name="Google Shape;3394;p55"/>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5" name="Google Shape;3395;p55"/>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6" name="Google Shape;3396;p55"/>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7" name="Google Shape;3397;p55"/>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8" name="Google Shape;3398;p55"/>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9" name="Google Shape;3399;p55"/>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0" name="Google Shape;3400;p55"/>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1" name="Google Shape;3401;p55"/>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2" name="Google Shape;3402;p55"/>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3" name="Google Shape;3403;p55"/>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4" name="Google Shape;3404;p55"/>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5" name="Google Shape;3405;p55"/>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406" name="Google Shape;3406;p55"/>
          <p:cNvSpPr/>
          <p:nvPr/>
        </p:nvSpPr>
        <p:spPr>
          <a:xfrm>
            <a:off x="2393400" y="382575"/>
            <a:ext cx="4378500" cy="4378500"/>
          </a:xfrm>
          <a:prstGeom prst="ellipse">
            <a:avLst/>
          </a:prstGeom>
          <a:solidFill>
            <a:schemeClr val="lt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7" name="Google Shape;3407;p55"/>
          <p:cNvSpPr/>
          <p:nvPr/>
        </p:nvSpPr>
        <p:spPr>
          <a:xfrm>
            <a:off x="2617236" y="606324"/>
            <a:ext cx="3930900" cy="3930900"/>
          </a:xfrm>
          <a:prstGeom prst="ellipse">
            <a:avLst/>
          </a:prstGeom>
          <a:solidFill>
            <a:schemeClr val="lt2"/>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8" name="Google Shape;3408;p55"/>
          <p:cNvSpPr txBox="1"/>
          <p:nvPr>
            <p:ph type="title"/>
          </p:nvPr>
        </p:nvSpPr>
        <p:spPr>
          <a:xfrm rot="244">
            <a:off x="2456400" y="1744684"/>
            <a:ext cx="4231200" cy="1795200"/>
          </a:xfrm>
          <a:prstGeom prst="rect">
            <a:avLst/>
          </a:prstGeom>
          <a:noFill/>
          <a:ln>
            <a:noFill/>
          </a:ln>
          <a:effectLst>
            <a:outerShdw rotWithShape="0" algn="bl" dir="4140000" dist="47625">
              <a:schemeClr val="dk1"/>
            </a:outerShdw>
          </a:effectLst>
        </p:spPr>
        <p:txBody>
          <a:bodyPr anchorCtr="0" anchor="ctr" bIns="91425" lIns="91425" spcFirstLastPara="1" rIns="91425" wrap="square" tIns="91425">
            <a:noAutofit/>
          </a:bodyPr>
          <a:lstStyle>
            <a:lvl1pPr lvl="0" algn="ctr">
              <a:lnSpc>
                <a:spcPct val="80000"/>
              </a:lnSpc>
              <a:spcBef>
                <a:spcPts val="0"/>
              </a:spcBef>
              <a:spcAft>
                <a:spcPts val="0"/>
              </a:spcAft>
              <a:buSzPts val="6000"/>
              <a:buNone/>
              <a:defRPr sz="78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dk2"/>
        </a:solidFill>
      </p:bgPr>
    </p:bg>
    <p:spTree>
      <p:nvGrpSpPr>
        <p:cNvPr id="3409" name="Shape 3409"/>
        <p:cNvGrpSpPr/>
        <p:nvPr/>
      </p:nvGrpSpPr>
      <p:grpSpPr>
        <a:xfrm>
          <a:off x="0" y="0"/>
          <a:ext cx="0" cy="0"/>
          <a:chOff x="0" y="0"/>
          <a:chExt cx="0" cy="0"/>
        </a:xfrm>
      </p:grpSpPr>
      <p:sp>
        <p:nvSpPr>
          <p:cNvPr id="3410" name="Google Shape;3410;p56"/>
          <p:cNvSpPr/>
          <p:nvPr/>
        </p:nvSpPr>
        <p:spPr>
          <a:xfrm>
            <a:off x="-89" y="-35506"/>
            <a:ext cx="9144179" cy="5214513"/>
          </a:xfrm>
          <a:custGeom>
            <a:rect b="b" l="l" r="r" t="t"/>
            <a:pathLst>
              <a:path extrusionOk="0" h="166998" w="292848">
                <a:moveTo>
                  <a:pt x="47185" y="1"/>
                </a:moveTo>
                <a:lnTo>
                  <a:pt x="74856" y="23313"/>
                </a:lnTo>
                <a:lnTo>
                  <a:pt x="145745" y="83058"/>
                </a:lnTo>
                <a:lnTo>
                  <a:pt x="62914" y="41411"/>
                </a:lnTo>
                <a:lnTo>
                  <a:pt x="1" y="9776"/>
                </a:lnTo>
                <a:lnTo>
                  <a:pt x="1" y="39029"/>
                </a:lnTo>
                <a:lnTo>
                  <a:pt x="56937" y="56353"/>
                </a:lnTo>
                <a:lnTo>
                  <a:pt x="145543" y="83332"/>
                </a:lnTo>
                <a:lnTo>
                  <a:pt x="53258" y="75450"/>
                </a:lnTo>
                <a:lnTo>
                  <a:pt x="1" y="70902"/>
                </a:lnTo>
                <a:lnTo>
                  <a:pt x="1" y="96096"/>
                </a:lnTo>
                <a:lnTo>
                  <a:pt x="53258" y="91548"/>
                </a:lnTo>
                <a:lnTo>
                  <a:pt x="145650" y="83666"/>
                </a:lnTo>
                <a:lnTo>
                  <a:pt x="57746" y="113205"/>
                </a:lnTo>
                <a:lnTo>
                  <a:pt x="1" y="132612"/>
                </a:lnTo>
                <a:lnTo>
                  <a:pt x="1" y="162580"/>
                </a:lnTo>
                <a:lnTo>
                  <a:pt x="64164" y="127969"/>
                </a:lnTo>
                <a:lnTo>
                  <a:pt x="145662" y="84023"/>
                </a:lnTo>
                <a:lnTo>
                  <a:pt x="74856" y="143685"/>
                </a:lnTo>
                <a:lnTo>
                  <a:pt x="47185" y="166997"/>
                </a:lnTo>
                <a:lnTo>
                  <a:pt x="76189" y="166997"/>
                </a:lnTo>
                <a:lnTo>
                  <a:pt x="86238" y="155067"/>
                </a:lnTo>
                <a:lnTo>
                  <a:pt x="145983" y="84178"/>
                </a:lnTo>
                <a:lnTo>
                  <a:pt x="104335" y="166997"/>
                </a:lnTo>
                <a:lnTo>
                  <a:pt x="121099" y="166997"/>
                </a:lnTo>
                <a:lnTo>
                  <a:pt x="146257" y="84392"/>
                </a:lnTo>
                <a:lnTo>
                  <a:pt x="139197" y="166997"/>
                </a:lnTo>
                <a:lnTo>
                  <a:pt x="153651" y="166997"/>
                </a:lnTo>
                <a:lnTo>
                  <a:pt x="146591" y="84273"/>
                </a:lnTo>
                <a:lnTo>
                  <a:pt x="174392" y="166997"/>
                </a:lnTo>
                <a:lnTo>
                  <a:pt x="191573" y="166997"/>
                </a:lnTo>
                <a:lnTo>
                  <a:pt x="190894" y="165759"/>
                </a:lnTo>
                <a:lnTo>
                  <a:pt x="146948" y="84261"/>
                </a:lnTo>
                <a:lnTo>
                  <a:pt x="206610" y="155067"/>
                </a:lnTo>
                <a:lnTo>
                  <a:pt x="216659" y="166997"/>
                </a:lnTo>
                <a:lnTo>
                  <a:pt x="245663" y="166997"/>
                </a:lnTo>
                <a:lnTo>
                  <a:pt x="217992" y="143685"/>
                </a:lnTo>
                <a:lnTo>
                  <a:pt x="147103" y="83940"/>
                </a:lnTo>
                <a:lnTo>
                  <a:pt x="229934" y="125588"/>
                </a:lnTo>
                <a:lnTo>
                  <a:pt x="292847" y="157222"/>
                </a:lnTo>
                <a:lnTo>
                  <a:pt x="292847" y="127969"/>
                </a:lnTo>
                <a:lnTo>
                  <a:pt x="235911" y="110645"/>
                </a:lnTo>
                <a:lnTo>
                  <a:pt x="147317" y="83666"/>
                </a:lnTo>
                <a:lnTo>
                  <a:pt x="239590" y="91548"/>
                </a:lnTo>
                <a:lnTo>
                  <a:pt x="292847" y="96096"/>
                </a:lnTo>
                <a:lnTo>
                  <a:pt x="292847" y="70902"/>
                </a:lnTo>
                <a:lnTo>
                  <a:pt x="239590" y="75450"/>
                </a:lnTo>
                <a:lnTo>
                  <a:pt x="147198" y="83332"/>
                </a:lnTo>
                <a:lnTo>
                  <a:pt x="235102" y="53793"/>
                </a:lnTo>
                <a:lnTo>
                  <a:pt x="292847" y="34386"/>
                </a:lnTo>
                <a:lnTo>
                  <a:pt x="292847" y="4418"/>
                </a:lnTo>
                <a:lnTo>
                  <a:pt x="228684" y="39029"/>
                </a:lnTo>
                <a:lnTo>
                  <a:pt x="147186" y="82975"/>
                </a:lnTo>
                <a:lnTo>
                  <a:pt x="147186" y="82975"/>
                </a:lnTo>
                <a:lnTo>
                  <a:pt x="217992" y="23313"/>
                </a:lnTo>
                <a:lnTo>
                  <a:pt x="245663" y="1"/>
                </a:lnTo>
                <a:lnTo>
                  <a:pt x="216659" y="1"/>
                </a:lnTo>
                <a:lnTo>
                  <a:pt x="206610" y="11931"/>
                </a:lnTo>
                <a:lnTo>
                  <a:pt x="146876" y="82820"/>
                </a:lnTo>
                <a:lnTo>
                  <a:pt x="188513" y="1"/>
                </a:lnTo>
                <a:lnTo>
                  <a:pt x="171749" y="1"/>
                </a:lnTo>
                <a:lnTo>
                  <a:pt x="146591" y="82618"/>
                </a:lnTo>
                <a:lnTo>
                  <a:pt x="153651" y="1"/>
                </a:lnTo>
                <a:lnTo>
                  <a:pt x="139197" y="1"/>
                </a:lnTo>
                <a:lnTo>
                  <a:pt x="146257" y="82725"/>
                </a:lnTo>
                <a:lnTo>
                  <a:pt x="118456" y="1"/>
                </a:lnTo>
                <a:lnTo>
                  <a:pt x="101276" y="1"/>
                </a:lnTo>
                <a:lnTo>
                  <a:pt x="101954" y="1239"/>
                </a:lnTo>
                <a:lnTo>
                  <a:pt x="145900" y="82737"/>
                </a:lnTo>
                <a:lnTo>
                  <a:pt x="86238" y="11931"/>
                </a:lnTo>
                <a:lnTo>
                  <a:pt x="76189"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1" name="Google Shape;3411;p56"/>
          <p:cNvSpPr/>
          <p:nvPr/>
        </p:nvSpPr>
        <p:spPr>
          <a:xfrm>
            <a:off x="356375" y="293975"/>
            <a:ext cx="8280900" cy="43797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412" name="Google Shape;3412;p56"/>
          <p:cNvGrpSpPr/>
          <p:nvPr/>
        </p:nvGrpSpPr>
        <p:grpSpPr>
          <a:xfrm>
            <a:off x="468844" y="147364"/>
            <a:ext cx="8350008" cy="4685127"/>
            <a:chOff x="238400" y="851425"/>
            <a:chExt cx="7143475" cy="4008150"/>
          </a:xfrm>
        </p:grpSpPr>
        <p:sp>
          <p:nvSpPr>
            <p:cNvPr id="3413" name="Google Shape;3413;p56"/>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4" name="Google Shape;3414;p56"/>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5" name="Google Shape;3415;p56"/>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6" name="Google Shape;3416;p56"/>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7" name="Google Shape;3417;p56"/>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8" name="Google Shape;3418;p56"/>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9" name="Google Shape;3419;p56"/>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0" name="Google Shape;3420;p56"/>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1" name="Google Shape;3421;p56"/>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2" name="Google Shape;3422;p56"/>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3" name="Google Shape;3423;p56"/>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4" name="Google Shape;3424;p56"/>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5" name="Google Shape;3425;p56"/>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6" name="Google Shape;3426;p56"/>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7" name="Google Shape;3427;p56"/>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8" name="Google Shape;3428;p56"/>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9" name="Google Shape;3429;p56"/>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0" name="Google Shape;3430;p56"/>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1" name="Google Shape;3431;p56"/>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2" name="Google Shape;3432;p56"/>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3" name="Google Shape;3433;p56"/>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4" name="Google Shape;3434;p56"/>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5" name="Google Shape;3435;p56"/>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6" name="Google Shape;3436;p56"/>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7" name="Google Shape;3437;p56"/>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8" name="Google Shape;3438;p56"/>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9" name="Google Shape;3439;p56"/>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0" name="Google Shape;3440;p56"/>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1" name="Google Shape;3441;p56"/>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2" name="Google Shape;3442;p56"/>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3" name="Google Shape;3443;p56"/>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4" name="Google Shape;3444;p56"/>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5" name="Google Shape;3445;p56"/>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6" name="Google Shape;3446;p56"/>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7" name="Google Shape;3447;p56"/>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8" name="Google Shape;3448;p56"/>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9" name="Google Shape;3449;p56"/>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0" name="Google Shape;3450;p56"/>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1" name="Google Shape;3451;p56"/>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2" name="Google Shape;3452;p56"/>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3" name="Google Shape;3453;p56"/>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4" name="Google Shape;3454;p56"/>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5" name="Google Shape;3455;p56"/>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6" name="Google Shape;3456;p56"/>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7" name="Google Shape;3457;p56"/>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8" name="Google Shape;3458;p56"/>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9" name="Google Shape;3459;p56"/>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0" name="Google Shape;3460;p56"/>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1" name="Google Shape;3461;p56"/>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2" name="Google Shape;3462;p56"/>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3" name="Google Shape;3463;p56"/>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4" name="Google Shape;3464;p56"/>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5" name="Google Shape;3465;p56"/>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6" name="Google Shape;3466;p56"/>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7" name="Google Shape;3467;p56"/>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8" name="Google Shape;3468;p56"/>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9" name="Google Shape;3469;p56"/>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0" name="Google Shape;3470;p56"/>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1" name="Google Shape;3471;p56"/>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2" name="Google Shape;3472;p56"/>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3" name="Google Shape;3473;p56"/>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4" name="Google Shape;3474;p56"/>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5" name="Google Shape;3475;p56"/>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6" name="Google Shape;3476;p56"/>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7" name="Google Shape;3477;p56"/>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8" name="Google Shape;3478;p56"/>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9" name="Google Shape;3479;p56"/>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0" name="Google Shape;3480;p56"/>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1" name="Google Shape;3481;p56"/>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2" name="Google Shape;3482;p56"/>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3" name="Google Shape;3483;p56"/>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4" name="Google Shape;3484;p56"/>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5" name="Google Shape;3485;p56"/>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6" name="Google Shape;3486;p56"/>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7" name="Google Shape;3487;p56"/>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8" name="Google Shape;3488;p56"/>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9" name="Google Shape;3489;p56"/>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0" name="Google Shape;3490;p56"/>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1" name="Google Shape;3491;p56"/>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2" name="Google Shape;3492;p56"/>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3" name="Google Shape;3493;p56"/>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4" name="Google Shape;3494;p56"/>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5" name="Google Shape;3495;p56"/>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6" name="Google Shape;3496;p56"/>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7" name="Google Shape;3497;p56"/>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8" name="Google Shape;3498;p56"/>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9" name="Google Shape;3499;p56"/>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0" name="Google Shape;3500;p56"/>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1" name="Google Shape;3501;p56"/>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2" name="Google Shape;3502;p56"/>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3" name="Google Shape;3503;p56"/>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4" name="Google Shape;3504;p56"/>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5" name="Google Shape;3505;p56"/>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6" name="Google Shape;3506;p56"/>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7" name="Google Shape;3507;p56"/>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8" name="Google Shape;3508;p56"/>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9" name="Google Shape;3509;p56"/>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0" name="Google Shape;3510;p56"/>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1" name="Google Shape;3511;p56"/>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2" name="Google Shape;3512;p56"/>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3" name="Google Shape;3513;p56"/>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4" name="Google Shape;3514;p56"/>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5" name="Google Shape;3515;p56"/>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6" name="Google Shape;3516;p56"/>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7" name="Google Shape;3517;p56"/>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8" name="Google Shape;3518;p56"/>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9" name="Google Shape;3519;p56"/>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0" name="Google Shape;3520;p56"/>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1" name="Google Shape;3521;p56"/>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2" name="Google Shape;3522;p56"/>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3" name="Google Shape;3523;p56"/>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4" name="Google Shape;3524;p56"/>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5" name="Google Shape;3525;p56"/>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6" name="Google Shape;3526;p56"/>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7" name="Google Shape;3527;p56"/>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8" name="Google Shape;3528;p56"/>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9" name="Google Shape;3529;p56"/>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0" name="Google Shape;3530;p56"/>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1" name="Google Shape;3531;p56"/>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2" name="Google Shape;3532;p56"/>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3" name="Google Shape;3533;p56"/>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4" name="Google Shape;3534;p56"/>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5" name="Google Shape;3535;p56"/>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6" name="Google Shape;3536;p56"/>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7" name="Google Shape;3537;p56"/>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8" name="Google Shape;3538;p56"/>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9" name="Google Shape;3539;p56"/>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0" name="Google Shape;3540;p56"/>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1" name="Google Shape;3541;p56"/>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2" name="Google Shape;3542;p56"/>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3" name="Google Shape;3543;p56"/>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4" name="Google Shape;3544;p56"/>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5" name="Google Shape;3545;p56"/>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6" name="Google Shape;3546;p56"/>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7" name="Google Shape;3547;p56"/>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8" name="Google Shape;3548;p56"/>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9" name="Google Shape;3549;p56"/>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0" name="Google Shape;3550;p56"/>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1" name="Google Shape;3551;p56"/>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2" name="Google Shape;3552;p56"/>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3" name="Google Shape;3553;p56"/>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4" name="Google Shape;3554;p56"/>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5" name="Google Shape;3555;p56"/>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6" name="Google Shape;3556;p56"/>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7" name="Google Shape;3557;p56"/>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8" name="Google Shape;3558;p56"/>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9" name="Google Shape;3559;p56"/>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0" name="Google Shape;3560;p56"/>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1" name="Google Shape;3561;p56"/>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2" name="Google Shape;3562;p56"/>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3" name="Google Shape;3563;p56"/>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4" name="Google Shape;3564;p56"/>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5" name="Google Shape;3565;p56"/>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6" name="Google Shape;3566;p56"/>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7" name="Google Shape;3567;p56"/>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8" name="Google Shape;3568;p56"/>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9" name="Google Shape;3569;p56"/>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0" name="Google Shape;3570;p56"/>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1" name="Google Shape;3571;p56"/>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2" name="Google Shape;3572;p56"/>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3" name="Google Shape;3573;p56"/>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4" name="Google Shape;3574;p56"/>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5" name="Google Shape;3575;p56"/>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6" name="Google Shape;3576;p56"/>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7" name="Google Shape;3577;p56"/>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8" name="Google Shape;3578;p56"/>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9" name="Google Shape;3579;p56"/>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0" name="Google Shape;3580;p56"/>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1" name="Google Shape;3581;p56"/>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2" name="Google Shape;3582;p56"/>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3" name="Google Shape;3583;p56"/>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4" name="Google Shape;3584;p56"/>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5" name="Google Shape;3585;p56"/>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6" name="Google Shape;3586;p56"/>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7" name="Google Shape;3587;p56"/>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8" name="Google Shape;3588;p56"/>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9" name="Google Shape;3589;p56"/>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0" name="Google Shape;3590;p56"/>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1" name="Google Shape;3591;p56"/>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2" name="Google Shape;3592;p56"/>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3" name="Google Shape;3593;p56"/>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4" name="Google Shape;3594;p56"/>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5" name="Google Shape;3595;p56"/>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6" name="Google Shape;3596;p56"/>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7" name="Google Shape;3597;p56"/>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8" name="Google Shape;3598;p56"/>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9" name="Google Shape;3599;p56"/>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0" name="Google Shape;3600;p56"/>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1" name="Google Shape;3601;p56"/>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2" name="Google Shape;3602;p56"/>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3" name="Google Shape;3603;p56"/>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4" name="Google Shape;3604;p56"/>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5" name="Google Shape;3605;p56"/>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6" name="Google Shape;3606;p56"/>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7" name="Google Shape;3607;p56"/>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8" name="Google Shape;3608;p56"/>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9" name="Google Shape;3609;p56"/>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0" name="Google Shape;3610;p56"/>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1" name="Google Shape;3611;p56"/>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2" name="Google Shape;3612;p56"/>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3" name="Google Shape;3613;p56"/>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4" name="Google Shape;3614;p56"/>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5" name="Google Shape;3615;p56"/>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6" name="Google Shape;3616;p56"/>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7" name="Google Shape;3617;p56"/>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8" name="Google Shape;3618;p56"/>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9" name="Google Shape;3619;p56"/>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0" name="Google Shape;3620;p56"/>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1" name="Google Shape;3621;p56"/>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2" name="Google Shape;3622;p56"/>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3" name="Google Shape;3623;p56"/>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4" name="Google Shape;3624;p56"/>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5" name="Google Shape;3625;p56"/>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6" name="Google Shape;3626;p56"/>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7" name="Google Shape;3627;p56"/>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8" name="Google Shape;3628;p56"/>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9" name="Google Shape;3629;p56"/>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0" name="Google Shape;3630;p56"/>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1" name="Google Shape;3631;p56"/>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2" name="Google Shape;3632;p56"/>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3" name="Google Shape;3633;p56"/>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4" name="Google Shape;3634;p56"/>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5" name="Google Shape;3635;p56"/>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6" name="Google Shape;3636;p56"/>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7" name="Google Shape;3637;p56"/>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8" name="Google Shape;3638;p56"/>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9" name="Google Shape;3639;p56"/>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0" name="Google Shape;3640;p56"/>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1" name="Google Shape;3641;p56"/>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2" name="Google Shape;3642;p56"/>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3" name="Google Shape;3643;p56"/>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4" name="Google Shape;3644;p56"/>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5" name="Google Shape;3645;p56"/>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6" name="Google Shape;3646;p56"/>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7" name="Google Shape;3647;p56"/>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8" name="Google Shape;3648;p56"/>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9" name="Google Shape;3649;p56"/>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0" name="Google Shape;3650;p56"/>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1" name="Google Shape;3651;p56"/>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2" name="Google Shape;3652;p56"/>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3" name="Google Shape;3653;p56"/>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4" name="Google Shape;3654;p56"/>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5" name="Google Shape;3655;p56"/>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6" name="Google Shape;3656;p56"/>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7" name="Google Shape;3657;p56"/>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8" name="Google Shape;3658;p56"/>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9" name="Google Shape;3659;p56"/>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0" name="Google Shape;3660;p56"/>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1" name="Google Shape;3661;p56"/>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2" name="Google Shape;3662;p56"/>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3" name="Google Shape;3663;p56"/>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4" name="Google Shape;3664;p56"/>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5" name="Google Shape;3665;p56"/>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6" name="Google Shape;3666;p56"/>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7" name="Google Shape;3667;p56"/>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8" name="Google Shape;3668;p56"/>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9" name="Google Shape;3669;p56"/>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0" name="Google Shape;3670;p56"/>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1" name="Google Shape;3671;p56"/>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2" name="Google Shape;3672;p56"/>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3" name="Google Shape;3673;p56"/>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4" name="Google Shape;3674;p56"/>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5" name="Google Shape;3675;p56"/>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6" name="Google Shape;3676;p56"/>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7" name="Google Shape;3677;p56"/>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8" name="Google Shape;3678;p56"/>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9" name="Google Shape;3679;p56"/>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0" name="Google Shape;3680;p56"/>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1" name="Google Shape;3681;p56"/>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2" name="Google Shape;3682;p56"/>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3" name="Google Shape;3683;p56"/>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4" name="Google Shape;3684;p56"/>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5" name="Google Shape;3685;p56"/>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6" name="Google Shape;3686;p56"/>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7" name="Google Shape;3687;p56"/>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8" name="Google Shape;3688;p56"/>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9" name="Google Shape;3689;p56"/>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0" name="Google Shape;3690;p56"/>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1" name="Google Shape;3691;p56"/>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2" name="Google Shape;3692;p56"/>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3" name="Google Shape;3693;p56"/>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4" name="Google Shape;3694;p56"/>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5" name="Google Shape;3695;p56"/>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6" name="Google Shape;3696;p56"/>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7" name="Google Shape;3697;p56"/>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8" name="Google Shape;3698;p56"/>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9" name="Google Shape;3699;p56"/>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0" name="Google Shape;3700;p56"/>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1" name="Google Shape;3701;p56"/>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2" name="Google Shape;3702;p56"/>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3" name="Google Shape;3703;p56"/>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4" name="Google Shape;3704;p56"/>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5" name="Google Shape;3705;p56"/>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6" name="Google Shape;3706;p56"/>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7" name="Google Shape;3707;p56"/>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8" name="Google Shape;3708;p56"/>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9" name="Google Shape;3709;p56"/>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0" name="Google Shape;3710;p56"/>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1" name="Google Shape;3711;p56"/>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2" name="Google Shape;3712;p56"/>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3" name="Google Shape;3713;p56"/>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4" name="Google Shape;3714;p56"/>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5" name="Google Shape;3715;p56"/>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6" name="Google Shape;3716;p56"/>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7" name="Google Shape;3717;p56"/>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8" name="Google Shape;3718;p56"/>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9" name="Google Shape;3719;p56"/>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0" name="Google Shape;3720;p56"/>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1" name="Google Shape;3721;p56"/>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2" name="Google Shape;3722;p56"/>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3" name="Google Shape;3723;p56"/>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4" name="Google Shape;3724;p56"/>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5" name="Google Shape;3725;p56"/>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6" name="Google Shape;3726;p56"/>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7" name="Google Shape;3727;p56"/>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8" name="Google Shape;3728;p56"/>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9" name="Google Shape;3729;p56"/>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0" name="Google Shape;3730;p56"/>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1" name="Google Shape;3731;p56"/>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2" name="Google Shape;3732;p56"/>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3" name="Google Shape;3733;p56"/>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4" name="Google Shape;3734;p56"/>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5" name="Google Shape;3735;p56"/>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6" name="Google Shape;3736;p56"/>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7" name="Google Shape;3737;p56"/>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8" name="Google Shape;3738;p56"/>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9" name="Google Shape;3739;p56"/>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0" name="Google Shape;3740;p56"/>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1" name="Google Shape;3741;p56"/>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2" name="Google Shape;3742;p56"/>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3" name="Google Shape;3743;p56"/>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4" name="Google Shape;3744;p56"/>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5" name="Google Shape;3745;p56"/>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6" name="Google Shape;3746;p56"/>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7" name="Google Shape;3747;p56"/>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8" name="Google Shape;3748;p56"/>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9" name="Google Shape;3749;p56"/>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0" name="Google Shape;3750;p56"/>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1" name="Google Shape;3751;p56"/>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2" name="Google Shape;3752;p56"/>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3" name="Google Shape;3753;p56"/>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4" name="Google Shape;3754;p56"/>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5" name="Google Shape;3755;p56"/>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6" name="Google Shape;3756;p56"/>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7" name="Google Shape;3757;p56"/>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8" name="Google Shape;3758;p56"/>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9" name="Google Shape;3759;p56"/>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0" name="Google Shape;3760;p56"/>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1" name="Google Shape;3761;p56"/>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2" name="Google Shape;3762;p56"/>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3" name="Google Shape;3763;p56"/>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4" name="Google Shape;3764;p56"/>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5" name="Google Shape;3765;p56"/>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6" name="Google Shape;3766;p56"/>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7" name="Google Shape;3767;p56"/>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8" name="Google Shape;3768;p56"/>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9" name="Google Shape;3769;p56"/>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0" name="Google Shape;3770;p56"/>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1" name="Google Shape;3771;p56"/>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2" name="Google Shape;3772;p56"/>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3" name="Google Shape;3773;p56"/>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4" name="Google Shape;3774;p56"/>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5" name="Google Shape;3775;p56"/>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6" name="Google Shape;3776;p56"/>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7" name="Google Shape;3777;p56"/>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8" name="Google Shape;3778;p56"/>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9" name="Google Shape;3779;p56"/>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0" name="Google Shape;3780;p56"/>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1" name="Google Shape;3781;p56"/>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2" name="Google Shape;3782;p56"/>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3" name="Google Shape;3783;p56"/>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4" name="Google Shape;3784;p56"/>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5" name="Google Shape;3785;p56"/>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6" name="Google Shape;3786;p56"/>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7" name="Google Shape;3787;p56"/>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8" name="Google Shape;3788;p56"/>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9" name="Google Shape;3789;p56"/>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0" name="Google Shape;3790;p56"/>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1" name="Google Shape;3791;p56"/>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2" name="Google Shape;3792;p56"/>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3" name="Google Shape;3793;p56"/>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4" name="Google Shape;3794;p56"/>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5" name="Google Shape;3795;p56"/>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6" name="Google Shape;3796;p56"/>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7" name="Google Shape;3797;p56"/>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8" name="Google Shape;3798;p56"/>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9" name="Google Shape;3799;p56"/>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0" name="Google Shape;3800;p56"/>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1" name="Google Shape;3801;p56"/>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2" name="Google Shape;3802;p56"/>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3" name="Google Shape;3803;p56"/>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4" name="Google Shape;3804;p56"/>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5" name="Google Shape;3805;p56"/>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6" name="Google Shape;3806;p56"/>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7" name="Google Shape;3807;p56"/>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8" name="Google Shape;3808;p56"/>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9" name="Google Shape;3809;p56"/>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0" name="Google Shape;3810;p56"/>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1" name="Google Shape;3811;p56"/>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2" name="Google Shape;3812;p56"/>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3" name="Google Shape;3813;p56"/>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4" name="Google Shape;3814;p56"/>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5" name="Google Shape;3815;p56"/>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6" name="Google Shape;3816;p56"/>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7" name="Google Shape;3817;p56"/>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8" name="Google Shape;3818;p56"/>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9" name="Google Shape;3819;p56"/>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0" name="Google Shape;3820;p56"/>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1" name="Google Shape;3821;p56"/>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2" name="Google Shape;3822;p56"/>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3" name="Google Shape;3823;p56"/>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4" name="Google Shape;3824;p56"/>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5" name="Google Shape;3825;p56"/>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6" name="Google Shape;3826;p56"/>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7" name="Google Shape;3827;p56"/>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8" name="Google Shape;3828;p56"/>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9" name="Google Shape;3829;p56"/>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0" name="Google Shape;3830;p56"/>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1" name="Google Shape;3831;p56"/>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2" name="Google Shape;3832;p56"/>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3" name="Google Shape;3833;p56"/>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4" name="Google Shape;3834;p56"/>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5" name="Google Shape;3835;p56"/>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6" name="Google Shape;3836;p56"/>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7" name="Google Shape;3837;p56"/>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8" name="Google Shape;3838;p56"/>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9" name="Google Shape;3839;p56"/>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0" name="Google Shape;3840;p56"/>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1" name="Google Shape;3841;p56"/>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2" name="Google Shape;3842;p56"/>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3" name="Google Shape;3843;p56"/>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4" name="Google Shape;3844;p56"/>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5" name="Google Shape;3845;p56"/>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6" name="Google Shape;3846;p56"/>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7" name="Google Shape;3847;p56"/>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8" name="Google Shape;3848;p56"/>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9" name="Google Shape;3849;p56"/>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0" name="Google Shape;3850;p56"/>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1" name="Google Shape;3851;p56"/>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2" name="Google Shape;3852;p56"/>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3" name="Google Shape;3853;p56"/>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4" name="Google Shape;3854;p56"/>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5" name="Google Shape;3855;p56"/>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6" name="Google Shape;3856;p56"/>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7" name="Google Shape;3857;p56"/>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8" name="Google Shape;3858;p56"/>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9" name="Google Shape;3859;p56"/>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0" name="Google Shape;3860;p56"/>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1" name="Google Shape;3861;p56"/>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2" name="Google Shape;3862;p56"/>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3" name="Google Shape;3863;p56"/>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4" name="Google Shape;3864;p56"/>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5" name="Google Shape;3865;p56"/>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6" name="Google Shape;3866;p56"/>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7" name="Google Shape;3867;p56"/>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8" name="Google Shape;3868;p56"/>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9" name="Google Shape;3869;p56"/>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0" name="Google Shape;3870;p56"/>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1" name="Google Shape;3871;p56"/>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2" name="Google Shape;3872;p56"/>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3" name="Google Shape;3873;p56"/>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4" name="Google Shape;3874;p56"/>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5" name="Google Shape;3875;p56"/>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6" name="Google Shape;3876;p56"/>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7" name="Google Shape;3877;p56"/>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8" name="Google Shape;3878;p56"/>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9" name="Google Shape;3879;p56"/>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0" name="Google Shape;3880;p56"/>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1" name="Google Shape;3881;p56"/>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2" name="Google Shape;3882;p56"/>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3" name="Google Shape;3883;p56"/>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4" name="Google Shape;3884;p56"/>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5" name="Google Shape;3885;p56"/>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6" name="Google Shape;3886;p56"/>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7" name="Google Shape;3887;p56"/>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8" name="Google Shape;3888;p56"/>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9" name="Google Shape;3889;p56"/>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0" name="Google Shape;3890;p56"/>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1" name="Google Shape;3891;p56"/>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2" name="Google Shape;3892;p56"/>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3" name="Google Shape;3893;p56"/>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4" name="Google Shape;3894;p56"/>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5" name="Google Shape;3895;p56"/>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6" name="Google Shape;3896;p56"/>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7" name="Google Shape;3897;p56"/>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8" name="Google Shape;3898;p56"/>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9" name="Google Shape;3899;p56"/>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0" name="Google Shape;3900;p56"/>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1" name="Google Shape;3901;p56"/>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2" name="Google Shape;3902;p56"/>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3" name="Google Shape;3903;p56"/>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4" name="Google Shape;3904;p56"/>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5" name="Google Shape;3905;p56"/>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6" name="Google Shape;3906;p56"/>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7" name="Google Shape;3907;p56"/>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8" name="Google Shape;3908;p56"/>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9" name="Google Shape;3909;p56"/>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0" name="Google Shape;3910;p56"/>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1" name="Google Shape;3911;p56"/>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2" name="Google Shape;3912;p56"/>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3" name="Google Shape;3913;p56"/>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4" name="Google Shape;3914;p56"/>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5" name="Google Shape;3915;p56"/>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6" name="Google Shape;3916;p56"/>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7" name="Google Shape;3917;p56"/>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8" name="Google Shape;3918;p56"/>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9" name="Google Shape;3919;p56"/>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0" name="Google Shape;3920;p56"/>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1" name="Google Shape;3921;p56"/>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2" name="Google Shape;3922;p56"/>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3" name="Google Shape;3923;p56"/>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4" name="Google Shape;3924;p56"/>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5" name="Google Shape;3925;p56"/>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6" name="Google Shape;3926;p56"/>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7" name="Google Shape;3927;p56"/>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8" name="Google Shape;3928;p56"/>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9" name="Google Shape;3929;p56"/>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0" name="Google Shape;3930;p56"/>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1" name="Google Shape;3931;p56"/>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2" name="Google Shape;3932;p56"/>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3" name="Google Shape;3933;p56"/>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4" name="Google Shape;3934;p56"/>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5" name="Google Shape;3935;p56"/>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6" name="Google Shape;3936;p56"/>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7" name="Google Shape;3937;p56"/>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8" name="Google Shape;3938;p56"/>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9" name="Google Shape;3939;p56"/>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0" name="Google Shape;3940;p56"/>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1" name="Google Shape;3941;p56"/>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2" name="Google Shape;3942;p56"/>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3" name="Google Shape;3943;p56"/>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4" name="Google Shape;3944;p56"/>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5" name="Google Shape;3945;p56"/>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6" name="Google Shape;3946;p56"/>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7" name="Google Shape;3947;p56"/>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8" name="Google Shape;3948;p56"/>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9" name="Google Shape;3949;p56"/>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0" name="Google Shape;3950;p56"/>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1" name="Google Shape;3951;p56"/>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2" name="Google Shape;3952;p56"/>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3" name="Google Shape;3953;p56"/>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4" name="Google Shape;3954;p56"/>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5" name="Google Shape;3955;p56"/>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6" name="Google Shape;3956;p56"/>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7" name="Google Shape;3957;p56"/>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8" name="Google Shape;3958;p56"/>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9" name="Google Shape;3959;p56"/>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0" name="Google Shape;3960;p56"/>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1" name="Google Shape;3961;p56"/>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2" name="Google Shape;3962;p56"/>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3" name="Google Shape;3963;p56"/>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4" name="Google Shape;3964;p56"/>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5" name="Google Shape;3965;p56"/>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6" name="Google Shape;3966;p56"/>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7" name="Google Shape;3967;p56"/>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8" name="Google Shape;3968;p56"/>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9" name="Google Shape;3969;p56"/>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0" name="Google Shape;3970;p56"/>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1" name="Google Shape;3971;p56"/>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2" name="Google Shape;3972;p56"/>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3" name="Google Shape;3973;p56"/>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4" name="Google Shape;3974;p56"/>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5" name="Google Shape;3975;p56"/>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6" name="Google Shape;3976;p56"/>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7" name="Google Shape;3977;p56"/>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8" name="Google Shape;3978;p56"/>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9" name="Google Shape;3979;p56"/>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0" name="Google Shape;3980;p56"/>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1" name="Google Shape;3981;p56"/>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2" name="Google Shape;3982;p56"/>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3" name="Google Shape;3983;p56"/>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4" name="Google Shape;3984;p56"/>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5" name="Google Shape;3985;p56"/>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6" name="Google Shape;3986;p56"/>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7" name="Google Shape;3987;p56"/>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8" name="Google Shape;3988;p56"/>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9" name="Google Shape;3989;p56"/>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0" name="Google Shape;3990;p56"/>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1" name="Google Shape;3991;p56"/>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2" name="Google Shape;3992;p56"/>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3" name="Google Shape;3993;p56"/>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4" name="Google Shape;3994;p56"/>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5" name="Google Shape;3995;p56"/>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6" name="Google Shape;3996;p56"/>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7" name="Google Shape;3997;p56"/>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8" name="Google Shape;3998;p56"/>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9" name="Google Shape;3999;p56"/>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0" name="Google Shape;4000;p56"/>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1" name="Google Shape;4001;p56"/>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2" name="Google Shape;4002;p56"/>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3" name="Google Shape;4003;p56"/>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4" name="Google Shape;4004;p56"/>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5" name="Google Shape;4005;p56"/>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6" name="Google Shape;4006;p56"/>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7" name="Google Shape;4007;p56"/>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8" name="Google Shape;4008;p56"/>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9" name="Google Shape;4009;p56"/>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0" name="Google Shape;4010;p56"/>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1" name="Google Shape;4011;p56"/>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2" name="Google Shape;4012;p56"/>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3" name="Google Shape;4013;p56"/>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4" name="Google Shape;4014;p56"/>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5" name="Google Shape;4015;p56"/>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6" name="Google Shape;4016;p56"/>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7" name="Google Shape;4017;p56"/>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8" name="Google Shape;4018;p56"/>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9" name="Google Shape;4019;p56"/>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0" name="Google Shape;4020;p56"/>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1" name="Google Shape;4021;p56"/>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2" name="Google Shape;4022;p56"/>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3" name="Google Shape;4023;p56"/>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4" name="Google Shape;4024;p56"/>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5" name="Google Shape;4025;p56"/>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6" name="Google Shape;4026;p56"/>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7" name="Google Shape;4027;p56"/>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8" name="Google Shape;4028;p56"/>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9" name="Google Shape;4029;p56"/>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0" name="Google Shape;4030;p56"/>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1" name="Google Shape;4031;p56"/>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2" name="Google Shape;4032;p56"/>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3" name="Google Shape;4033;p56"/>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4" name="Google Shape;4034;p56"/>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5" name="Google Shape;4035;p56"/>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6" name="Google Shape;4036;p56"/>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7" name="Google Shape;4037;p56"/>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8" name="Google Shape;4038;p56"/>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9" name="Google Shape;4039;p56"/>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0" name="Google Shape;4040;p56"/>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1" name="Google Shape;4041;p56"/>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2" name="Google Shape;4042;p56"/>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3" name="Google Shape;4043;p56"/>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4" name="Google Shape;4044;p56"/>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5" name="Google Shape;4045;p56"/>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6" name="Google Shape;4046;p56"/>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7" name="Google Shape;4047;p56"/>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8" name="Google Shape;4048;p56"/>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9" name="Google Shape;4049;p56"/>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0" name="Google Shape;4050;p56"/>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1" name="Google Shape;4051;p56"/>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2" name="Google Shape;4052;p56"/>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3" name="Google Shape;4053;p56"/>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4" name="Google Shape;4054;p56"/>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5" name="Google Shape;4055;p56"/>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6" name="Google Shape;4056;p56"/>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7" name="Google Shape;4057;p56"/>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8" name="Google Shape;4058;p56"/>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9" name="Google Shape;4059;p56"/>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0" name="Google Shape;4060;p56"/>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1" name="Google Shape;4061;p56"/>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2" name="Google Shape;4062;p56"/>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3" name="Google Shape;4063;p56"/>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4" name="Google Shape;4064;p56"/>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5" name="Google Shape;4065;p56"/>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6" name="Google Shape;4066;p56"/>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7" name="Google Shape;4067;p56"/>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8" name="Google Shape;4068;p56"/>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9" name="Google Shape;4069;p56"/>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0" name="Google Shape;4070;p56"/>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1" name="Google Shape;4071;p56"/>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2" name="Google Shape;4072;p56"/>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3" name="Google Shape;4073;p56"/>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4" name="Google Shape;4074;p56"/>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5" name="Google Shape;4075;p56"/>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6" name="Google Shape;4076;p56"/>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7" name="Google Shape;4077;p56"/>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8" name="Google Shape;4078;p56"/>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9" name="Google Shape;4079;p56"/>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0" name="Google Shape;4080;p56"/>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1" name="Google Shape;4081;p56"/>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2" name="Google Shape;4082;p56"/>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3" name="Google Shape;4083;p56"/>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4" name="Google Shape;4084;p56"/>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5" name="Google Shape;4085;p56"/>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6" name="Google Shape;4086;p56"/>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7" name="Google Shape;4087;p56"/>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8" name="Google Shape;4088;p56"/>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9" name="Google Shape;4089;p56"/>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0" name="Google Shape;4090;p56"/>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1" name="Google Shape;4091;p56"/>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2" name="Google Shape;4092;p56"/>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3" name="Google Shape;4093;p56"/>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4" name="Google Shape;4094;p56"/>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5" name="Google Shape;4095;p56"/>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6" name="Google Shape;4096;p56"/>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7" name="Google Shape;4097;p56"/>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8" name="Google Shape;4098;p56"/>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9" name="Google Shape;4099;p56"/>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0" name="Google Shape;4100;p56"/>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1" name="Google Shape;4101;p56"/>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2" name="Google Shape;4102;p56"/>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3" name="Google Shape;4103;p56"/>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4" name="Google Shape;4104;p56"/>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5" name="Google Shape;4105;p56"/>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6" name="Google Shape;4106;p56"/>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7" name="Google Shape;4107;p56"/>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8" name="Google Shape;4108;p56"/>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9" name="Google Shape;4109;p56"/>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0" name="Google Shape;4110;p56"/>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1" name="Google Shape;4111;p56"/>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2" name="Google Shape;4112;p56"/>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3" name="Google Shape;4113;p56"/>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4" name="Google Shape;4114;p56"/>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5" name="Google Shape;4115;p56"/>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6" name="Google Shape;4116;p56"/>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7" name="Google Shape;4117;p56"/>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8" name="Google Shape;4118;p56"/>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9" name="Google Shape;4119;p56"/>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0" name="Google Shape;4120;p56"/>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1" name="Google Shape;4121;p56"/>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2" name="Google Shape;4122;p56"/>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3" name="Google Shape;4123;p56"/>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4" name="Google Shape;4124;p56"/>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5" name="Google Shape;4125;p56"/>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6" name="Google Shape;4126;p56"/>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7" name="Google Shape;4127;p56"/>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8" name="Google Shape;4128;p56"/>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9" name="Google Shape;4129;p56"/>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0" name="Google Shape;4130;p56"/>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1" name="Google Shape;4131;p56"/>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2" name="Google Shape;4132;p56"/>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3" name="Google Shape;4133;p56"/>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4" name="Google Shape;4134;p56"/>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5" name="Google Shape;4135;p56"/>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6" name="Google Shape;4136;p56"/>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7" name="Google Shape;4137;p56"/>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8" name="Google Shape;4138;p56"/>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9" name="Google Shape;4139;p56"/>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0" name="Google Shape;4140;p56"/>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1" name="Google Shape;4141;p56"/>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2" name="Google Shape;4142;p56"/>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3" name="Google Shape;4143;p56"/>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4" name="Google Shape;4144;p56"/>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5" name="Google Shape;4145;p56"/>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6" name="Google Shape;4146;p56"/>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7" name="Google Shape;4147;p56"/>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8" name="Google Shape;4148;p56"/>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9" name="Google Shape;4149;p56"/>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0" name="Google Shape;4150;p56"/>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1" name="Google Shape;4151;p56"/>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2" name="Google Shape;4152;p56"/>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3" name="Google Shape;4153;p56"/>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4" name="Google Shape;4154;p56"/>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5" name="Google Shape;4155;p56"/>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6" name="Google Shape;4156;p56"/>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7" name="Google Shape;4157;p56"/>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8" name="Google Shape;4158;p56"/>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9" name="Google Shape;4159;p56"/>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0" name="Google Shape;4160;p56"/>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1" name="Google Shape;4161;p56"/>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2" name="Google Shape;4162;p56"/>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3" name="Google Shape;4163;p56"/>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4" name="Google Shape;4164;p56"/>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5" name="Google Shape;4165;p56"/>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6" name="Google Shape;4166;p56"/>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7" name="Google Shape;4167;p56"/>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8" name="Google Shape;4168;p56"/>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9" name="Google Shape;4169;p56"/>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0" name="Google Shape;4170;p56"/>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1" name="Google Shape;4171;p56"/>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2" name="Google Shape;4172;p56"/>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3" name="Google Shape;4173;p56"/>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4" name="Google Shape;4174;p56"/>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5" name="Google Shape;4175;p56"/>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6" name="Google Shape;4176;p56"/>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7" name="Google Shape;4177;p56"/>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8" name="Google Shape;4178;p56"/>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9" name="Google Shape;4179;p56"/>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0" name="Google Shape;4180;p56"/>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1" name="Google Shape;4181;p56"/>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2" name="Google Shape;4182;p56"/>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3" name="Google Shape;4183;p56"/>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4" name="Google Shape;4184;p56"/>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5" name="Google Shape;4185;p56"/>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6" name="Google Shape;4186;p56"/>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7" name="Google Shape;4187;p56"/>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8" name="Google Shape;4188;p56"/>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9" name="Google Shape;4189;p56"/>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0" name="Google Shape;4190;p56"/>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1" name="Google Shape;4191;p56"/>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2" name="Google Shape;4192;p56"/>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3" name="Google Shape;4193;p56"/>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4" name="Google Shape;4194;p56"/>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5" name="Google Shape;4195;p56"/>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6" name="Google Shape;4196;p56"/>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7" name="Google Shape;4197;p56"/>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8" name="Google Shape;4198;p56"/>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9" name="Google Shape;4199;p56"/>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0" name="Google Shape;4200;p56"/>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1" name="Google Shape;4201;p56"/>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2" name="Google Shape;4202;p56"/>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3" name="Google Shape;4203;p56"/>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4" name="Google Shape;4204;p56"/>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5" name="Google Shape;4205;p56"/>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6" name="Google Shape;4206;p56"/>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7" name="Google Shape;4207;p56"/>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8" name="Google Shape;4208;p56"/>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9" name="Google Shape;4209;p56"/>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0" name="Google Shape;4210;p56"/>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1" name="Google Shape;4211;p56"/>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2" name="Google Shape;4212;p56"/>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3" name="Google Shape;4213;p56"/>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4" name="Google Shape;4214;p56"/>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5" name="Google Shape;4215;p56"/>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6" name="Google Shape;4216;p56"/>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7" name="Google Shape;4217;p56"/>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8" name="Google Shape;4218;p56"/>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9" name="Google Shape;4219;p56"/>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0" name="Google Shape;4220;p56"/>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1" name="Google Shape;4221;p56"/>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2" name="Google Shape;4222;p56"/>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3" name="Google Shape;4223;p56"/>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4" name="Google Shape;4224;p56"/>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5" name="Google Shape;4225;p56"/>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6" name="Google Shape;4226;p56"/>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7" name="Google Shape;4227;p56"/>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8" name="Google Shape;4228;p56"/>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9" name="Google Shape;4229;p56"/>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0" name="Google Shape;4230;p56"/>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1" name="Google Shape;4231;p56"/>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2" name="Google Shape;4232;p56"/>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3" name="Google Shape;4233;p56"/>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4" name="Google Shape;4234;p56"/>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5" name="Google Shape;4235;p56"/>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6" name="Google Shape;4236;p56"/>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7" name="Google Shape;4237;p56"/>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8" name="Google Shape;4238;p56"/>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9" name="Google Shape;4239;p56"/>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0" name="Google Shape;4240;p56"/>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1" name="Google Shape;4241;p56"/>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2" name="Google Shape;4242;p56"/>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3" name="Google Shape;4243;p56"/>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4" name="Google Shape;4244;p56"/>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5" name="Google Shape;4245;p56"/>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6" name="Google Shape;4246;p56"/>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7" name="Google Shape;4247;p56"/>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8" name="Google Shape;4248;p56"/>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9" name="Google Shape;4249;p56"/>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0" name="Google Shape;4250;p56"/>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1" name="Google Shape;4251;p56"/>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2" name="Google Shape;4252;p56"/>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3" name="Google Shape;4253;p56"/>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4" name="Google Shape;4254;p56"/>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5" name="Google Shape;4255;p56"/>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6" name="Google Shape;4256;p56"/>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7" name="Google Shape;4257;p56"/>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8" name="Google Shape;4258;p56"/>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9" name="Google Shape;4259;p56"/>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0" name="Google Shape;4260;p56"/>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1" name="Google Shape;4261;p56"/>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2" name="Google Shape;4262;p56"/>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3" name="Google Shape;4263;p56"/>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4" name="Google Shape;4264;p56"/>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5" name="Google Shape;4265;p56"/>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6" name="Google Shape;4266;p56"/>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7" name="Google Shape;4267;p56"/>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8" name="Google Shape;4268;p56"/>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9" name="Google Shape;4269;p56"/>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0" name="Google Shape;4270;p56"/>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1" name="Google Shape;4271;p56"/>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2" name="Google Shape;4272;p56"/>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3" name="Google Shape;4273;p56"/>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4" name="Google Shape;4274;p56"/>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5" name="Google Shape;4275;p56"/>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6" name="Google Shape;4276;p56"/>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7" name="Google Shape;4277;p56"/>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8" name="Google Shape;4278;p56"/>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9" name="Google Shape;4279;p56"/>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0" name="Google Shape;4280;p56"/>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1" name="Google Shape;4281;p56"/>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2" name="Google Shape;4282;p56"/>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3" name="Google Shape;4283;p56"/>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4" name="Google Shape;4284;p56"/>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5" name="Google Shape;4285;p56"/>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6" name="Google Shape;4286;p56"/>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7" name="Google Shape;4287;p56"/>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8" name="Google Shape;4288;p56"/>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9" name="Google Shape;4289;p56"/>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0" name="Google Shape;4290;p56"/>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1" name="Google Shape;4291;p56"/>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2" name="Google Shape;4292;p56"/>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3" name="Google Shape;4293;p56"/>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4" name="Google Shape;4294;p56"/>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5" name="Google Shape;4295;p56"/>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6" name="Google Shape;4296;p56"/>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7" name="Google Shape;4297;p56"/>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8" name="Google Shape;4298;p56"/>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9" name="Google Shape;4299;p56"/>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0" name="Google Shape;4300;p56"/>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1" name="Google Shape;4301;p56"/>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2" name="Google Shape;4302;p56"/>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3" name="Google Shape;4303;p56"/>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4" name="Google Shape;4304;p56"/>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5" name="Google Shape;4305;p56"/>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6" name="Google Shape;4306;p56"/>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7" name="Google Shape;4307;p56"/>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8" name="Google Shape;4308;p56"/>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9" name="Google Shape;4309;p56"/>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0" name="Google Shape;4310;p56"/>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1" name="Google Shape;4311;p56"/>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2" name="Google Shape;4312;p56"/>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3" name="Google Shape;4313;p56"/>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4" name="Google Shape;4314;p56"/>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5" name="Google Shape;4315;p56"/>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6" name="Google Shape;4316;p56"/>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7" name="Google Shape;4317;p56"/>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8" name="Google Shape;4318;p56"/>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9" name="Google Shape;4319;p56"/>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0" name="Google Shape;4320;p56"/>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1" name="Google Shape;4321;p56"/>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2" name="Google Shape;4322;p56"/>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3" name="Google Shape;4323;p56"/>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4" name="Google Shape;4324;p56"/>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5" name="Google Shape;4325;p56"/>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6" name="Google Shape;4326;p56"/>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7" name="Google Shape;4327;p56"/>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8" name="Google Shape;4328;p56"/>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9" name="Google Shape;4329;p56"/>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0" name="Google Shape;4330;p56"/>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1" name="Google Shape;4331;p56"/>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2" name="Google Shape;4332;p56"/>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3" name="Google Shape;4333;p56"/>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4" name="Google Shape;4334;p56"/>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5" name="Google Shape;4335;p56"/>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6" name="Google Shape;4336;p56"/>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7" name="Google Shape;4337;p56"/>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8" name="Google Shape;4338;p56"/>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9" name="Google Shape;4339;p56"/>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0" name="Google Shape;4340;p56"/>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1" name="Google Shape;4341;p56"/>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2" name="Google Shape;4342;p56"/>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3" name="Google Shape;4343;p56"/>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4" name="Google Shape;4344;p56"/>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5" name="Google Shape;4345;p56"/>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6" name="Google Shape;4346;p56"/>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7" name="Google Shape;4347;p56"/>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8" name="Google Shape;4348;p56"/>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9" name="Google Shape;4349;p56"/>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0" name="Google Shape;4350;p56"/>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1" name="Google Shape;4351;p56"/>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2" name="Google Shape;4352;p56"/>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3" name="Google Shape;4353;p56"/>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4" name="Google Shape;4354;p56"/>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5" name="Google Shape;4355;p56"/>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6" name="Google Shape;4356;p56"/>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7" name="Google Shape;4357;p56"/>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8" name="Google Shape;4358;p56"/>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9" name="Google Shape;4359;p56"/>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0" name="Google Shape;4360;p56"/>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1" name="Google Shape;4361;p56"/>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2" name="Google Shape;4362;p56"/>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3" name="Google Shape;4363;p56"/>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4" name="Google Shape;4364;p56"/>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5" name="Google Shape;4365;p56"/>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6" name="Google Shape;4366;p56"/>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7" name="Google Shape;4367;p56"/>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8" name="Google Shape;4368;p56"/>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9" name="Google Shape;4369;p56"/>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0" name="Google Shape;4370;p56"/>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1" name="Google Shape;4371;p56"/>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2" name="Google Shape;4372;p56"/>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3" name="Google Shape;4373;p56"/>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4" name="Google Shape;4374;p56"/>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5" name="Google Shape;4375;p56"/>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6" name="Google Shape;4376;p56"/>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7" name="Google Shape;4377;p56"/>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8" name="Google Shape;4378;p56"/>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9" name="Google Shape;4379;p56"/>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0" name="Google Shape;4380;p56"/>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1" name="Google Shape;4381;p56"/>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2" name="Google Shape;4382;p56"/>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3" name="Google Shape;4383;p56"/>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4" name="Google Shape;4384;p56"/>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5" name="Google Shape;4385;p56"/>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6" name="Google Shape;4386;p56"/>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7" name="Google Shape;4387;p56"/>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8" name="Google Shape;4388;p56"/>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9" name="Google Shape;4389;p56"/>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0" name="Google Shape;4390;p56"/>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1" name="Google Shape;4391;p56"/>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2" name="Google Shape;4392;p56"/>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3" name="Google Shape;4393;p56"/>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4" name="Google Shape;4394;p56"/>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5" name="Google Shape;4395;p56"/>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6" name="Google Shape;4396;p56"/>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7" name="Google Shape;4397;p56"/>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8" name="Google Shape;4398;p56"/>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9" name="Google Shape;4399;p56"/>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0" name="Google Shape;4400;p56"/>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1" name="Google Shape;4401;p56"/>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2" name="Google Shape;4402;p56"/>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3" name="Google Shape;4403;p56"/>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4" name="Google Shape;4404;p56"/>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5" name="Google Shape;4405;p56"/>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6" name="Google Shape;4406;p56"/>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7" name="Google Shape;4407;p56"/>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8" name="Google Shape;4408;p56"/>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9" name="Google Shape;4409;p56"/>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0" name="Google Shape;4410;p56"/>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1" name="Google Shape;4411;p56"/>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2" name="Google Shape;4412;p56"/>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3" name="Google Shape;4413;p56"/>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4" name="Google Shape;4414;p56"/>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5" name="Google Shape;4415;p56"/>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6" name="Google Shape;4416;p56"/>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7" name="Google Shape;4417;p56"/>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8" name="Google Shape;4418;p56"/>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9" name="Google Shape;4419;p56"/>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0" name="Google Shape;4420;p56"/>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1" name="Google Shape;4421;p56"/>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2" name="Google Shape;4422;p56"/>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3" name="Google Shape;4423;p56"/>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4" name="Google Shape;4424;p56"/>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5" name="Google Shape;4425;p56"/>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6" name="Google Shape;4426;p56"/>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7" name="Google Shape;4427;p56"/>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8" name="Google Shape;4428;p56"/>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9" name="Google Shape;4429;p56"/>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0" name="Google Shape;4430;p56"/>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1" name="Google Shape;4431;p56"/>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2" name="Google Shape;4432;p56"/>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3" name="Google Shape;4433;p56"/>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4" name="Google Shape;4434;p56"/>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5" name="Google Shape;4435;p56"/>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6" name="Google Shape;4436;p56"/>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7" name="Google Shape;4437;p56"/>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8" name="Google Shape;4438;p56"/>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9" name="Google Shape;4439;p56"/>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0" name="Google Shape;4440;p56"/>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1" name="Google Shape;4441;p56"/>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2" name="Google Shape;4442;p56"/>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3" name="Google Shape;4443;p56"/>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4" name="Google Shape;4444;p56"/>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5" name="Google Shape;4445;p56"/>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6" name="Google Shape;4446;p56"/>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7" name="Google Shape;4447;p56"/>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8" name="Google Shape;4448;p56"/>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9" name="Google Shape;4449;p56"/>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0" name="Google Shape;4450;p56"/>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1" name="Google Shape;4451;p56"/>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2" name="Google Shape;4452;p56"/>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3" name="Google Shape;4453;p56"/>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4" name="Google Shape;4454;p56"/>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5" name="Google Shape;4455;p56"/>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6" name="Google Shape;4456;p56"/>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7" name="Google Shape;4457;p56"/>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8" name="Google Shape;4458;p56"/>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9" name="Google Shape;4459;p56"/>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0" name="Google Shape;4460;p56"/>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1" name="Google Shape;4461;p56"/>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2" name="Google Shape;4462;p56"/>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3" name="Google Shape;4463;p56"/>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4" name="Google Shape;4464;p56"/>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5" name="Google Shape;4465;p56"/>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6" name="Google Shape;4466;p56"/>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7" name="Google Shape;4467;p56"/>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8" name="Google Shape;4468;p56"/>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9" name="Google Shape;4469;p56"/>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0" name="Google Shape;4470;p56"/>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1" name="Google Shape;4471;p56"/>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2" name="Google Shape;4472;p56"/>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3" name="Google Shape;4473;p56"/>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4" name="Google Shape;4474;p56"/>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5" name="Google Shape;4475;p56"/>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6" name="Google Shape;4476;p56"/>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7" name="Google Shape;4477;p56"/>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8" name="Google Shape;4478;p56"/>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9" name="Google Shape;4479;p56"/>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0" name="Google Shape;4480;p56"/>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1" name="Google Shape;4481;p56"/>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2" name="Google Shape;4482;p56"/>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3" name="Google Shape;4483;p56"/>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4" name="Google Shape;4484;p56"/>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5" name="Google Shape;4485;p56"/>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6" name="Google Shape;4486;p56"/>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7" name="Google Shape;4487;p56"/>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8" name="Google Shape;4488;p56"/>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9" name="Google Shape;4489;p56"/>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0" name="Google Shape;4490;p56"/>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1" name="Google Shape;4491;p56"/>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2" name="Google Shape;4492;p56"/>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3" name="Google Shape;4493;p56"/>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4" name="Google Shape;4494;p56"/>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5" name="Google Shape;4495;p56"/>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6" name="Google Shape;4496;p56"/>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7" name="Google Shape;4497;p56"/>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8" name="Google Shape;4498;p56"/>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9" name="Google Shape;4499;p56"/>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0" name="Google Shape;4500;p56"/>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1" name="Google Shape;4501;p56"/>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2" name="Google Shape;4502;p56"/>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3" name="Google Shape;4503;p56"/>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4" name="Google Shape;4504;p56"/>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5" name="Google Shape;4505;p56"/>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6" name="Google Shape;4506;p56"/>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7" name="Google Shape;4507;p56"/>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8" name="Google Shape;4508;p56"/>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9" name="Google Shape;4509;p56"/>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0" name="Google Shape;4510;p56"/>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1" name="Google Shape;4511;p56"/>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2" name="Google Shape;4512;p56"/>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3" name="Google Shape;4513;p56"/>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4" name="Google Shape;4514;p56"/>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5" name="Google Shape;4515;p56"/>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6" name="Google Shape;4516;p56"/>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7" name="Google Shape;4517;p56"/>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8" name="Google Shape;4518;p56"/>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9" name="Google Shape;4519;p56"/>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0" name="Google Shape;4520;p56"/>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1" name="Google Shape;4521;p56"/>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2" name="Google Shape;4522;p56"/>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3" name="Google Shape;4523;p56"/>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4" name="Google Shape;4524;p56"/>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5" name="Google Shape;4525;p56"/>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6" name="Google Shape;4526;p56"/>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7" name="Google Shape;4527;p56"/>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8" name="Google Shape;4528;p56"/>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9" name="Google Shape;4529;p56"/>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0" name="Google Shape;4530;p56"/>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1" name="Google Shape;4531;p56"/>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2" name="Google Shape;4532;p56"/>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3" name="Google Shape;4533;p56"/>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4" name="Google Shape;4534;p56"/>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535" name="Google Shape;4535;p56"/>
          <p:cNvSpPr txBox="1"/>
          <p:nvPr>
            <p:ph type="title"/>
          </p:nvPr>
        </p:nvSpPr>
        <p:spPr>
          <a:xfrm>
            <a:off x="635310" y="1359425"/>
            <a:ext cx="4383900" cy="1217700"/>
          </a:xfrm>
          <a:prstGeom prst="rect">
            <a:avLst/>
          </a:prstGeom>
          <a:noFill/>
          <a:ln>
            <a:noFill/>
          </a:ln>
          <a:effectLst>
            <a:outerShdw rotWithShape="0" algn="bl" dir="3960000" dist="28575">
              <a:schemeClr val="dk1"/>
            </a:outerShdw>
          </a:effectLst>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a:solidFill>
                  <a:schemeClr val="lt2"/>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4536" name="Google Shape;4536;p56"/>
          <p:cNvSpPr txBox="1"/>
          <p:nvPr>
            <p:ph idx="1" type="body"/>
          </p:nvPr>
        </p:nvSpPr>
        <p:spPr>
          <a:xfrm>
            <a:off x="635300" y="2805600"/>
            <a:ext cx="3798600" cy="8493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Clr>
                <a:srgbClr val="434343"/>
              </a:buClr>
              <a:buSzPts val="1400"/>
              <a:buChar char="●"/>
              <a:defRPr sz="1400">
                <a:solidFill>
                  <a:srgbClr val="434343"/>
                </a:solidFill>
              </a:defRPr>
            </a:lvl1pPr>
            <a:lvl2pPr indent="-317500" lvl="1" marL="914400" algn="l">
              <a:lnSpc>
                <a:spcPct val="115000"/>
              </a:lnSpc>
              <a:spcBef>
                <a:spcPts val="0"/>
              </a:spcBef>
              <a:spcAft>
                <a:spcPts val="0"/>
              </a:spcAft>
              <a:buClr>
                <a:srgbClr val="434343"/>
              </a:buClr>
              <a:buSzPts val="1400"/>
              <a:buChar char="○"/>
              <a:defRPr>
                <a:solidFill>
                  <a:srgbClr val="434343"/>
                </a:solidFill>
              </a:defRPr>
            </a:lvl2pPr>
            <a:lvl3pPr indent="-317500" lvl="2" marL="1371600" algn="l">
              <a:lnSpc>
                <a:spcPct val="115000"/>
              </a:lnSpc>
              <a:spcBef>
                <a:spcPts val="0"/>
              </a:spcBef>
              <a:spcAft>
                <a:spcPts val="0"/>
              </a:spcAft>
              <a:buClr>
                <a:srgbClr val="434343"/>
              </a:buClr>
              <a:buSzPts val="1400"/>
              <a:buChar char="■"/>
              <a:defRPr>
                <a:solidFill>
                  <a:srgbClr val="434343"/>
                </a:solidFill>
              </a:defRPr>
            </a:lvl3pPr>
            <a:lvl4pPr indent="-317500" lvl="3" marL="1828800" algn="l">
              <a:lnSpc>
                <a:spcPct val="115000"/>
              </a:lnSpc>
              <a:spcBef>
                <a:spcPts val="0"/>
              </a:spcBef>
              <a:spcAft>
                <a:spcPts val="0"/>
              </a:spcAft>
              <a:buClr>
                <a:srgbClr val="434343"/>
              </a:buClr>
              <a:buSzPts val="1400"/>
              <a:buChar char="●"/>
              <a:defRPr>
                <a:solidFill>
                  <a:srgbClr val="434343"/>
                </a:solidFill>
              </a:defRPr>
            </a:lvl4pPr>
            <a:lvl5pPr indent="-317500" lvl="4" marL="2286000" algn="l">
              <a:lnSpc>
                <a:spcPct val="115000"/>
              </a:lnSpc>
              <a:spcBef>
                <a:spcPts val="0"/>
              </a:spcBef>
              <a:spcAft>
                <a:spcPts val="0"/>
              </a:spcAft>
              <a:buClr>
                <a:srgbClr val="434343"/>
              </a:buClr>
              <a:buSzPts val="1400"/>
              <a:buChar char="○"/>
              <a:defRPr>
                <a:solidFill>
                  <a:srgbClr val="434343"/>
                </a:solidFill>
              </a:defRPr>
            </a:lvl5pPr>
            <a:lvl6pPr indent="-317500" lvl="5" marL="2743200" algn="l">
              <a:lnSpc>
                <a:spcPct val="115000"/>
              </a:lnSpc>
              <a:spcBef>
                <a:spcPts val="0"/>
              </a:spcBef>
              <a:spcAft>
                <a:spcPts val="0"/>
              </a:spcAft>
              <a:buClr>
                <a:srgbClr val="434343"/>
              </a:buClr>
              <a:buSzPts val="1400"/>
              <a:buChar char="■"/>
              <a:defRPr>
                <a:solidFill>
                  <a:srgbClr val="434343"/>
                </a:solidFill>
              </a:defRPr>
            </a:lvl6pPr>
            <a:lvl7pPr indent="-317500" lvl="6" marL="3200400" algn="l">
              <a:lnSpc>
                <a:spcPct val="115000"/>
              </a:lnSpc>
              <a:spcBef>
                <a:spcPts val="0"/>
              </a:spcBef>
              <a:spcAft>
                <a:spcPts val="0"/>
              </a:spcAft>
              <a:buClr>
                <a:srgbClr val="434343"/>
              </a:buClr>
              <a:buSzPts val="1400"/>
              <a:buChar char="●"/>
              <a:defRPr>
                <a:solidFill>
                  <a:srgbClr val="434343"/>
                </a:solidFill>
              </a:defRPr>
            </a:lvl7pPr>
            <a:lvl8pPr indent="-317500" lvl="7" marL="3657600" algn="l">
              <a:lnSpc>
                <a:spcPct val="115000"/>
              </a:lnSpc>
              <a:spcBef>
                <a:spcPts val="0"/>
              </a:spcBef>
              <a:spcAft>
                <a:spcPts val="0"/>
              </a:spcAft>
              <a:buClr>
                <a:srgbClr val="434343"/>
              </a:buClr>
              <a:buSzPts val="1400"/>
              <a:buChar char="○"/>
              <a:defRPr>
                <a:solidFill>
                  <a:srgbClr val="434343"/>
                </a:solidFill>
              </a:defRPr>
            </a:lvl8pPr>
            <a:lvl9pPr indent="-317500" lvl="8" marL="4114800" algn="l">
              <a:lnSpc>
                <a:spcPct val="115000"/>
              </a:lnSpc>
              <a:spcBef>
                <a:spcPts val="0"/>
              </a:spcBef>
              <a:spcAft>
                <a:spcPts val="0"/>
              </a:spcAft>
              <a:buClr>
                <a:srgbClr val="434343"/>
              </a:buClr>
              <a:buSzPts val="1400"/>
              <a:buChar char="■"/>
              <a:defRPr>
                <a:solidFill>
                  <a:srgbClr val="434343"/>
                </a:solidFill>
              </a:defRPr>
            </a:lvl9pPr>
          </a:lstStyle>
          <a:p/>
        </p:txBody>
      </p:sp>
      <p:sp>
        <p:nvSpPr>
          <p:cNvPr id="4537" name="Google Shape;4537;p56"/>
          <p:cNvSpPr/>
          <p:nvPr/>
        </p:nvSpPr>
        <p:spPr>
          <a:xfrm>
            <a:off x="-4765" y="-10"/>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EFEEED"/>
          </a:solidFill>
          <a:ln cap="flat" cmpd="sng" w="9525">
            <a:solidFill>
              <a:srgbClr val="EDED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2_1_1">
    <p:spTree>
      <p:nvGrpSpPr>
        <p:cNvPr id="4538" name="Shape 4538"/>
        <p:cNvGrpSpPr/>
        <p:nvPr/>
      </p:nvGrpSpPr>
      <p:grpSpPr>
        <a:xfrm>
          <a:off x="0" y="0"/>
          <a:ext cx="0" cy="0"/>
          <a:chOff x="0" y="0"/>
          <a:chExt cx="0" cy="0"/>
        </a:xfrm>
      </p:grpSpPr>
      <p:grpSp>
        <p:nvGrpSpPr>
          <p:cNvPr id="4539" name="Google Shape;4539;p57"/>
          <p:cNvGrpSpPr/>
          <p:nvPr/>
        </p:nvGrpSpPr>
        <p:grpSpPr>
          <a:xfrm>
            <a:off x="468844" y="147364"/>
            <a:ext cx="8350008" cy="4685127"/>
            <a:chOff x="238400" y="851425"/>
            <a:chExt cx="7143475" cy="4008150"/>
          </a:xfrm>
        </p:grpSpPr>
        <p:sp>
          <p:nvSpPr>
            <p:cNvPr id="4540" name="Google Shape;4540;p57"/>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1" name="Google Shape;4541;p57"/>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2" name="Google Shape;4542;p57"/>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3" name="Google Shape;4543;p57"/>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4" name="Google Shape;4544;p57"/>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5" name="Google Shape;4545;p57"/>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6" name="Google Shape;4546;p57"/>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7" name="Google Shape;4547;p57"/>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8" name="Google Shape;4548;p57"/>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9" name="Google Shape;4549;p57"/>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0" name="Google Shape;4550;p57"/>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1" name="Google Shape;4551;p57"/>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2" name="Google Shape;4552;p57"/>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3" name="Google Shape;4553;p57"/>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4" name="Google Shape;4554;p57"/>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5" name="Google Shape;4555;p57"/>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6" name="Google Shape;4556;p57"/>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7" name="Google Shape;4557;p57"/>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8" name="Google Shape;4558;p57"/>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9" name="Google Shape;4559;p57"/>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0" name="Google Shape;4560;p57"/>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1" name="Google Shape;4561;p57"/>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2" name="Google Shape;4562;p57"/>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3" name="Google Shape;4563;p57"/>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4" name="Google Shape;4564;p57"/>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5" name="Google Shape;4565;p57"/>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6" name="Google Shape;4566;p57"/>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7" name="Google Shape;4567;p57"/>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8" name="Google Shape;4568;p57"/>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9" name="Google Shape;4569;p57"/>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0" name="Google Shape;4570;p57"/>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1" name="Google Shape;4571;p57"/>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2" name="Google Shape;4572;p57"/>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3" name="Google Shape;4573;p57"/>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4" name="Google Shape;4574;p57"/>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5" name="Google Shape;4575;p57"/>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6" name="Google Shape;4576;p57"/>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7" name="Google Shape;4577;p57"/>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8" name="Google Shape;4578;p57"/>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9" name="Google Shape;4579;p57"/>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0" name="Google Shape;4580;p57"/>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1" name="Google Shape;4581;p57"/>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2" name="Google Shape;4582;p57"/>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3" name="Google Shape;4583;p57"/>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4" name="Google Shape;4584;p57"/>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5" name="Google Shape;4585;p57"/>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6" name="Google Shape;4586;p57"/>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7" name="Google Shape;4587;p57"/>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8" name="Google Shape;4588;p57"/>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9" name="Google Shape;4589;p57"/>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0" name="Google Shape;4590;p57"/>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1" name="Google Shape;4591;p57"/>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2" name="Google Shape;4592;p57"/>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3" name="Google Shape;4593;p57"/>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4" name="Google Shape;4594;p57"/>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5" name="Google Shape;4595;p57"/>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6" name="Google Shape;4596;p57"/>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7" name="Google Shape;4597;p57"/>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8" name="Google Shape;4598;p57"/>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9" name="Google Shape;4599;p57"/>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0" name="Google Shape;4600;p57"/>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1" name="Google Shape;4601;p57"/>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2" name="Google Shape;4602;p57"/>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3" name="Google Shape;4603;p57"/>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4" name="Google Shape;4604;p57"/>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5" name="Google Shape;4605;p57"/>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6" name="Google Shape;4606;p57"/>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7" name="Google Shape;4607;p57"/>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8" name="Google Shape;4608;p57"/>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9" name="Google Shape;4609;p57"/>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0" name="Google Shape;4610;p57"/>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1" name="Google Shape;4611;p57"/>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2" name="Google Shape;4612;p57"/>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3" name="Google Shape;4613;p57"/>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4" name="Google Shape;4614;p57"/>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5" name="Google Shape;4615;p57"/>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6" name="Google Shape;4616;p57"/>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7" name="Google Shape;4617;p57"/>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8" name="Google Shape;4618;p57"/>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9" name="Google Shape;4619;p57"/>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0" name="Google Shape;4620;p57"/>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1" name="Google Shape;4621;p57"/>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2" name="Google Shape;4622;p57"/>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3" name="Google Shape;4623;p57"/>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4" name="Google Shape;4624;p57"/>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5" name="Google Shape;4625;p57"/>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6" name="Google Shape;4626;p57"/>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7" name="Google Shape;4627;p57"/>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8" name="Google Shape;4628;p57"/>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9" name="Google Shape;4629;p57"/>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0" name="Google Shape;4630;p57"/>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1" name="Google Shape;4631;p57"/>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2" name="Google Shape;4632;p57"/>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3" name="Google Shape;4633;p57"/>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4" name="Google Shape;4634;p57"/>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5" name="Google Shape;4635;p57"/>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6" name="Google Shape;4636;p57"/>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7" name="Google Shape;4637;p57"/>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8" name="Google Shape;4638;p57"/>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9" name="Google Shape;4639;p57"/>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0" name="Google Shape;4640;p57"/>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1" name="Google Shape;4641;p57"/>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2" name="Google Shape;4642;p57"/>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3" name="Google Shape;4643;p57"/>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4" name="Google Shape;4644;p57"/>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5" name="Google Shape;4645;p57"/>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6" name="Google Shape;4646;p57"/>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7" name="Google Shape;4647;p57"/>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8" name="Google Shape;4648;p57"/>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9" name="Google Shape;4649;p57"/>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0" name="Google Shape;4650;p57"/>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1" name="Google Shape;4651;p57"/>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2" name="Google Shape;4652;p57"/>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3" name="Google Shape;4653;p57"/>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4" name="Google Shape;4654;p57"/>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5" name="Google Shape;4655;p57"/>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6" name="Google Shape;4656;p57"/>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7" name="Google Shape;4657;p57"/>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8" name="Google Shape;4658;p57"/>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9" name="Google Shape;4659;p57"/>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0" name="Google Shape;4660;p57"/>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1" name="Google Shape;4661;p57"/>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2" name="Google Shape;4662;p57"/>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3" name="Google Shape;4663;p57"/>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4" name="Google Shape;4664;p57"/>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5" name="Google Shape;4665;p57"/>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6" name="Google Shape;4666;p57"/>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7" name="Google Shape;4667;p57"/>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8" name="Google Shape;4668;p57"/>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9" name="Google Shape;4669;p57"/>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0" name="Google Shape;4670;p57"/>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1" name="Google Shape;4671;p57"/>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2" name="Google Shape;4672;p57"/>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3" name="Google Shape;4673;p57"/>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4" name="Google Shape;4674;p57"/>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5" name="Google Shape;4675;p57"/>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6" name="Google Shape;4676;p57"/>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7" name="Google Shape;4677;p57"/>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8" name="Google Shape;4678;p57"/>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9" name="Google Shape;4679;p57"/>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0" name="Google Shape;4680;p57"/>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1" name="Google Shape;4681;p57"/>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2" name="Google Shape;4682;p57"/>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3" name="Google Shape;4683;p57"/>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4" name="Google Shape;4684;p57"/>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5" name="Google Shape;4685;p57"/>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6" name="Google Shape;4686;p57"/>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7" name="Google Shape;4687;p57"/>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8" name="Google Shape;4688;p57"/>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9" name="Google Shape;4689;p57"/>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0" name="Google Shape;4690;p57"/>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1" name="Google Shape;4691;p57"/>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2" name="Google Shape;4692;p57"/>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3" name="Google Shape;4693;p57"/>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4" name="Google Shape;4694;p57"/>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5" name="Google Shape;4695;p57"/>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6" name="Google Shape;4696;p57"/>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7" name="Google Shape;4697;p57"/>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8" name="Google Shape;4698;p57"/>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9" name="Google Shape;4699;p57"/>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0" name="Google Shape;4700;p57"/>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1" name="Google Shape;4701;p57"/>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2" name="Google Shape;4702;p57"/>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3" name="Google Shape;4703;p57"/>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4" name="Google Shape;4704;p57"/>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5" name="Google Shape;4705;p57"/>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6" name="Google Shape;4706;p57"/>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7" name="Google Shape;4707;p57"/>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8" name="Google Shape;4708;p57"/>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9" name="Google Shape;4709;p57"/>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0" name="Google Shape;4710;p57"/>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1" name="Google Shape;4711;p57"/>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2" name="Google Shape;4712;p57"/>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3" name="Google Shape;4713;p57"/>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4" name="Google Shape;4714;p57"/>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5" name="Google Shape;4715;p57"/>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6" name="Google Shape;4716;p57"/>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7" name="Google Shape;4717;p57"/>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8" name="Google Shape;4718;p57"/>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9" name="Google Shape;4719;p57"/>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0" name="Google Shape;4720;p57"/>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1" name="Google Shape;4721;p57"/>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2" name="Google Shape;4722;p57"/>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3" name="Google Shape;4723;p57"/>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4" name="Google Shape;4724;p57"/>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5" name="Google Shape;4725;p57"/>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6" name="Google Shape;4726;p57"/>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7" name="Google Shape;4727;p57"/>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8" name="Google Shape;4728;p57"/>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9" name="Google Shape;4729;p57"/>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0" name="Google Shape;4730;p57"/>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1" name="Google Shape;4731;p57"/>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2" name="Google Shape;4732;p57"/>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3" name="Google Shape;4733;p57"/>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4" name="Google Shape;4734;p57"/>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5" name="Google Shape;4735;p57"/>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6" name="Google Shape;4736;p57"/>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7" name="Google Shape;4737;p57"/>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8" name="Google Shape;4738;p57"/>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9" name="Google Shape;4739;p57"/>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0" name="Google Shape;4740;p57"/>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1" name="Google Shape;4741;p57"/>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2" name="Google Shape;4742;p57"/>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3" name="Google Shape;4743;p57"/>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4" name="Google Shape;4744;p57"/>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5" name="Google Shape;4745;p57"/>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6" name="Google Shape;4746;p57"/>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7" name="Google Shape;4747;p57"/>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8" name="Google Shape;4748;p57"/>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9" name="Google Shape;4749;p57"/>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0" name="Google Shape;4750;p57"/>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1" name="Google Shape;4751;p57"/>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2" name="Google Shape;4752;p57"/>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3" name="Google Shape;4753;p57"/>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4" name="Google Shape;4754;p57"/>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5" name="Google Shape;4755;p57"/>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6" name="Google Shape;4756;p57"/>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7" name="Google Shape;4757;p57"/>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8" name="Google Shape;4758;p57"/>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9" name="Google Shape;4759;p57"/>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0" name="Google Shape;4760;p57"/>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1" name="Google Shape;4761;p57"/>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2" name="Google Shape;4762;p57"/>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3" name="Google Shape;4763;p57"/>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4" name="Google Shape;4764;p57"/>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5" name="Google Shape;4765;p57"/>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6" name="Google Shape;4766;p57"/>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7" name="Google Shape;4767;p57"/>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8" name="Google Shape;4768;p57"/>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9" name="Google Shape;4769;p57"/>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0" name="Google Shape;4770;p57"/>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1" name="Google Shape;4771;p57"/>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2" name="Google Shape;4772;p57"/>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3" name="Google Shape;4773;p57"/>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4" name="Google Shape;4774;p57"/>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5" name="Google Shape;4775;p57"/>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6" name="Google Shape;4776;p57"/>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7" name="Google Shape;4777;p57"/>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8" name="Google Shape;4778;p57"/>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9" name="Google Shape;4779;p57"/>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0" name="Google Shape;4780;p57"/>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1" name="Google Shape;4781;p57"/>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2" name="Google Shape;4782;p57"/>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3" name="Google Shape;4783;p57"/>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4" name="Google Shape;4784;p57"/>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5" name="Google Shape;4785;p57"/>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6" name="Google Shape;4786;p57"/>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7" name="Google Shape;4787;p57"/>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8" name="Google Shape;4788;p57"/>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9" name="Google Shape;4789;p57"/>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0" name="Google Shape;4790;p57"/>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1" name="Google Shape;4791;p57"/>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2" name="Google Shape;4792;p57"/>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3" name="Google Shape;4793;p57"/>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4" name="Google Shape;4794;p57"/>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5" name="Google Shape;4795;p57"/>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6" name="Google Shape;4796;p57"/>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7" name="Google Shape;4797;p57"/>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8" name="Google Shape;4798;p57"/>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9" name="Google Shape;4799;p57"/>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0" name="Google Shape;4800;p57"/>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1" name="Google Shape;4801;p57"/>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2" name="Google Shape;4802;p57"/>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3" name="Google Shape;4803;p57"/>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4" name="Google Shape;4804;p57"/>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5" name="Google Shape;4805;p57"/>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6" name="Google Shape;4806;p57"/>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7" name="Google Shape;4807;p57"/>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8" name="Google Shape;4808;p57"/>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9" name="Google Shape;4809;p57"/>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0" name="Google Shape;4810;p57"/>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1" name="Google Shape;4811;p57"/>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2" name="Google Shape;4812;p57"/>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3" name="Google Shape;4813;p57"/>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4" name="Google Shape;4814;p57"/>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5" name="Google Shape;4815;p57"/>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6" name="Google Shape;4816;p57"/>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7" name="Google Shape;4817;p57"/>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8" name="Google Shape;4818;p57"/>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9" name="Google Shape;4819;p57"/>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0" name="Google Shape;4820;p57"/>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1" name="Google Shape;4821;p57"/>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2" name="Google Shape;4822;p57"/>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3" name="Google Shape;4823;p57"/>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4" name="Google Shape;4824;p57"/>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5" name="Google Shape;4825;p57"/>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6" name="Google Shape;4826;p57"/>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7" name="Google Shape;4827;p57"/>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8" name="Google Shape;4828;p57"/>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9" name="Google Shape;4829;p57"/>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0" name="Google Shape;4830;p57"/>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1" name="Google Shape;4831;p57"/>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2" name="Google Shape;4832;p57"/>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3" name="Google Shape;4833;p57"/>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4" name="Google Shape;4834;p57"/>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5" name="Google Shape;4835;p57"/>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6" name="Google Shape;4836;p57"/>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7" name="Google Shape;4837;p57"/>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8" name="Google Shape;4838;p57"/>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9" name="Google Shape;4839;p57"/>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0" name="Google Shape;4840;p57"/>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1" name="Google Shape;4841;p57"/>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2" name="Google Shape;4842;p57"/>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3" name="Google Shape;4843;p57"/>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4" name="Google Shape;4844;p57"/>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5" name="Google Shape;4845;p57"/>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6" name="Google Shape;4846;p57"/>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7" name="Google Shape;4847;p57"/>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8" name="Google Shape;4848;p57"/>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9" name="Google Shape;4849;p57"/>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0" name="Google Shape;4850;p57"/>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1" name="Google Shape;4851;p57"/>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2" name="Google Shape;4852;p57"/>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3" name="Google Shape;4853;p57"/>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4" name="Google Shape;4854;p57"/>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5" name="Google Shape;4855;p57"/>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6" name="Google Shape;4856;p57"/>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7" name="Google Shape;4857;p57"/>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8" name="Google Shape;4858;p57"/>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9" name="Google Shape;4859;p57"/>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0" name="Google Shape;4860;p57"/>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1" name="Google Shape;4861;p57"/>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2" name="Google Shape;4862;p57"/>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3" name="Google Shape;4863;p57"/>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4" name="Google Shape;4864;p57"/>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5" name="Google Shape;4865;p57"/>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6" name="Google Shape;4866;p57"/>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7" name="Google Shape;4867;p57"/>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8" name="Google Shape;4868;p57"/>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9" name="Google Shape;4869;p57"/>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0" name="Google Shape;4870;p57"/>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1" name="Google Shape;4871;p57"/>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2" name="Google Shape;4872;p57"/>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3" name="Google Shape;4873;p57"/>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4" name="Google Shape;4874;p57"/>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5" name="Google Shape;4875;p57"/>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6" name="Google Shape;4876;p57"/>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7" name="Google Shape;4877;p57"/>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8" name="Google Shape;4878;p57"/>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9" name="Google Shape;4879;p57"/>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0" name="Google Shape;4880;p57"/>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1" name="Google Shape;4881;p57"/>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2" name="Google Shape;4882;p57"/>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3" name="Google Shape;4883;p57"/>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4" name="Google Shape;4884;p57"/>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5" name="Google Shape;4885;p57"/>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6" name="Google Shape;4886;p57"/>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7" name="Google Shape;4887;p57"/>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8" name="Google Shape;4888;p57"/>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9" name="Google Shape;4889;p57"/>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0" name="Google Shape;4890;p57"/>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1" name="Google Shape;4891;p57"/>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2" name="Google Shape;4892;p57"/>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3" name="Google Shape;4893;p57"/>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4" name="Google Shape;4894;p57"/>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5" name="Google Shape;4895;p57"/>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6" name="Google Shape;4896;p57"/>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7" name="Google Shape;4897;p57"/>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8" name="Google Shape;4898;p57"/>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9" name="Google Shape;4899;p57"/>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0" name="Google Shape;4900;p57"/>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1" name="Google Shape;4901;p57"/>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2" name="Google Shape;4902;p57"/>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3" name="Google Shape;4903;p57"/>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4" name="Google Shape;4904;p57"/>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5" name="Google Shape;4905;p57"/>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6" name="Google Shape;4906;p57"/>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7" name="Google Shape;4907;p57"/>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8" name="Google Shape;4908;p57"/>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9" name="Google Shape;4909;p57"/>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0" name="Google Shape;4910;p57"/>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1" name="Google Shape;4911;p57"/>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2" name="Google Shape;4912;p57"/>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3" name="Google Shape;4913;p57"/>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4" name="Google Shape;4914;p57"/>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5" name="Google Shape;4915;p57"/>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6" name="Google Shape;4916;p57"/>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7" name="Google Shape;4917;p57"/>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8" name="Google Shape;4918;p57"/>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9" name="Google Shape;4919;p57"/>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0" name="Google Shape;4920;p57"/>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1" name="Google Shape;4921;p57"/>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2" name="Google Shape;4922;p57"/>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3" name="Google Shape;4923;p57"/>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4" name="Google Shape;4924;p57"/>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5" name="Google Shape;4925;p57"/>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6" name="Google Shape;4926;p57"/>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7" name="Google Shape;4927;p57"/>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8" name="Google Shape;4928;p57"/>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9" name="Google Shape;4929;p57"/>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0" name="Google Shape;4930;p57"/>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1" name="Google Shape;4931;p57"/>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2" name="Google Shape;4932;p57"/>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3" name="Google Shape;4933;p57"/>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4" name="Google Shape;4934;p57"/>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5" name="Google Shape;4935;p57"/>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6" name="Google Shape;4936;p57"/>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7" name="Google Shape;4937;p57"/>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8" name="Google Shape;4938;p57"/>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9" name="Google Shape;4939;p57"/>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0" name="Google Shape;4940;p57"/>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1" name="Google Shape;4941;p57"/>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2" name="Google Shape;4942;p57"/>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3" name="Google Shape;4943;p57"/>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4" name="Google Shape;4944;p57"/>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5" name="Google Shape;4945;p57"/>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6" name="Google Shape;4946;p57"/>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7" name="Google Shape;4947;p57"/>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8" name="Google Shape;4948;p57"/>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9" name="Google Shape;4949;p57"/>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0" name="Google Shape;4950;p57"/>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1" name="Google Shape;4951;p57"/>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2" name="Google Shape;4952;p57"/>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3" name="Google Shape;4953;p57"/>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4" name="Google Shape;4954;p57"/>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5" name="Google Shape;4955;p57"/>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6" name="Google Shape;4956;p57"/>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7" name="Google Shape;4957;p57"/>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8" name="Google Shape;4958;p57"/>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9" name="Google Shape;4959;p57"/>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0" name="Google Shape;4960;p57"/>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1" name="Google Shape;4961;p57"/>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2" name="Google Shape;4962;p57"/>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3" name="Google Shape;4963;p57"/>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4" name="Google Shape;4964;p57"/>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5" name="Google Shape;4965;p57"/>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6" name="Google Shape;4966;p57"/>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7" name="Google Shape;4967;p57"/>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8" name="Google Shape;4968;p57"/>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9" name="Google Shape;4969;p57"/>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0" name="Google Shape;4970;p57"/>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1" name="Google Shape;4971;p57"/>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2" name="Google Shape;4972;p57"/>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3" name="Google Shape;4973;p57"/>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4" name="Google Shape;4974;p57"/>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5" name="Google Shape;4975;p57"/>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6" name="Google Shape;4976;p57"/>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7" name="Google Shape;4977;p57"/>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8" name="Google Shape;4978;p57"/>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9" name="Google Shape;4979;p57"/>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0" name="Google Shape;4980;p57"/>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1" name="Google Shape;4981;p57"/>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2" name="Google Shape;4982;p57"/>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3" name="Google Shape;4983;p57"/>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4" name="Google Shape;4984;p57"/>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5" name="Google Shape;4985;p57"/>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6" name="Google Shape;4986;p57"/>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7" name="Google Shape;4987;p57"/>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8" name="Google Shape;4988;p57"/>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9" name="Google Shape;4989;p57"/>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0" name="Google Shape;4990;p57"/>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1" name="Google Shape;4991;p57"/>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2" name="Google Shape;4992;p57"/>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3" name="Google Shape;4993;p57"/>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4" name="Google Shape;4994;p57"/>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5" name="Google Shape;4995;p57"/>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6" name="Google Shape;4996;p57"/>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7" name="Google Shape;4997;p57"/>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8" name="Google Shape;4998;p57"/>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9" name="Google Shape;4999;p57"/>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0" name="Google Shape;5000;p57"/>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1" name="Google Shape;5001;p57"/>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2" name="Google Shape;5002;p57"/>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3" name="Google Shape;5003;p57"/>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4" name="Google Shape;5004;p57"/>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5" name="Google Shape;5005;p57"/>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6" name="Google Shape;5006;p57"/>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7" name="Google Shape;5007;p57"/>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8" name="Google Shape;5008;p57"/>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9" name="Google Shape;5009;p57"/>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0" name="Google Shape;5010;p57"/>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1" name="Google Shape;5011;p57"/>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2" name="Google Shape;5012;p57"/>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3" name="Google Shape;5013;p57"/>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4" name="Google Shape;5014;p57"/>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5" name="Google Shape;5015;p57"/>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6" name="Google Shape;5016;p57"/>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7" name="Google Shape;5017;p57"/>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8" name="Google Shape;5018;p57"/>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9" name="Google Shape;5019;p57"/>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0" name="Google Shape;5020;p57"/>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1" name="Google Shape;5021;p57"/>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2" name="Google Shape;5022;p57"/>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3" name="Google Shape;5023;p57"/>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4" name="Google Shape;5024;p57"/>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5" name="Google Shape;5025;p57"/>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6" name="Google Shape;5026;p57"/>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7" name="Google Shape;5027;p57"/>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8" name="Google Shape;5028;p57"/>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9" name="Google Shape;5029;p57"/>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0" name="Google Shape;5030;p57"/>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1" name="Google Shape;5031;p57"/>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2" name="Google Shape;5032;p57"/>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3" name="Google Shape;5033;p57"/>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4" name="Google Shape;5034;p57"/>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5" name="Google Shape;5035;p57"/>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6" name="Google Shape;5036;p57"/>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7" name="Google Shape;5037;p57"/>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8" name="Google Shape;5038;p57"/>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9" name="Google Shape;5039;p57"/>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0" name="Google Shape;5040;p57"/>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1" name="Google Shape;5041;p57"/>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2" name="Google Shape;5042;p57"/>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3" name="Google Shape;5043;p57"/>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4" name="Google Shape;5044;p57"/>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5" name="Google Shape;5045;p57"/>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6" name="Google Shape;5046;p57"/>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7" name="Google Shape;5047;p57"/>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8" name="Google Shape;5048;p57"/>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9" name="Google Shape;5049;p57"/>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0" name="Google Shape;5050;p57"/>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1" name="Google Shape;5051;p57"/>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2" name="Google Shape;5052;p57"/>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3" name="Google Shape;5053;p57"/>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4" name="Google Shape;5054;p57"/>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5" name="Google Shape;5055;p57"/>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6" name="Google Shape;5056;p57"/>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7" name="Google Shape;5057;p57"/>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8" name="Google Shape;5058;p57"/>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9" name="Google Shape;5059;p57"/>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0" name="Google Shape;5060;p57"/>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1" name="Google Shape;5061;p57"/>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2" name="Google Shape;5062;p57"/>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3" name="Google Shape;5063;p57"/>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4" name="Google Shape;5064;p57"/>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5" name="Google Shape;5065;p57"/>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6" name="Google Shape;5066;p57"/>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7" name="Google Shape;5067;p57"/>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8" name="Google Shape;5068;p57"/>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9" name="Google Shape;5069;p57"/>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0" name="Google Shape;5070;p57"/>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1" name="Google Shape;5071;p57"/>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2" name="Google Shape;5072;p57"/>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3" name="Google Shape;5073;p57"/>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4" name="Google Shape;5074;p57"/>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5" name="Google Shape;5075;p57"/>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6" name="Google Shape;5076;p57"/>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7" name="Google Shape;5077;p57"/>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8" name="Google Shape;5078;p57"/>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9" name="Google Shape;5079;p57"/>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0" name="Google Shape;5080;p57"/>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1" name="Google Shape;5081;p57"/>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2" name="Google Shape;5082;p57"/>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3" name="Google Shape;5083;p57"/>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4" name="Google Shape;5084;p57"/>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5" name="Google Shape;5085;p57"/>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6" name="Google Shape;5086;p57"/>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7" name="Google Shape;5087;p57"/>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8" name="Google Shape;5088;p57"/>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9" name="Google Shape;5089;p57"/>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0" name="Google Shape;5090;p57"/>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1" name="Google Shape;5091;p57"/>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2" name="Google Shape;5092;p57"/>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3" name="Google Shape;5093;p57"/>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4" name="Google Shape;5094;p57"/>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5" name="Google Shape;5095;p57"/>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6" name="Google Shape;5096;p57"/>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7" name="Google Shape;5097;p57"/>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8" name="Google Shape;5098;p57"/>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9" name="Google Shape;5099;p57"/>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0" name="Google Shape;5100;p57"/>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1" name="Google Shape;5101;p57"/>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2" name="Google Shape;5102;p57"/>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3" name="Google Shape;5103;p57"/>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4" name="Google Shape;5104;p57"/>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5" name="Google Shape;5105;p57"/>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6" name="Google Shape;5106;p57"/>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7" name="Google Shape;5107;p57"/>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8" name="Google Shape;5108;p57"/>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9" name="Google Shape;5109;p57"/>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0" name="Google Shape;5110;p57"/>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1" name="Google Shape;5111;p57"/>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2" name="Google Shape;5112;p57"/>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3" name="Google Shape;5113;p57"/>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4" name="Google Shape;5114;p57"/>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5" name="Google Shape;5115;p57"/>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6" name="Google Shape;5116;p57"/>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7" name="Google Shape;5117;p57"/>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8" name="Google Shape;5118;p57"/>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9" name="Google Shape;5119;p57"/>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0" name="Google Shape;5120;p57"/>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1" name="Google Shape;5121;p57"/>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2" name="Google Shape;5122;p57"/>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3" name="Google Shape;5123;p57"/>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4" name="Google Shape;5124;p57"/>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5" name="Google Shape;5125;p57"/>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6" name="Google Shape;5126;p57"/>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7" name="Google Shape;5127;p57"/>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8" name="Google Shape;5128;p57"/>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9" name="Google Shape;5129;p57"/>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0" name="Google Shape;5130;p57"/>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1" name="Google Shape;5131;p57"/>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2" name="Google Shape;5132;p57"/>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3" name="Google Shape;5133;p57"/>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4" name="Google Shape;5134;p57"/>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5" name="Google Shape;5135;p57"/>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6" name="Google Shape;5136;p57"/>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7" name="Google Shape;5137;p57"/>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8" name="Google Shape;5138;p57"/>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9" name="Google Shape;5139;p57"/>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0" name="Google Shape;5140;p57"/>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1" name="Google Shape;5141;p57"/>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2" name="Google Shape;5142;p57"/>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3" name="Google Shape;5143;p57"/>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4" name="Google Shape;5144;p57"/>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5" name="Google Shape;5145;p57"/>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6" name="Google Shape;5146;p57"/>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7" name="Google Shape;5147;p57"/>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8" name="Google Shape;5148;p57"/>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9" name="Google Shape;5149;p57"/>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0" name="Google Shape;5150;p57"/>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1" name="Google Shape;5151;p57"/>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2" name="Google Shape;5152;p57"/>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3" name="Google Shape;5153;p57"/>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4" name="Google Shape;5154;p57"/>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5" name="Google Shape;5155;p57"/>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6" name="Google Shape;5156;p57"/>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7" name="Google Shape;5157;p57"/>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8" name="Google Shape;5158;p57"/>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9" name="Google Shape;5159;p57"/>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0" name="Google Shape;5160;p57"/>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1" name="Google Shape;5161;p57"/>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2" name="Google Shape;5162;p57"/>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3" name="Google Shape;5163;p57"/>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4" name="Google Shape;5164;p57"/>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5" name="Google Shape;5165;p57"/>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6" name="Google Shape;5166;p57"/>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7" name="Google Shape;5167;p57"/>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8" name="Google Shape;5168;p57"/>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9" name="Google Shape;5169;p57"/>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0" name="Google Shape;5170;p57"/>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1" name="Google Shape;5171;p57"/>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2" name="Google Shape;5172;p57"/>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3" name="Google Shape;5173;p57"/>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4" name="Google Shape;5174;p57"/>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5" name="Google Shape;5175;p57"/>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6" name="Google Shape;5176;p57"/>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7" name="Google Shape;5177;p57"/>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8" name="Google Shape;5178;p57"/>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9" name="Google Shape;5179;p57"/>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0" name="Google Shape;5180;p57"/>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1" name="Google Shape;5181;p57"/>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2" name="Google Shape;5182;p57"/>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3" name="Google Shape;5183;p57"/>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4" name="Google Shape;5184;p57"/>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5" name="Google Shape;5185;p57"/>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6" name="Google Shape;5186;p57"/>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7" name="Google Shape;5187;p57"/>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8" name="Google Shape;5188;p57"/>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9" name="Google Shape;5189;p57"/>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0" name="Google Shape;5190;p57"/>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1" name="Google Shape;5191;p57"/>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2" name="Google Shape;5192;p57"/>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3" name="Google Shape;5193;p57"/>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4" name="Google Shape;5194;p57"/>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5" name="Google Shape;5195;p57"/>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6" name="Google Shape;5196;p57"/>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7" name="Google Shape;5197;p57"/>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8" name="Google Shape;5198;p57"/>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9" name="Google Shape;5199;p57"/>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0" name="Google Shape;5200;p57"/>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1" name="Google Shape;5201;p57"/>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2" name="Google Shape;5202;p57"/>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3" name="Google Shape;5203;p57"/>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4" name="Google Shape;5204;p57"/>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5" name="Google Shape;5205;p57"/>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6" name="Google Shape;5206;p57"/>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7" name="Google Shape;5207;p57"/>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8" name="Google Shape;5208;p57"/>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9" name="Google Shape;5209;p57"/>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0" name="Google Shape;5210;p57"/>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1" name="Google Shape;5211;p57"/>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2" name="Google Shape;5212;p57"/>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3" name="Google Shape;5213;p57"/>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4" name="Google Shape;5214;p57"/>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5" name="Google Shape;5215;p57"/>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6" name="Google Shape;5216;p57"/>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7" name="Google Shape;5217;p57"/>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8" name="Google Shape;5218;p57"/>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9" name="Google Shape;5219;p57"/>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0" name="Google Shape;5220;p57"/>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1" name="Google Shape;5221;p57"/>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2" name="Google Shape;5222;p57"/>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3" name="Google Shape;5223;p57"/>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4" name="Google Shape;5224;p57"/>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5" name="Google Shape;5225;p57"/>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6" name="Google Shape;5226;p57"/>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7" name="Google Shape;5227;p57"/>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8" name="Google Shape;5228;p57"/>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9" name="Google Shape;5229;p57"/>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0" name="Google Shape;5230;p57"/>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1" name="Google Shape;5231;p57"/>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2" name="Google Shape;5232;p57"/>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3" name="Google Shape;5233;p57"/>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4" name="Google Shape;5234;p57"/>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5" name="Google Shape;5235;p57"/>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6" name="Google Shape;5236;p57"/>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7" name="Google Shape;5237;p57"/>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8" name="Google Shape;5238;p57"/>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9" name="Google Shape;5239;p57"/>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0" name="Google Shape;5240;p57"/>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1" name="Google Shape;5241;p57"/>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2" name="Google Shape;5242;p57"/>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3" name="Google Shape;5243;p57"/>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4" name="Google Shape;5244;p57"/>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5" name="Google Shape;5245;p57"/>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6" name="Google Shape;5246;p57"/>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7" name="Google Shape;5247;p57"/>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8" name="Google Shape;5248;p57"/>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9" name="Google Shape;5249;p57"/>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0" name="Google Shape;5250;p57"/>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1" name="Google Shape;5251;p57"/>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2" name="Google Shape;5252;p57"/>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3" name="Google Shape;5253;p57"/>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4" name="Google Shape;5254;p57"/>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5" name="Google Shape;5255;p57"/>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6" name="Google Shape;5256;p57"/>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7" name="Google Shape;5257;p57"/>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8" name="Google Shape;5258;p57"/>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9" name="Google Shape;5259;p57"/>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0" name="Google Shape;5260;p57"/>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1" name="Google Shape;5261;p57"/>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2" name="Google Shape;5262;p57"/>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3" name="Google Shape;5263;p57"/>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4" name="Google Shape;5264;p57"/>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5" name="Google Shape;5265;p57"/>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6" name="Google Shape;5266;p57"/>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7" name="Google Shape;5267;p57"/>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8" name="Google Shape;5268;p57"/>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9" name="Google Shape;5269;p57"/>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0" name="Google Shape;5270;p57"/>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1" name="Google Shape;5271;p57"/>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2" name="Google Shape;5272;p57"/>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3" name="Google Shape;5273;p57"/>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4" name="Google Shape;5274;p57"/>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5" name="Google Shape;5275;p57"/>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6" name="Google Shape;5276;p57"/>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7" name="Google Shape;5277;p57"/>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8" name="Google Shape;5278;p57"/>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9" name="Google Shape;5279;p57"/>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0" name="Google Shape;5280;p57"/>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1" name="Google Shape;5281;p57"/>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2" name="Google Shape;5282;p57"/>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3" name="Google Shape;5283;p57"/>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4" name="Google Shape;5284;p57"/>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5" name="Google Shape;5285;p57"/>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6" name="Google Shape;5286;p57"/>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7" name="Google Shape;5287;p57"/>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8" name="Google Shape;5288;p57"/>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9" name="Google Shape;5289;p57"/>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0" name="Google Shape;5290;p57"/>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1" name="Google Shape;5291;p57"/>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2" name="Google Shape;5292;p57"/>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3" name="Google Shape;5293;p57"/>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4" name="Google Shape;5294;p57"/>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5" name="Google Shape;5295;p57"/>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6" name="Google Shape;5296;p57"/>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7" name="Google Shape;5297;p57"/>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8" name="Google Shape;5298;p57"/>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9" name="Google Shape;5299;p57"/>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0" name="Google Shape;5300;p57"/>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1" name="Google Shape;5301;p57"/>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2" name="Google Shape;5302;p57"/>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3" name="Google Shape;5303;p57"/>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4" name="Google Shape;5304;p57"/>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5" name="Google Shape;5305;p57"/>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6" name="Google Shape;5306;p57"/>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7" name="Google Shape;5307;p57"/>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8" name="Google Shape;5308;p57"/>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9" name="Google Shape;5309;p57"/>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0" name="Google Shape;5310;p57"/>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1" name="Google Shape;5311;p57"/>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2" name="Google Shape;5312;p57"/>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3" name="Google Shape;5313;p57"/>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4" name="Google Shape;5314;p57"/>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5" name="Google Shape;5315;p57"/>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6" name="Google Shape;5316;p57"/>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7" name="Google Shape;5317;p57"/>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8" name="Google Shape;5318;p57"/>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9" name="Google Shape;5319;p57"/>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0" name="Google Shape;5320;p57"/>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1" name="Google Shape;5321;p57"/>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2" name="Google Shape;5322;p57"/>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3" name="Google Shape;5323;p57"/>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4" name="Google Shape;5324;p57"/>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5" name="Google Shape;5325;p57"/>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6" name="Google Shape;5326;p57"/>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7" name="Google Shape;5327;p57"/>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8" name="Google Shape;5328;p57"/>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9" name="Google Shape;5329;p57"/>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0" name="Google Shape;5330;p57"/>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1" name="Google Shape;5331;p57"/>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2" name="Google Shape;5332;p57"/>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3" name="Google Shape;5333;p57"/>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4" name="Google Shape;5334;p57"/>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5" name="Google Shape;5335;p57"/>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6" name="Google Shape;5336;p57"/>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7" name="Google Shape;5337;p57"/>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8" name="Google Shape;5338;p57"/>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9" name="Google Shape;5339;p57"/>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0" name="Google Shape;5340;p57"/>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1" name="Google Shape;5341;p57"/>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2" name="Google Shape;5342;p57"/>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3" name="Google Shape;5343;p57"/>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4" name="Google Shape;5344;p57"/>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5" name="Google Shape;5345;p57"/>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6" name="Google Shape;5346;p57"/>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7" name="Google Shape;5347;p57"/>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8" name="Google Shape;5348;p57"/>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9" name="Google Shape;5349;p57"/>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0" name="Google Shape;5350;p57"/>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1" name="Google Shape;5351;p57"/>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2" name="Google Shape;5352;p57"/>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3" name="Google Shape;5353;p57"/>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4" name="Google Shape;5354;p57"/>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5" name="Google Shape;5355;p57"/>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6" name="Google Shape;5356;p57"/>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7" name="Google Shape;5357;p57"/>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8" name="Google Shape;5358;p57"/>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9" name="Google Shape;5359;p57"/>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0" name="Google Shape;5360;p57"/>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1" name="Google Shape;5361;p57"/>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2" name="Google Shape;5362;p57"/>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3" name="Google Shape;5363;p57"/>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4" name="Google Shape;5364;p57"/>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5" name="Google Shape;5365;p57"/>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6" name="Google Shape;5366;p57"/>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7" name="Google Shape;5367;p57"/>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8" name="Google Shape;5368;p57"/>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9" name="Google Shape;5369;p57"/>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0" name="Google Shape;5370;p57"/>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1" name="Google Shape;5371;p57"/>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2" name="Google Shape;5372;p57"/>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3" name="Google Shape;5373;p57"/>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4" name="Google Shape;5374;p57"/>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5" name="Google Shape;5375;p57"/>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6" name="Google Shape;5376;p57"/>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7" name="Google Shape;5377;p57"/>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8" name="Google Shape;5378;p57"/>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9" name="Google Shape;5379;p57"/>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0" name="Google Shape;5380;p57"/>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1" name="Google Shape;5381;p57"/>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2" name="Google Shape;5382;p57"/>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3" name="Google Shape;5383;p57"/>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4" name="Google Shape;5384;p57"/>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5" name="Google Shape;5385;p57"/>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6" name="Google Shape;5386;p57"/>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7" name="Google Shape;5387;p57"/>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8" name="Google Shape;5388;p57"/>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9" name="Google Shape;5389;p57"/>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0" name="Google Shape;5390;p57"/>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1" name="Google Shape;5391;p57"/>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2" name="Google Shape;5392;p57"/>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3" name="Google Shape;5393;p57"/>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4" name="Google Shape;5394;p57"/>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5" name="Google Shape;5395;p57"/>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6" name="Google Shape;5396;p57"/>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7" name="Google Shape;5397;p57"/>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8" name="Google Shape;5398;p57"/>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9" name="Google Shape;5399;p57"/>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0" name="Google Shape;5400;p57"/>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1" name="Google Shape;5401;p57"/>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2" name="Google Shape;5402;p57"/>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3" name="Google Shape;5403;p57"/>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4" name="Google Shape;5404;p57"/>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5" name="Google Shape;5405;p57"/>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6" name="Google Shape;5406;p57"/>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7" name="Google Shape;5407;p57"/>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8" name="Google Shape;5408;p57"/>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9" name="Google Shape;5409;p57"/>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0" name="Google Shape;5410;p57"/>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1" name="Google Shape;5411;p57"/>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2" name="Google Shape;5412;p57"/>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3" name="Google Shape;5413;p57"/>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4" name="Google Shape;5414;p57"/>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5" name="Google Shape;5415;p57"/>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6" name="Google Shape;5416;p57"/>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7" name="Google Shape;5417;p57"/>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8" name="Google Shape;5418;p57"/>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9" name="Google Shape;5419;p57"/>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0" name="Google Shape;5420;p57"/>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1" name="Google Shape;5421;p57"/>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2" name="Google Shape;5422;p57"/>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3" name="Google Shape;5423;p57"/>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4" name="Google Shape;5424;p57"/>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5" name="Google Shape;5425;p57"/>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6" name="Google Shape;5426;p57"/>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7" name="Google Shape;5427;p57"/>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8" name="Google Shape;5428;p57"/>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9" name="Google Shape;5429;p57"/>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0" name="Google Shape;5430;p57"/>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1" name="Google Shape;5431;p57"/>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2" name="Google Shape;5432;p57"/>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3" name="Google Shape;5433;p57"/>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4" name="Google Shape;5434;p57"/>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5" name="Google Shape;5435;p57"/>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6" name="Google Shape;5436;p57"/>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7" name="Google Shape;5437;p57"/>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8" name="Google Shape;5438;p57"/>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9" name="Google Shape;5439;p57"/>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0" name="Google Shape;5440;p57"/>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1" name="Google Shape;5441;p57"/>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2" name="Google Shape;5442;p57"/>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3" name="Google Shape;5443;p57"/>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4" name="Google Shape;5444;p57"/>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5" name="Google Shape;5445;p57"/>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6" name="Google Shape;5446;p57"/>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7" name="Google Shape;5447;p57"/>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8" name="Google Shape;5448;p57"/>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9" name="Google Shape;5449;p57"/>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0" name="Google Shape;5450;p57"/>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1" name="Google Shape;5451;p57"/>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2" name="Google Shape;5452;p57"/>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3" name="Google Shape;5453;p57"/>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4" name="Google Shape;5454;p57"/>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5" name="Google Shape;5455;p57"/>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6" name="Google Shape;5456;p57"/>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7" name="Google Shape;5457;p57"/>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8" name="Google Shape;5458;p57"/>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9" name="Google Shape;5459;p57"/>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0" name="Google Shape;5460;p57"/>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1" name="Google Shape;5461;p57"/>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2" name="Google Shape;5462;p57"/>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3" name="Google Shape;5463;p57"/>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4" name="Google Shape;5464;p57"/>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5" name="Google Shape;5465;p57"/>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6" name="Google Shape;5466;p57"/>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7" name="Google Shape;5467;p57"/>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8" name="Google Shape;5468;p57"/>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9" name="Google Shape;5469;p57"/>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0" name="Google Shape;5470;p57"/>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1" name="Google Shape;5471;p57"/>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2" name="Google Shape;5472;p57"/>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3" name="Google Shape;5473;p57"/>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4" name="Google Shape;5474;p57"/>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5" name="Google Shape;5475;p57"/>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6" name="Google Shape;5476;p57"/>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7" name="Google Shape;5477;p57"/>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8" name="Google Shape;5478;p57"/>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9" name="Google Shape;5479;p57"/>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0" name="Google Shape;5480;p57"/>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1" name="Google Shape;5481;p57"/>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2" name="Google Shape;5482;p57"/>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3" name="Google Shape;5483;p57"/>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4" name="Google Shape;5484;p57"/>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5" name="Google Shape;5485;p57"/>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6" name="Google Shape;5486;p57"/>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7" name="Google Shape;5487;p57"/>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8" name="Google Shape;5488;p57"/>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9" name="Google Shape;5489;p57"/>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0" name="Google Shape;5490;p57"/>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1" name="Google Shape;5491;p57"/>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2" name="Google Shape;5492;p57"/>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3" name="Google Shape;5493;p57"/>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4" name="Google Shape;5494;p57"/>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5" name="Google Shape;5495;p57"/>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6" name="Google Shape;5496;p57"/>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7" name="Google Shape;5497;p57"/>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8" name="Google Shape;5498;p57"/>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9" name="Google Shape;5499;p57"/>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0" name="Google Shape;5500;p57"/>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1" name="Google Shape;5501;p57"/>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2" name="Google Shape;5502;p57"/>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3" name="Google Shape;5503;p57"/>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4" name="Google Shape;5504;p57"/>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5" name="Google Shape;5505;p57"/>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6" name="Google Shape;5506;p57"/>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7" name="Google Shape;5507;p57"/>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8" name="Google Shape;5508;p57"/>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9" name="Google Shape;5509;p57"/>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0" name="Google Shape;5510;p57"/>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1" name="Google Shape;5511;p57"/>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2" name="Google Shape;5512;p57"/>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3" name="Google Shape;5513;p57"/>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4" name="Google Shape;5514;p57"/>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5" name="Google Shape;5515;p57"/>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6" name="Google Shape;5516;p57"/>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7" name="Google Shape;5517;p57"/>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8" name="Google Shape;5518;p57"/>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9" name="Google Shape;5519;p57"/>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0" name="Google Shape;5520;p57"/>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1" name="Google Shape;5521;p57"/>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2" name="Google Shape;5522;p57"/>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3" name="Google Shape;5523;p57"/>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4" name="Google Shape;5524;p57"/>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5" name="Google Shape;5525;p57"/>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6" name="Google Shape;5526;p57"/>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7" name="Google Shape;5527;p57"/>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8" name="Google Shape;5528;p57"/>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9" name="Google Shape;5529;p57"/>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0" name="Google Shape;5530;p57"/>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1" name="Google Shape;5531;p57"/>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2" name="Google Shape;5532;p57"/>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3" name="Google Shape;5533;p57"/>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4" name="Google Shape;5534;p57"/>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5" name="Google Shape;5535;p57"/>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6" name="Google Shape;5536;p57"/>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7" name="Google Shape;5537;p57"/>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8" name="Google Shape;5538;p57"/>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9" name="Google Shape;5539;p57"/>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0" name="Google Shape;5540;p57"/>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1" name="Google Shape;5541;p57"/>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2" name="Google Shape;5542;p57"/>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3" name="Google Shape;5543;p57"/>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4" name="Google Shape;5544;p57"/>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5" name="Google Shape;5545;p57"/>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6" name="Google Shape;5546;p57"/>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7" name="Google Shape;5547;p57"/>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8" name="Google Shape;5548;p57"/>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9" name="Google Shape;5549;p57"/>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0" name="Google Shape;5550;p57"/>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1" name="Google Shape;5551;p57"/>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2" name="Google Shape;5552;p57"/>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3" name="Google Shape;5553;p57"/>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4" name="Google Shape;5554;p57"/>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5" name="Google Shape;5555;p57"/>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6" name="Google Shape;5556;p57"/>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7" name="Google Shape;5557;p57"/>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8" name="Google Shape;5558;p57"/>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9" name="Google Shape;5559;p57"/>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0" name="Google Shape;5560;p57"/>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1" name="Google Shape;5561;p57"/>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2" name="Google Shape;5562;p57"/>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3" name="Google Shape;5563;p57"/>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4" name="Google Shape;5564;p57"/>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5" name="Google Shape;5565;p57"/>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6" name="Google Shape;5566;p57"/>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7" name="Google Shape;5567;p57"/>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8" name="Google Shape;5568;p57"/>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9" name="Google Shape;5569;p57"/>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0" name="Google Shape;5570;p57"/>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1" name="Google Shape;5571;p57"/>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2" name="Google Shape;5572;p57"/>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3" name="Google Shape;5573;p57"/>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4" name="Google Shape;5574;p57"/>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5" name="Google Shape;5575;p57"/>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6" name="Google Shape;5576;p57"/>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7" name="Google Shape;5577;p57"/>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8" name="Google Shape;5578;p57"/>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9" name="Google Shape;5579;p57"/>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0" name="Google Shape;5580;p57"/>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1" name="Google Shape;5581;p57"/>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2" name="Google Shape;5582;p57"/>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3" name="Google Shape;5583;p57"/>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4" name="Google Shape;5584;p57"/>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5" name="Google Shape;5585;p57"/>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6" name="Google Shape;5586;p57"/>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7" name="Google Shape;5587;p57"/>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8" name="Google Shape;5588;p57"/>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9" name="Google Shape;5589;p57"/>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0" name="Google Shape;5590;p57"/>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1" name="Google Shape;5591;p57"/>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2" name="Google Shape;5592;p57"/>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3" name="Google Shape;5593;p57"/>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4" name="Google Shape;5594;p57"/>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5" name="Google Shape;5595;p57"/>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6" name="Google Shape;5596;p57"/>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7" name="Google Shape;5597;p57"/>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8" name="Google Shape;5598;p57"/>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9" name="Google Shape;5599;p57"/>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0" name="Google Shape;5600;p57"/>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1" name="Google Shape;5601;p57"/>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2" name="Google Shape;5602;p57"/>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3" name="Google Shape;5603;p57"/>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4" name="Google Shape;5604;p57"/>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5" name="Google Shape;5605;p57"/>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6" name="Google Shape;5606;p57"/>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7" name="Google Shape;5607;p57"/>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8" name="Google Shape;5608;p57"/>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9" name="Google Shape;5609;p57"/>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0" name="Google Shape;5610;p57"/>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1" name="Google Shape;5611;p57"/>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2" name="Google Shape;5612;p57"/>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3" name="Google Shape;5613;p57"/>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4" name="Google Shape;5614;p57"/>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5" name="Google Shape;5615;p57"/>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6" name="Google Shape;5616;p57"/>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7" name="Google Shape;5617;p57"/>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8" name="Google Shape;5618;p57"/>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9" name="Google Shape;5619;p57"/>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0" name="Google Shape;5620;p57"/>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1" name="Google Shape;5621;p57"/>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2" name="Google Shape;5622;p57"/>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3" name="Google Shape;5623;p57"/>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4" name="Google Shape;5624;p57"/>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5" name="Google Shape;5625;p57"/>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6" name="Google Shape;5626;p57"/>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7" name="Google Shape;5627;p57"/>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8" name="Google Shape;5628;p57"/>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9" name="Google Shape;5629;p57"/>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0" name="Google Shape;5630;p57"/>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1" name="Google Shape;5631;p57"/>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2" name="Google Shape;5632;p57"/>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3" name="Google Shape;5633;p57"/>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4" name="Google Shape;5634;p57"/>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5" name="Google Shape;5635;p57"/>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6" name="Google Shape;5636;p57"/>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7" name="Google Shape;5637;p57"/>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8" name="Google Shape;5638;p57"/>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9" name="Google Shape;5639;p57"/>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0" name="Google Shape;5640;p57"/>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1" name="Google Shape;5641;p57"/>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2" name="Google Shape;5642;p57"/>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3" name="Google Shape;5643;p57"/>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4" name="Google Shape;5644;p57"/>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5" name="Google Shape;5645;p57"/>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6" name="Google Shape;5646;p57"/>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7" name="Google Shape;5647;p57"/>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8" name="Google Shape;5648;p57"/>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9" name="Google Shape;5649;p57"/>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0" name="Google Shape;5650;p57"/>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1" name="Google Shape;5651;p57"/>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2" name="Google Shape;5652;p57"/>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3" name="Google Shape;5653;p57"/>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4" name="Google Shape;5654;p57"/>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5" name="Google Shape;5655;p57"/>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6" name="Google Shape;5656;p57"/>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7" name="Google Shape;5657;p57"/>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8" name="Google Shape;5658;p57"/>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9" name="Google Shape;5659;p57"/>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0" name="Google Shape;5660;p57"/>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1" name="Google Shape;5661;p57"/>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662" name="Google Shape;5662;p57"/>
          <p:cNvSpPr/>
          <p:nvPr/>
        </p:nvSpPr>
        <p:spPr>
          <a:xfrm>
            <a:off x="797" y="3015"/>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F5EA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663" name="Google Shape;5663;p57"/>
          <p:cNvGrpSpPr/>
          <p:nvPr/>
        </p:nvGrpSpPr>
        <p:grpSpPr>
          <a:xfrm>
            <a:off x="468844" y="147364"/>
            <a:ext cx="8350008" cy="4685127"/>
            <a:chOff x="238400" y="851425"/>
            <a:chExt cx="7143475" cy="4008150"/>
          </a:xfrm>
        </p:grpSpPr>
        <p:sp>
          <p:nvSpPr>
            <p:cNvPr id="5664" name="Google Shape;5664;p57"/>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5" name="Google Shape;5665;p57"/>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6" name="Google Shape;5666;p57"/>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7" name="Google Shape;5667;p57"/>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8" name="Google Shape;5668;p57"/>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9" name="Google Shape;5669;p57"/>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0" name="Google Shape;5670;p57"/>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1" name="Google Shape;5671;p57"/>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2" name="Google Shape;5672;p57"/>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3" name="Google Shape;5673;p57"/>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4" name="Google Shape;5674;p57"/>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5" name="Google Shape;5675;p57"/>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6" name="Google Shape;5676;p57"/>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7" name="Google Shape;5677;p57"/>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8" name="Google Shape;5678;p57"/>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9" name="Google Shape;5679;p57"/>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0" name="Google Shape;5680;p57"/>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1" name="Google Shape;5681;p57"/>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2" name="Google Shape;5682;p57"/>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3" name="Google Shape;5683;p57"/>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4" name="Google Shape;5684;p57"/>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5" name="Google Shape;5685;p57"/>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6" name="Google Shape;5686;p57"/>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7" name="Google Shape;5687;p57"/>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8" name="Google Shape;5688;p57"/>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9" name="Google Shape;5689;p57"/>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0" name="Google Shape;5690;p57"/>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1" name="Google Shape;5691;p57"/>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2" name="Google Shape;5692;p57"/>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3" name="Google Shape;5693;p57"/>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4" name="Google Shape;5694;p57"/>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5" name="Google Shape;5695;p57"/>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6" name="Google Shape;5696;p57"/>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7" name="Google Shape;5697;p57"/>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8" name="Google Shape;5698;p57"/>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9" name="Google Shape;5699;p57"/>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0" name="Google Shape;5700;p57"/>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1" name="Google Shape;5701;p57"/>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2" name="Google Shape;5702;p57"/>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3" name="Google Shape;5703;p57"/>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4" name="Google Shape;5704;p57"/>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5" name="Google Shape;5705;p57"/>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6" name="Google Shape;5706;p57"/>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7" name="Google Shape;5707;p57"/>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8" name="Google Shape;5708;p57"/>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9" name="Google Shape;5709;p57"/>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0" name="Google Shape;5710;p57"/>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1" name="Google Shape;5711;p57"/>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2" name="Google Shape;5712;p57"/>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3" name="Google Shape;5713;p57"/>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4" name="Google Shape;5714;p57"/>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5" name="Google Shape;5715;p57"/>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6" name="Google Shape;5716;p57"/>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7" name="Google Shape;5717;p57"/>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8" name="Google Shape;5718;p57"/>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9" name="Google Shape;5719;p57"/>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0" name="Google Shape;5720;p57"/>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1" name="Google Shape;5721;p57"/>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2" name="Google Shape;5722;p57"/>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3" name="Google Shape;5723;p57"/>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4" name="Google Shape;5724;p57"/>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5" name="Google Shape;5725;p57"/>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6" name="Google Shape;5726;p57"/>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7" name="Google Shape;5727;p57"/>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8" name="Google Shape;5728;p57"/>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9" name="Google Shape;5729;p57"/>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0" name="Google Shape;5730;p57"/>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1" name="Google Shape;5731;p57"/>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2" name="Google Shape;5732;p57"/>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3" name="Google Shape;5733;p57"/>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4" name="Google Shape;5734;p57"/>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5" name="Google Shape;5735;p57"/>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6" name="Google Shape;5736;p57"/>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7" name="Google Shape;5737;p57"/>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8" name="Google Shape;5738;p57"/>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9" name="Google Shape;5739;p57"/>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0" name="Google Shape;5740;p57"/>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1" name="Google Shape;5741;p57"/>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2" name="Google Shape;5742;p57"/>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3" name="Google Shape;5743;p57"/>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4" name="Google Shape;5744;p57"/>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5" name="Google Shape;5745;p57"/>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6" name="Google Shape;5746;p57"/>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7" name="Google Shape;5747;p57"/>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8" name="Google Shape;5748;p57"/>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9" name="Google Shape;5749;p57"/>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0" name="Google Shape;5750;p57"/>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1" name="Google Shape;5751;p57"/>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2" name="Google Shape;5752;p57"/>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3" name="Google Shape;5753;p57"/>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4" name="Google Shape;5754;p57"/>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5" name="Google Shape;5755;p57"/>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6" name="Google Shape;5756;p57"/>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7" name="Google Shape;5757;p57"/>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8" name="Google Shape;5758;p57"/>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9" name="Google Shape;5759;p57"/>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0" name="Google Shape;5760;p57"/>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1" name="Google Shape;5761;p57"/>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2" name="Google Shape;5762;p57"/>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3" name="Google Shape;5763;p57"/>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4" name="Google Shape;5764;p57"/>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5" name="Google Shape;5765;p57"/>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6" name="Google Shape;5766;p57"/>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7" name="Google Shape;5767;p57"/>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8" name="Google Shape;5768;p57"/>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9" name="Google Shape;5769;p57"/>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0" name="Google Shape;5770;p57"/>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1" name="Google Shape;5771;p57"/>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2" name="Google Shape;5772;p57"/>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3" name="Google Shape;5773;p57"/>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4" name="Google Shape;5774;p57"/>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5" name="Google Shape;5775;p57"/>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6" name="Google Shape;5776;p57"/>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7" name="Google Shape;5777;p57"/>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8" name="Google Shape;5778;p57"/>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9" name="Google Shape;5779;p57"/>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0" name="Google Shape;5780;p57"/>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1" name="Google Shape;5781;p57"/>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2" name="Google Shape;5782;p57"/>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3" name="Google Shape;5783;p57"/>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4" name="Google Shape;5784;p57"/>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5" name="Google Shape;5785;p57"/>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6" name="Google Shape;5786;p57"/>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7" name="Google Shape;5787;p57"/>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8" name="Google Shape;5788;p57"/>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9" name="Google Shape;5789;p57"/>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0" name="Google Shape;5790;p57"/>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1" name="Google Shape;5791;p57"/>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2" name="Google Shape;5792;p57"/>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3" name="Google Shape;5793;p57"/>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4" name="Google Shape;5794;p57"/>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5" name="Google Shape;5795;p57"/>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6" name="Google Shape;5796;p57"/>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7" name="Google Shape;5797;p57"/>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8" name="Google Shape;5798;p57"/>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9" name="Google Shape;5799;p57"/>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0" name="Google Shape;5800;p57"/>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1" name="Google Shape;5801;p57"/>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2" name="Google Shape;5802;p57"/>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3" name="Google Shape;5803;p57"/>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4" name="Google Shape;5804;p57"/>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5" name="Google Shape;5805;p57"/>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6" name="Google Shape;5806;p57"/>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7" name="Google Shape;5807;p57"/>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8" name="Google Shape;5808;p57"/>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9" name="Google Shape;5809;p57"/>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0" name="Google Shape;5810;p57"/>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1" name="Google Shape;5811;p57"/>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2" name="Google Shape;5812;p57"/>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3" name="Google Shape;5813;p57"/>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4" name="Google Shape;5814;p57"/>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5" name="Google Shape;5815;p57"/>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6" name="Google Shape;5816;p57"/>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7" name="Google Shape;5817;p57"/>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8" name="Google Shape;5818;p57"/>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9" name="Google Shape;5819;p57"/>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0" name="Google Shape;5820;p57"/>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1" name="Google Shape;5821;p57"/>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2" name="Google Shape;5822;p57"/>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3" name="Google Shape;5823;p57"/>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4" name="Google Shape;5824;p57"/>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5" name="Google Shape;5825;p57"/>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6" name="Google Shape;5826;p57"/>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7" name="Google Shape;5827;p57"/>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8" name="Google Shape;5828;p57"/>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9" name="Google Shape;5829;p57"/>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0" name="Google Shape;5830;p57"/>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1" name="Google Shape;5831;p57"/>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2" name="Google Shape;5832;p57"/>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3" name="Google Shape;5833;p57"/>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4" name="Google Shape;5834;p57"/>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5" name="Google Shape;5835;p57"/>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6" name="Google Shape;5836;p57"/>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7" name="Google Shape;5837;p57"/>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8" name="Google Shape;5838;p57"/>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9" name="Google Shape;5839;p57"/>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0" name="Google Shape;5840;p57"/>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1" name="Google Shape;5841;p57"/>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2" name="Google Shape;5842;p57"/>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3" name="Google Shape;5843;p57"/>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4" name="Google Shape;5844;p57"/>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5" name="Google Shape;5845;p57"/>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6" name="Google Shape;5846;p57"/>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7" name="Google Shape;5847;p57"/>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8" name="Google Shape;5848;p57"/>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9" name="Google Shape;5849;p57"/>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0" name="Google Shape;5850;p57"/>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1" name="Google Shape;5851;p57"/>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2" name="Google Shape;5852;p57"/>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3" name="Google Shape;5853;p57"/>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4" name="Google Shape;5854;p57"/>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5" name="Google Shape;5855;p57"/>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6" name="Google Shape;5856;p57"/>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7" name="Google Shape;5857;p57"/>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8" name="Google Shape;5858;p57"/>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9" name="Google Shape;5859;p57"/>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0" name="Google Shape;5860;p57"/>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1" name="Google Shape;5861;p57"/>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2" name="Google Shape;5862;p57"/>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3" name="Google Shape;5863;p57"/>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4" name="Google Shape;5864;p57"/>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5" name="Google Shape;5865;p57"/>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6" name="Google Shape;5866;p57"/>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7" name="Google Shape;5867;p57"/>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8" name="Google Shape;5868;p57"/>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9" name="Google Shape;5869;p57"/>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0" name="Google Shape;5870;p57"/>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1" name="Google Shape;5871;p57"/>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2" name="Google Shape;5872;p57"/>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3" name="Google Shape;5873;p57"/>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4" name="Google Shape;5874;p57"/>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5" name="Google Shape;5875;p57"/>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6" name="Google Shape;5876;p57"/>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7" name="Google Shape;5877;p57"/>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8" name="Google Shape;5878;p57"/>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9" name="Google Shape;5879;p57"/>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0" name="Google Shape;5880;p57"/>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1" name="Google Shape;5881;p57"/>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2" name="Google Shape;5882;p57"/>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3" name="Google Shape;5883;p57"/>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4" name="Google Shape;5884;p57"/>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5" name="Google Shape;5885;p57"/>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6" name="Google Shape;5886;p57"/>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7" name="Google Shape;5887;p57"/>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8" name="Google Shape;5888;p57"/>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9" name="Google Shape;5889;p57"/>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0" name="Google Shape;5890;p57"/>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1" name="Google Shape;5891;p57"/>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2" name="Google Shape;5892;p57"/>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3" name="Google Shape;5893;p57"/>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4" name="Google Shape;5894;p57"/>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5" name="Google Shape;5895;p57"/>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6" name="Google Shape;5896;p57"/>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7" name="Google Shape;5897;p57"/>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8" name="Google Shape;5898;p57"/>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9" name="Google Shape;5899;p57"/>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0" name="Google Shape;5900;p57"/>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1" name="Google Shape;5901;p57"/>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2" name="Google Shape;5902;p57"/>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3" name="Google Shape;5903;p57"/>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4" name="Google Shape;5904;p57"/>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5" name="Google Shape;5905;p57"/>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6" name="Google Shape;5906;p57"/>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7" name="Google Shape;5907;p57"/>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8" name="Google Shape;5908;p57"/>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9" name="Google Shape;5909;p57"/>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0" name="Google Shape;5910;p57"/>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1" name="Google Shape;5911;p57"/>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2" name="Google Shape;5912;p57"/>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3" name="Google Shape;5913;p57"/>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4" name="Google Shape;5914;p57"/>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5" name="Google Shape;5915;p57"/>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6" name="Google Shape;5916;p57"/>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7" name="Google Shape;5917;p57"/>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8" name="Google Shape;5918;p57"/>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9" name="Google Shape;5919;p57"/>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0" name="Google Shape;5920;p57"/>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1" name="Google Shape;5921;p57"/>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2" name="Google Shape;5922;p57"/>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3" name="Google Shape;5923;p57"/>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4" name="Google Shape;5924;p57"/>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5" name="Google Shape;5925;p57"/>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6" name="Google Shape;5926;p57"/>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7" name="Google Shape;5927;p57"/>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8" name="Google Shape;5928;p57"/>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9" name="Google Shape;5929;p57"/>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0" name="Google Shape;5930;p57"/>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1" name="Google Shape;5931;p57"/>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2" name="Google Shape;5932;p57"/>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3" name="Google Shape;5933;p57"/>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4" name="Google Shape;5934;p57"/>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5" name="Google Shape;5935;p57"/>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6" name="Google Shape;5936;p57"/>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7" name="Google Shape;5937;p57"/>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8" name="Google Shape;5938;p57"/>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9" name="Google Shape;5939;p57"/>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0" name="Google Shape;5940;p57"/>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1" name="Google Shape;5941;p57"/>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2" name="Google Shape;5942;p57"/>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3" name="Google Shape;5943;p57"/>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4" name="Google Shape;5944;p57"/>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5" name="Google Shape;5945;p57"/>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6" name="Google Shape;5946;p57"/>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7" name="Google Shape;5947;p57"/>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8" name="Google Shape;5948;p57"/>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9" name="Google Shape;5949;p57"/>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0" name="Google Shape;5950;p57"/>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1" name="Google Shape;5951;p57"/>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2" name="Google Shape;5952;p57"/>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3" name="Google Shape;5953;p57"/>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4" name="Google Shape;5954;p57"/>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5" name="Google Shape;5955;p57"/>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6" name="Google Shape;5956;p57"/>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7" name="Google Shape;5957;p57"/>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8" name="Google Shape;5958;p57"/>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9" name="Google Shape;5959;p57"/>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0" name="Google Shape;5960;p57"/>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1" name="Google Shape;5961;p57"/>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2" name="Google Shape;5962;p57"/>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3" name="Google Shape;5963;p57"/>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4" name="Google Shape;5964;p57"/>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5" name="Google Shape;5965;p57"/>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6" name="Google Shape;5966;p57"/>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7" name="Google Shape;5967;p57"/>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8" name="Google Shape;5968;p57"/>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9" name="Google Shape;5969;p57"/>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0" name="Google Shape;5970;p57"/>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1" name="Google Shape;5971;p57"/>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2" name="Google Shape;5972;p57"/>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3" name="Google Shape;5973;p57"/>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4" name="Google Shape;5974;p57"/>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5" name="Google Shape;5975;p57"/>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6" name="Google Shape;5976;p57"/>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7" name="Google Shape;5977;p57"/>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8" name="Google Shape;5978;p57"/>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9" name="Google Shape;5979;p57"/>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0" name="Google Shape;5980;p57"/>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1" name="Google Shape;5981;p57"/>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2" name="Google Shape;5982;p57"/>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3" name="Google Shape;5983;p57"/>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4" name="Google Shape;5984;p57"/>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5" name="Google Shape;5985;p57"/>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6" name="Google Shape;5986;p57"/>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7" name="Google Shape;5987;p57"/>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8" name="Google Shape;5988;p57"/>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9" name="Google Shape;5989;p57"/>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0" name="Google Shape;5990;p57"/>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1" name="Google Shape;5991;p57"/>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2" name="Google Shape;5992;p57"/>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3" name="Google Shape;5993;p57"/>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4" name="Google Shape;5994;p57"/>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5" name="Google Shape;5995;p57"/>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6" name="Google Shape;5996;p57"/>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7" name="Google Shape;5997;p57"/>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8" name="Google Shape;5998;p57"/>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9" name="Google Shape;5999;p57"/>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0" name="Google Shape;6000;p57"/>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1" name="Google Shape;6001;p57"/>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2" name="Google Shape;6002;p57"/>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3" name="Google Shape;6003;p57"/>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4" name="Google Shape;6004;p57"/>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5" name="Google Shape;6005;p57"/>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6" name="Google Shape;6006;p57"/>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7" name="Google Shape;6007;p57"/>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8" name="Google Shape;6008;p57"/>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9" name="Google Shape;6009;p57"/>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0" name="Google Shape;6010;p57"/>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1" name="Google Shape;6011;p57"/>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2" name="Google Shape;6012;p57"/>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3" name="Google Shape;6013;p57"/>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4" name="Google Shape;6014;p57"/>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5" name="Google Shape;6015;p57"/>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6" name="Google Shape;6016;p57"/>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7" name="Google Shape;6017;p57"/>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8" name="Google Shape;6018;p57"/>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9" name="Google Shape;6019;p57"/>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0" name="Google Shape;6020;p57"/>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1" name="Google Shape;6021;p57"/>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2" name="Google Shape;6022;p57"/>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3" name="Google Shape;6023;p57"/>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4" name="Google Shape;6024;p57"/>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5" name="Google Shape;6025;p57"/>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6" name="Google Shape;6026;p57"/>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7" name="Google Shape;6027;p57"/>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8" name="Google Shape;6028;p57"/>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9" name="Google Shape;6029;p57"/>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0" name="Google Shape;6030;p57"/>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1" name="Google Shape;6031;p57"/>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2" name="Google Shape;6032;p57"/>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3" name="Google Shape;6033;p57"/>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4" name="Google Shape;6034;p57"/>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5" name="Google Shape;6035;p57"/>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6" name="Google Shape;6036;p57"/>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7" name="Google Shape;6037;p57"/>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8" name="Google Shape;6038;p57"/>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9" name="Google Shape;6039;p57"/>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0" name="Google Shape;6040;p57"/>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1" name="Google Shape;6041;p57"/>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2" name="Google Shape;6042;p57"/>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3" name="Google Shape;6043;p57"/>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4" name="Google Shape;6044;p57"/>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5" name="Google Shape;6045;p57"/>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6" name="Google Shape;6046;p57"/>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7" name="Google Shape;6047;p57"/>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8" name="Google Shape;6048;p57"/>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9" name="Google Shape;6049;p57"/>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0" name="Google Shape;6050;p57"/>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1" name="Google Shape;6051;p57"/>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2" name="Google Shape;6052;p57"/>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3" name="Google Shape;6053;p57"/>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4" name="Google Shape;6054;p57"/>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5" name="Google Shape;6055;p57"/>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6" name="Google Shape;6056;p57"/>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7" name="Google Shape;6057;p57"/>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8" name="Google Shape;6058;p57"/>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9" name="Google Shape;6059;p57"/>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0" name="Google Shape;6060;p57"/>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1" name="Google Shape;6061;p57"/>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2" name="Google Shape;6062;p57"/>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3" name="Google Shape;6063;p57"/>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4" name="Google Shape;6064;p57"/>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5" name="Google Shape;6065;p57"/>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6" name="Google Shape;6066;p57"/>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7" name="Google Shape;6067;p57"/>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8" name="Google Shape;6068;p57"/>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9" name="Google Shape;6069;p57"/>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0" name="Google Shape;6070;p57"/>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1" name="Google Shape;6071;p57"/>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2" name="Google Shape;6072;p57"/>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3" name="Google Shape;6073;p57"/>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4" name="Google Shape;6074;p57"/>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5" name="Google Shape;6075;p57"/>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6" name="Google Shape;6076;p57"/>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7" name="Google Shape;6077;p57"/>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8" name="Google Shape;6078;p57"/>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9" name="Google Shape;6079;p57"/>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0" name="Google Shape;6080;p57"/>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1" name="Google Shape;6081;p57"/>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2" name="Google Shape;6082;p57"/>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3" name="Google Shape;6083;p57"/>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4" name="Google Shape;6084;p57"/>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5" name="Google Shape;6085;p57"/>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6" name="Google Shape;6086;p57"/>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7" name="Google Shape;6087;p57"/>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8" name="Google Shape;6088;p57"/>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9" name="Google Shape;6089;p57"/>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0" name="Google Shape;6090;p57"/>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1" name="Google Shape;6091;p57"/>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2" name="Google Shape;6092;p57"/>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3" name="Google Shape;6093;p57"/>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4" name="Google Shape;6094;p57"/>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5" name="Google Shape;6095;p57"/>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6" name="Google Shape;6096;p57"/>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7" name="Google Shape;6097;p57"/>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8" name="Google Shape;6098;p57"/>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9" name="Google Shape;6099;p57"/>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0" name="Google Shape;6100;p57"/>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1" name="Google Shape;6101;p57"/>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2" name="Google Shape;6102;p57"/>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3" name="Google Shape;6103;p57"/>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4" name="Google Shape;6104;p57"/>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5" name="Google Shape;6105;p57"/>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6" name="Google Shape;6106;p57"/>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7" name="Google Shape;6107;p57"/>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8" name="Google Shape;6108;p57"/>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9" name="Google Shape;6109;p57"/>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0" name="Google Shape;6110;p57"/>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1" name="Google Shape;6111;p57"/>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2" name="Google Shape;6112;p57"/>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3" name="Google Shape;6113;p57"/>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4" name="Google Shape;6114;p57"/>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5" name="Google Shape;6115;p57"/>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6" name="Google Shape;6116;p57"/>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7" name="Google Shape;6117;p57"/>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8" name="Google Shape;6118;p57"/>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9" name="Google Shape;6119;p57"/>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0" name="Google Shape;6120;p57"/>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1" name="Google Shape;6121;p57"/>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2" name="Google Shape;6122;p57"/>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3" name="Google Shape;6123;p57"/>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4" name="Google Shape;6124;p57"/>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5" name="Google Shape;6125;p57"/>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6" name="Google Shape;6126;p57"/>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7" name="Google Shape;6127;p57"/>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8" name="Google Shape;6128;p57"/>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9" name="Google Shape;6129;p57"/>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0" name="Google Shape;6130;p57"/>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1" name="Google Shape;6131;p57"/>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2" name="Google Shape;6132;p57"/>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3" name="Google Shape;6133;p57"/>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4" name="Google Shape;6134;p57"/>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5" name="Google Shape;6135;p57"/>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6" name="Google Shape;6136;p57"/>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7" name="Google Shape;6137;p57"/>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8" name="Google Shape;6138;p57"/>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9" name="Google Shape;6139;p57"/>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0" name="Google Shape;6140;p57"/>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1" name="Google Shape;6141;p57"/>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2" name="Google Shape;6142;p57"/>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3" name="Google Shape;6143;p57"/>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4" name="Google Shape;6144;p57"/>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5" name="Google Shape;6145;p57"/>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6" name="Google Shape;6146;p57"/>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7" name="Google Shape;6147;p57"/>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8" name="Google Shape;6148;p57"/>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9" name="Google Shape;6149;p57"/>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0" name="Google Shape;6150;p57"/>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1" name="Google Shape;6151;p57"/>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2" name="Google Shape;6152;p57"/>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3" name="Google Shape;6153;p57"/>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4" name="Google Shape;6154;p57"/>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5" name="Google Shape;6155;p57"/>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6" name="Google Shape;6156;p57"/>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7" name="Google Shape;6157;p57"/>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8" name="Google Shape;6158;p57"/>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9" name="Google Shape;6159;p57"/>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0" name="Google Shape;6160;p57"/>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1" name="Google Shape;6161;p57"/>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2" name="Google Shape;6162;p57"/>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3" name="Google Shape;6163;p57"/>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4" name="Google Shape;6164;p57"/>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5" name="Google Shape;6165;p57"/>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6" name="Google Shape;6166;p57"/>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7" name="Google Shape;6167;p57"/>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8" name="Google Shape;6168;p57"/>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9" name="Google Shape;6169;p57"/>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0" name="Google Shape;6170;p57"/>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1" name="Google Shape;6171;p57"/>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2" name="Google Shape;6172;p57"/>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3" name="Google Shape;6173;p57"/>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4" name="Google Shape;6174;p57"/>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5" name="Google Shape;6175;p57"/>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6" name="Google Shape;6176;p57"/>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7" name="Google Shape;6177;p57"/>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8" name="Google Shape;6178;p57"/>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9" name="Google Shape;6179;p57"/>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0" name="Google Shape;6180;p57"/>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1" name="Google Shape;6181;p57"/>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2" name="Google Shape;6182;p57"/>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3" name="Google Shape;6183;p57"/>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4" name="Google Shape;6184;p57"/>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5" name="Google Shape;6185;p57"/>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6" name="Google Shape;6186;p57"/>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7" name="Google Shape;6187;p57"/>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8" name="Google Shape;6188;p57"/>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9" name="Google Shape;6189;p57"/>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0" name="Google Shape;6190;p57"/>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1" name="Google Shape;6191;p57"/>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2" name="Google Shape;6192;p57"/>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3" name="Google Shape;6193;p57"/>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4" name="Google Shape;6194;p57"/>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5" name="Google Shape;6195;p57"/>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6" name="Google Shape;6196;p57"/>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7" name="Google Shape;6197;p57"/>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8" name="Google Shape;6198;p57"/>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9" name="Google Shape;6199;p57"/>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0" name="Google Shape;6200;p57"/>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1" name="Google Shape;6201;p57"/>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2" name="Google Shape;6202;p57"/>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3" name="Google Shape;6203;p57"/>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4" name="Google Shape;6204;p57"/>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5" name="Google Shape;6205;p57"/>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6" name="Google Shape;6206;p57"/>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7" name="Google Shape;6207;p57"/>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8" name="Google Shape;6208;p57"/>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9" name="Google Shape;6209;p57"/>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0" name="Google Shape;6210;p57"/>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1" name="Google Shape;6211;p57"/>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2" name="Google Shape;6212;p57"/>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3" name="Google Shape;6213;p57"/>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4" name="Google Shape;6214;p57"/>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5" name="Google Shape;6215;p57"/>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6" name="Google Shape;6216;p57"/>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7" name="Google Shape;6217;p57"/>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8" name="Google Shape;6218;p57"/>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9" name="Google Shape;6219;p57"/>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0" name="Google Shape;6220;p57"/>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1" name="Google Shape;6221;p57"/>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2" name="Google Shape;6222;p57"/>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3" name="Google Shape;6223;p57"/>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4" name="Google Shape;6224;p57"/>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5" name="Google Shape;6225;p57"/>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6" name="Google Shape;6226;p57"/>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7" name="Google Shape;6227;p57"/>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8" name="Google Shape;6228;p57"/>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9" name="Google Shape;6229;p57"/>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0" name="Google Shape;6230;p57"/>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1" name="Google Shape;6231;p57"/>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2" name="Google Shape;6232;p57"/>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3" name="Google Shape;6233;p57"/>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4" name="Google Shape;6234;p57"/>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5" name="Google Shape;6235;p57"/>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6" name="Google Shape;6236;p57"/>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7" name="Google Shape;6237;p57"/>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8" name="Google Shape;6238;p57"/>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9" name="Google Shape;6239;p57"/>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0" name="Google Shape;6240;p57"/>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1" name="Google Shape;6241;p57"/>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2" name="Google Shape;6242;p57"/>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3" name="Google Shape;6243;p57"/>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4" name="Google Shape;6244;p57"/>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5" name="Google Shape;6245;p57"/>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6" name="Google Shape;6246;p57"/>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7" name="Google Shape;6247;p57"/>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8" name="Google Shape;6248;p57"/>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9" name="Google Shape;6249;p57"/>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0" name="Google Shape;6250;p57"/>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1" name="Google Shape;6251;p57"/>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2" name="Google Shape;6252;p57"/>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3" name="Google Shape;6253;p57"/>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4" name="Google Shape;6254;p57"/>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5" name="Google Shape;6255;p57"/>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6" name="Google Shape;6256;p57"/>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7" name="Google Shape;6257;p57"/>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8" name="Google Shape;6258;p57"/>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9" name="Google Shape;6259;p57"/>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0" name="Google Shape;6260;p57"/>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1" name="Google Shape;6261;p57"/>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2" name="Google Shape;6262;p57"/>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3" name="Google Shape;6263;p57"/>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4" name="Google Shape;6264;p57"/>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5" name="Google Shape;6265;p57"/>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6" name="Google Shape;6266;p57"/>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7" name="Google Shape;6267;p57"/>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8" name="Google Shape;6268;p57"/>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9" name="Google Shape;6269;p57"/>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0" name="Google Shape;6270;p57"/>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1" name="Google Shape;6271;p57"/>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2" name="Google Shape;6272;p57"/>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3" name="Google Shape;6273;p57"/>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4" name="Google Shape;6274;p57"/>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5" name="Google Shape;6275;p57"/>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6" name="Google Shape;6276;p57"/>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7" name="Google Shape;6277;p57"/>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8" name="Google Shape;6278;p57"/>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9" name="Google Shape;6279;p57"/>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0" name="Google Shape;6280;p57"/>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1" name="Google Shape;6281;p57"/>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2" name="Google Shape;6282;p57"/>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3" name="Google Shape;6283;p57"/>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4" name="Google Shape;6284;p57"/>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5" name="Google Shape;6285;p57"/>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6" name="Google Shape;6286;p57"/>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7" name="Google Shape;6287;p57"/>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8" name="Google Shape;6288;p57"/>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9" name="Google Shape;6289;p57"/>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0" name="Google Shape;6290;p57"/>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1" name="Google Shape;6291;p57"/>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2" name="Google Shape;6292;p57"/>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3" name="Google Shape;6293;p57"/>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4" name="Google Shape;6294;p57"/>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5" name="Google Shape;6295;p57"/>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6" name="Google Shape;6296;p57"/>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7" name="Google Shape;6297;p57"/>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8" name="Google Shape;6298;p57"/>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9" name="Google Shape;6299;p57"/>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0" name="Google Shape;6300;p57"/>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1" name="Google Shape;6301;p57"/>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2" name="Google Shape;6302;p57"/>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3" name="Google Shape;6303;p57"/>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4" name="Google Shape;6304;p57"/>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5" name="Google Shape;6305;p57"/>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6" name="Google Shape;6306;p57"/>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7" name="Google Shape;6307;p57"/>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8" name="Google Shape;6308;p57"/>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9" name="Google Shape;6309;p57"/>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0" name="Google Shape;6310;p57"/>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1" name="Google Shape;6311;p57"/>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2" name="Google Shape;6312;p57"/>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3" name="Google Shape;6313;p57"/>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4" name="Google Shape;6314;p57"/>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5" name="Google Shape;6315;p57"/>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6" name="Google Shape;6316;p57"/>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7" name="Google Shape;6317;p57"/>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8" name="Google Shape;6318;p57"/>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9" name="Google Shape;6319;p57"/>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0" name="Google Shape;6320;p57"/>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1" name="Google Shape;6321;p57"/>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2" name="Google Shape;6322;p57"/>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3" name="Google Shape;6323;p57"/>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4" name="Google Shape;6324;p57"/>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5" name="Google Shape;6325;p57"/>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6" name="Google Shape;6326;p57"/>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7" name="Google Shape;6327;p57"/>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8" name="Google Shape;6328;p57"/>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9" name="Google Shape;6329;p57"/>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0" name="Google Shape;6330;p57"/>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1" name="Google Shape;6331;p57"/>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2" name="Google Shape;6332;p57"/>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3" name="Google Shape;6333;p57"/>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4" name="Google Shape;6334;p57"/>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5" name="Google Shape;6335;p57"/>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6" name="Google Shape;6336;p57"/>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7" name="Google Shape;6337;p57"/>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8" name="Google Shape;6338;p57"/>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9" name="Google Shape;6339;p57"/>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0" name="Google Shape;6340;p57"/>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1" name="Google Shape;6341;p57"/>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2" name="Google Shape;6342;p57"/>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3" name="Google Shape;6343;p57"/>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4" name="Google Shape;6344;p57"/>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5" name="Google Shape;6345;p57"/>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6" name="Google Shape;6346;p57"/>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7" name="Google Shape;6347;p57"/>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8" name="Google Shape;6348;p57"/>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9" name="Google Shape;6349;p57"/>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0" name="Google Shape;6350;p57"/>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1" name="Google Shape;6351;p57"/>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2" name="Google Shape;6352;p57"/>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3" name="Google Shape;6353;p57"/>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4" name="Google Shape;6354;p57"/>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5" name="Google Shape;6355;p57"/>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6" name="Google Shape;6356;p57"/>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7" name="Google Shape;6357;p57"/>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8" name="Google Shape;6358;p57"/>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9" name="Google Shape;6359;p57"/>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0" name="Google Shape;6360;p57"/>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1" name="Google Shape;6361;p57"/>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2" name="Google Shape;6362;p57"/>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3" name="Google Shape;6363;p57"/>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4" name="Google Shape;6364;p57"/>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5" name="Google Shape;6365;p57"/>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6" name="Google Shape;6366;p57"/>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7" name="Google Shape;6367;p57"/>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8" name="Google Shape;6368;p57"/>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9" name="Google Shape;6369;p57"/>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0" name="Google Shape;6370;p57"/>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1" name="Google Shape;6371;p57"/>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2" name="Google Shape;6372;p57"/>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3" name="Google Shape;6373;p57"/>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4" name="Google Shape;6374;p57"/>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5" name="Google Shape;6375;p57"/>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6" name="Google Shape;6376;p57"/>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7" name="Google Shape;6377;p57"/>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8" name="Google Shape;6378;p57"/>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9" name="Google Shape;6379;p57"/>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0" name="Google Shape;6380;p57"/>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1" name="Google Shape;6381;p57"/>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2" name="Google Shape;6382;p57"/>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3" name="Google Shape;6383;p57"/>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4" name="Google Shape;6384;p57"/>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5" name="Google Shape;6385;p57"/>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6" name="Google Shape;6386;p57"/>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7" name="Google Shape;6387;p57"/>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8" name="Google Shape;6388;p57"/>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9" name="Google Shape;6389;p57"/>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0" name="Google Shape;6390;p57"/>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1" name="Google Shape;6391;p57"/>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2" name="Google Shape;6392;p57"/>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3" name="Google Shape;6393;p57"/>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4" name="Google Shape;6394;p57"/>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5" name="Google Shape;6395;p57"/>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6" name="Google Shape;6396;p57"/>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7" name="Google Shape;6397;p57"/>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8" name="Google Shape;6398;p57"/>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9" name="Google Shape;6399;p57"/>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0" name="Google Shape;6400;p57"/>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1" name="Google Shape;6401;p57"/>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2" name="Google Shape;6402;p57"/>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3" name="Google Shape;6403;p57"/>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4" name="Google Shape;6404;p57"/>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5" name="Google Shape;6405;p57"/>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6" name="Google Shape;6406;p57"/>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7" name="Google Shape;6407;p57"/>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8" name="Google Shape;6408;p57"/>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9" name="Google Shape;6409;p57"/>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0" name="Google Shape;6410;p57"/>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1" name="Google Shape;6411;p57"/>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2" name="Google Shape;6412;p57"/>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3" name="Google Shape;6413;p57"/>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4" name="Google Shape;6414;p57"/>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5" name="Google Shape;6415;p57"/>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6" name="Google Shape;6416;p57"/>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7" name="Google Shape;6417;p57"/>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8" name="Google Shape;6418;p57"/>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9" name="Google Shape;6419;p57"/>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0" name="Google Shape;6420;p57"/>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1" name="Google Shape;6421;p57"/>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2" name="Google Shape;6422;p57"/>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3" name="Google Shape;6423;p57"/>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4" name="Google Shape;6424;p57"/>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5" name="Google Shape;6425;p57"/>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6" name="Google Shape;6426;p57"/>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7" name="Google Shape;6427;p57"/>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8" name="Google Shape;6428;p57"/>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9" name="Google Shape;6429;p57"/>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0" name="Google Shape;6430;p57"/>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1" name="Google Shape;6431;p57"/>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2" name="Google Shape;6432;p57"/>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3" name="Google Shape;6433;p57"/>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4" name="Google Shape;6434;p57"/>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5" name="Google Shape;6435;p57"/>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6" name="Google Shape;6436;p57"/>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7" name="Google Shape;6437;p57"/>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8" name="Google Shape;6438;p57"/>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9" name="Google Shape;6439;p57"/>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0" name="Google Shape;6440;p57"/>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1" name="Google Shape;6441;p57"/>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2" name="Google Shape;6442;p57"/>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3" name="Google Shape;6443;p57"/>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4" name="Google Shape;6444;p57"/>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5" name="Google Shape;6445;p57"/>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6" name="Google Shape;6446;p57"/>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7" name="Google Shape;6447;p57"/>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8" name="Google Shape;6448;p57"/>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9" name="Google Shape;6449;p57"/>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0" name="Google Shape;6450;p57"/>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1" name="Google Shape;6451;p57"/>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2" name="Google Shape;6452;p57"/>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3" name="Google Shape;6453;p57"/>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4" name="Google Shape;6454;p57"/>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5" name="Google Shape;6455;p57"/>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6" name="Google Shape;6456;p57"/>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7" name="Google Shape;6457;p57"/>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8" name="Google Shape;6458;p57"/>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9" name="Google Shape;6459;p57"/>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0" name="Google Shape;6460;p57"/>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1" name="Google Shape;6461;p57"/>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2" name="Google Shape;6462;p57"/>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3" name="Google Shape;6463;p57"/>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4" name="Google Shape;6464;p57"/>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5" name="Google Shape;6465;p57"/>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6" name="Google Shape;6466;p57"/>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7" name="Google Shape;6467;p57"/>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8" name="Google Shape;6468;p57"/>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9" name="Google Shape;6469;p57"/>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0" name="Google Shape;6470;p57"/>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1" name="Google Shape;6471;p57"/>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2" name="Google Shape;6472;p57"/>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3" name="Google Shape;6473;p57"/>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4" name="Google Shape;6474;p57"/>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5" name="Google Shape;6475;p57"/>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6" name="Google Shape;6476;p57"/>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7" name="Google Shape;6477;p57"/>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8" name="Google Shape;6478;p57"/>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9" name="Google Shape;6479;p57"/>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0" name="Google Shape;6480;p57"/>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1" name="Google Shape;6481;p57"/>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2" name="Google Shape;6482;p57"/>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3" name="Google Shape;6483;p57"/>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4" name="Google Shape;6484;p57"/>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5" name="Google Shape;6485;p57"/>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6" name="Google Shape;6486;p57"/>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7" name="Google Shape;6487;p57"/>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8" name="Google Shape;6488;p57"/>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9" name="Google Shape;6489;p57"/>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0" name="Google Shape;6490;p57"/>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1" name="Google Shape;6491;p57"/>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2" name="Google Shape;6492;p57"/>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3" name="Google Shape;6493;p57"/>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4" name="Google Shape;6494;p57"/>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5" name="Google Shape;6495;p57"/>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6" name="Google Shape;6496;p57"/>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7" name="Google Shape;6497;p57"/>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8" name="Google Shape;6498;p57"/>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9" name="Google Shape;6499;p57"/>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0" name="Google Shape;6500;p57"/>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1" name="Google Shape;6501;p57"/>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2" name="Google Shape;6502;p57"/>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3" name="Google Shape;6503;p57"/>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4" name="Google Shape;6504;p57"/>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5" name="Google Shape;6505;p57"/>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6" name="Google Shape;6506;p57"/>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7" name="Google Shape;6507;p57"/>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8" name="Google Shape;6508;p57"/>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9" name="Google Shape;6509;p57"/>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0" name="Google Shape;6510;p57"/>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1" name="Google Shape;6511;p57"/>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2" name="Google Shape;6512;p57"/>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3" name="Google Shape;6513;p57"/>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4" name="Google Shape;6514;p57"/>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5" name="Google Shape;6515;p57"/>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6" name="Google Shape;6516;p57"/>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7" name="Google Shape;6517;p57"/>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8" name="Google Shape;6518;p57"/>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9" name="Google Shape;6519;p57"/>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0" name="Google Shape;6520;p57"/>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1" name="Google Shape;6521;p57"/>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2" name="Google Shape;6522;p57"/>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3" name="Google Shape;6523;p57"/>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4" name="Google Shape;6524;p57"/>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5" name="Google Shape;6525;p57"/>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6" name="Google Shape;6526;p57"/>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7" name="Google Shape;6527;p57"/>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8" name="Google Shape;6528;p57"/>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9" name="Google Shape;6529;p57"/>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0" name="Google Shape;6530;p57"/>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1" name="Google Shape;6531;p57"/>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2" name="Google Shape;6532;p57"/>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3" name="Google Shape;6533;p57"/>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4" name="Google Shape;6534;p57"/>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5" name="Google Shape;6535;p57"/>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6" name="Google Shape;6536;p57"/>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7" name="Google Shape;6537;p57"/>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8" name="Google Shape;6538;p57"/>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9" name="Google Shape;6539;p57"/>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0" name="Google Shape;6540;p57"/>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1" name="Google Shape;6541;p57"/>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2" name="Google Shape;6542;p57"/>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3" name="Google Shape;6543;p57"/>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4" name="Google Shape;6544;p57"/>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5" name="Google Shape;6545;p57"/>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6" name="Google Shape;6546;p57"/>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7" name="Google Shape;6547;p57"/>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8" name="Google Shape;6548;p57"/>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9" name="Google Shape;6549;p57"/>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0" name="Google Shape;6550;p57"/>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1" name="Google Shape;6551;p57"/>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2" name="Google Shape;6552;p57"/>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3" name="Google Shape;6553;p57"/>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4" name="Google Shape;6554;p57"/>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5" name="Google Shape;6555;p57"/>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6" name="Google Shape;6556;p57"/>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7" name="Google Shape;6557;p57"/>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8" name="Google Shape;6558;p57"/>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9" name="Google Shape;6559;p57"/>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0" name="Google Shape;6560;p57"/>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1" name="Google Shape;6561;p57"/>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2" name="Google Shape;6562;p57"/>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3" name="Google Shape;6563;p57"/>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4" name="Google Shape;6564;p57"/>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5" name="Google Shape;6565;p57"/>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6" name="Google Shape;6566;p57"/>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7" name="Google Shape;6567;p57"/>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8" name="Google Shape;6568;p57"/>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9" name="Google Shape;6569;p57"/>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0" name="Google Shape;6570;p57"/>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1" name="Google Shape;6571;p57"/>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2" name="Google Shape;6572;p57"/>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3" name="Google Shape;6573;p57"/>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4" name="Google Shape;6574;p57"/>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5" name="Google Shape;6575;p57"/>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6" name="Google Shape;6576;p57"/>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7" name="Google Shape;6577;p57"/>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8" name="Google Shape;6578;p57"/>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9" name="Google Shape;6579;p57"/>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0" name="Google Shape;6580;p57"/>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1" name="Google Shape;6581;p57"/>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2" name="Google Shape;6582;p57"/>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3" name="Google Shape;6583;p57"/>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4" name="Google Shape;6584;p57"/>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5" name="Google Shape;6585;p57"/>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6" name="Google Shape;6586;p57"/>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7" name="Google Shape;6587;p57"/>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8" name="Google Shape;6588;p57"/>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9" name="Google Shape;6589;p57"/>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0" name="Google Shape;6590;p57"/>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1" name="Google Shape;6591;p57"/>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2" name="Google Shape;6592;p57"/>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3" name="Google Shape;6593;p57"/>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4" name="Google Shape;6594;p57"/>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5" name="Google Shape;6595;p57"/>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6" name="Google Shape;6596;p57"/>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7" name="Google Shape;6597;p57"/>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8" name="Google Shape;6598;p57"/>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9" name="Google Shape;6599;p57"/>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0" name="Google Shape;6600;p57"/>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1" name="Google Shape;6601;p57"/>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2" name="Google Shape;6602;p57"/>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3" name="Google Shape;6603;p57"/>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4" name="Google Shape;6604;p57"/>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5" name="Google Shape;6605;p57"/>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6" name="Google Shape;6606;p57"/>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7" name="Google Shape;6607;p57"/>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8" name="Google Shape;6608;p57"/>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9" name="Google Shape;6609;p57"/>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0" name="Google Shape;6610;p57"/>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1" name="Google Shape;6611;p57"/>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2" name="Google Shape;6612;p57"/>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3" name="Google Shape;6613;p57"/>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4" name="Google Shape;6614;p57"/>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5" name="Google Shape;6615;p57"/>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6" name="Google Shape;6616;p57"/>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7" name="Google Shape;6617;p57"/>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8" name="Google Shape;6618;p57"/>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9" name="Google Shape;6619;p57"/>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0" name="Google Shape;6620;p57"/>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1" name="Google Shape;6621;p57"/>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2" name="Google Shape;6622;p57"/>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3" name="Google Shape;6623;p57"/>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4" name="Google Shape;6624;p57"/>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5" name="Google Shape;6625;p57"/>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6" name="Google Shape;6626;p57"/>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7" name="Google Shape;6627;p57"/>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8" name="Google Shape;6628;p57"/>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9" name="Google Shape;6629;p57"/>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0" name="Google Shape;6630;p57"/>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1" name="Google Shape;6631;p57"/>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2" name="Google Shape;6632;p57"/>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3" name="Google Shape;6633;p57"/>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4" name="Google Shape;6634;p57"/>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5" name="Google Shape;6635;p57"/>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6" name="Google Shape;6636;p57"/>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7" name="Google Shape;6637;p57"/>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8" name="Google Shape;6638;p57"/>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9" name="Google Shape;6639;p57"/>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0" name="Google Shape;6640;p57"/>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1" name="Google Shape;6641;p57"/>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2" name="Google Shape;6642;p57"/>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3" name="Google Shape;6643;p57"/>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4" name="Google Shape;6644;p57"/>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5" name="Google Shape;6645;p57"/>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6" name="Google Shape;6646;p57"/>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7" name="Google Shape;6647;p57"/>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8" name="Google Shape;6648;p57"/>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9" name="Google Shape;6649;p57"/>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0" name="Google Shape;6650;p57"/>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1" name="Google Shape;6651;p57"/>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2" name="Google Shape;6652;p57"/>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3" name="Google Shape;6653;p57"/>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4" name="Google Shape;6654;p57"/>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5" name="Google Shape;6655;p57"/>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6" name="Google Shape;6656;p57"/>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7" name="Google Shape;6657;p57"/>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8" name="Google Shape;6658;p57"/>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9" name="Google Shape;6659;p57"/>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0" name="Google Shape;6660;p57"/>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1" name="Google Shape;6661;p57"/>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2" name="Google Shape;6662;p57"/>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3" name="Google Shape;6663;p57"/>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4" name="Google Shape;6664;p57"/>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5" name="Google Shape;6665;p57"/>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6" name="Google Shape;6666;p57"/>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7" name="Google Shape;6667;p57"/>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8" name="Google Shape;6668;p57"/>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9" name="Google Shape;6669;p57"/>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0" name="Google Shape;6670;p57"/>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1" name="Google Shape;6671;p57"/>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2" name="Google Shape;6672;p57"/>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3" name="Google Shape;6673;p57"/>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4" name="Google Shape;6674;p57"/>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5" name="Google Shape;6675;p57"/>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6" name="Google Shape;6676;p57"/>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7" name="Google Shape;6677;p57"/>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8" name="Google Shape;6678;p57"/>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9" name="Google Shape;6679;p57"/>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0" name="Google Shape;6680;p57"/>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1" name="Google Shape;6681;p57"/>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2" name="Google Shape;6682;p57"/>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3" name="Google Shape;6683;p57"/>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4" name="Google Shape;6684;p57"/>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5" name="Google Shape;6685;p57"/>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6" name="Google Shape;6686;p57"/>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7" name="Google Shape;6687;p57"/>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8" name="Google Shape;6688;p57"/>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9" name="Google Shape;6689;p57"/>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0" name="Google Shape;6690;p57"/>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1" name="Google Shape;6691;p57"/>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2" name="Google Shape;6692;p57"/>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3" name="Google Shape;6693;p57"/>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4" name="Google Shape;6694;p57"/>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5" name="Google Shape;6695;p57"/>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6" name="Google Shape;6696;p57"/>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7" name="Google Shape;6697;p57"/>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8" name="Google Shape;6698;p57"/>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9" name="Google Shape;6699;p57"/>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0" name="Google Shape;6700;p57"/>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1" name="Google Shape;6701;p57"/>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2" name="Google Shape;6702;p57"/>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3" name="Google Shape;6703;p57"/>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4" name="Google Shape;6704;p57"/>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5" name="Google Shape;6705;p57"/>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6" name="Google Shape;6706;p57"/>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7" name="Google Shape;6707;p57"/>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8" name="Google Shape;6708;p57"/>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9" name="Google Shape;6709;p57"/>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0" name="Google Shape;6710;p57"/>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1" name="Google Shape;6711;p57"/>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2" name="Google Shape;6712;p57"/>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3" name="Google Shape;6713;p57"/>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4" name="Google Shape;6714;p57"/>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5" name="Google Shape;6715;p57"/>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6" name="Google Shape;6716;p57"/>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7" name="Google Shape;6717;p57"/>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8" name="Google Shape;6718;p57"/>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9" name="Google Shape;6719;p57"/>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0" name="Google Shape;6720;p57"/>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1" name="Google Shape;6721;p57"/>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2" name="Google Shape;6722;p57"/>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3" name="Google Shape;6723;p57"/>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4" name="Google Shape;6724;p57"/>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5" name="Google Shape;6725;p57"/>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6" name="Google Shape;6726;p57"/>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7" name="Google Shape;6727;p57"/>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8" name="Google Shape;6728;p57"/>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9" name="Google Shape;6729;p57"/>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0" name="Google Shape;6730;p57"/>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1" name="Google Shape;6731;p57"/>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2" name="Google Shape;6732;p57"/>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3" name="Google Shape;6733;p57"/>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4" name="Google Shape;6734;p57"/>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5" name="Google Shape;6735;p57"/>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6" name="Google Shape;6736;p57"/>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7" name="Google Shape;6737;p57"/>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8" name="Google Shape;6738;p57"/>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9" name="Google Shape;6739;p57"/>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0" name="Google Shape;6740;p57"/>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1" name="Google Shape;6741;p57"/>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2" name="Google Shape;6742;p57"/>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3" name="Google Shape;6743;p57"/>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4" name="Google Shape;6744;p57"/>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5" name="Google Shape;6745;p57"/>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6" name="Google Shape;6746;p57"/>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7" name="Google Shape;6747;p57"/>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8" name="Google Shape;6748;p57"/>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9" name="Google Shape;6749;p57"/>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0" name="Google Shape;6750;p57"/>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1" name="Google Shape;6751;p57"/>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2" name="Google Shape;6752;p57"/>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3" name="Google Shape;6753;p57"/>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4" name="Google Shape;6754;p57"/>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5" name="Google Shape;6755;p57"/>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6" name="Google Shape;6756;p57"/>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7" name="Google Shape;6757;p57"/>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8" name="Google Shape;6758;p57"/>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9" name="Google Shape;6759;p57"/>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0" name="Google Shape;6760;p57"/>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1" name="Google Shape;6761;p57"/>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2" name="Google Shape;6762;p57"/>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3" name="Google Shape;6763;p57"/>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4" name="Google Shape;6764;p57"/>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5" name="Google Shape;6765;p57"/>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6" name="Google Shape;6766;p57"/>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7" name="Google Shape;6767;p57"/>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8" name="Google Shape;6768;p57"/>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9" name="Google Shape;6769;p57"/>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0" name="Google Shape;6770;p57"/>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1" name="Google Shape;6771;p57"/>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2" name="Google Shape;6772;p57"/>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3" name="Google Shape;6773;p57"/>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4" name="Google Shape;6774;p57"/>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5" name="Google Shape;6775;p57"/>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6" name="Google Shape;6776;p57"/>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7" name="Google Shape;6777;p57"/>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8" name="Google Shape;6778;p57"/>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9" name="Google Shape;6779;p57"/>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0" name="Google Shape;6780;p57"/>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1" name="Google Shape;6781;p57"/>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2" name="Google Shape;6782;p57"/>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3" name="Google Shape;6783;p57"/>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4" name="Google Shape;6784;p57"/>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5" name="Google Shape;6785;p57"/>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786" name="Google Shape;6786;p57"/>
          <p:cNvSpPr txBox="1"/>
          <p:nvPr>
            <p:ph type="title"/>
          </p:nvPr>
        </p:nvSpPr>
        <p:spPr>
          <a:xfrm>
            <a:off x="720000" y="445025"/>
            <a:ext cx="7704000" cy="707400"/>
          </a:xfrm>
          <a:prstGeom prst="rect">
            <a:avLst/>
          </a:prstGeom>
          <a:noFill/>
          <a:ln>
            <a:noFill/>
          </a:ln>
          <a:effectLst>
            <a:outerShdw rotWithShape="0" algn="bl" dir="3660000" dist="19050">
              <a:srgbClr val="000000"/>
            </a:outerShdw>
          </a:effectLst>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a:solidFill>
                  <a:schemeClr val="lt2"/>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2"/>
        </a:solidFill>
      </p:bgPr>
    </p:bg>
    <p:spTree>
      <p:nvGrpSpPr>
        <p:cNvPr id="6787" name="Shape 6787"/>
        <p:cNvGrpSpPr/>
        <p:nvPr/>
      </p:nvGrpSpPr>
      <p:grpSpPr>
        <a:xfrm>
          <a:off x="0" y="0"/>
          <a:ext cx="0" cy="0"/>
          <a:chOff x="0" y="0"/>
          <a:chExt cx="0" cy="0"/>
        </a:xfrm>
      </p:grpSpPr>
      <p:sp>
        <p:nvSpPr>
          <p:cNvPr id="6788" name="Google Shape;6788;p58"/>
          <p:cNvSpPr/>
          <p:nvPr/>
        </p:nvSpPr>
        <p:spPr>
          <a:xfrm>
            <a:off x="-89" y="-35506"/>
            <a:ext cx="9144179" cy="5214513"/>
          </a:xfrm>
          <a:custGeom>
            <a:rect b="b" l="l" r="r" t="t"/>
            <a:pathLst>
              <a:path extrusionOk="0" h="166998" w="292848">
                <a:moveTo>
                  <a:pt x="47185" y="1"/>
                </a:moveTo>
                <a:lnTo>
                  <a:pt x="74856" y="23313"/>
                </a:lnTo>
                <a:lnTo>
                  <a:pt x="145745" y="83058"/>
                </a:lnTo>
                <a:lnTo>
                  <a:pt x="62914" y="41411"/>
                </a:lnTo>
                <a:lnTo>
                  <a:pt x="1" y="9776"/>
                </a:lnTo>
                <a:lnTo>
                  <a:pt x="1" y="39029"/>
                </a:lnTo>
                <a:lnTo>
                  <a:pt x="56937" y="56353"/>
                </a:lnTo>
                <a:lnTo>
                  <a:pt x="145543" y="83332"/>
                </a:lnTo>
                <a:lnTo>
                  <a:pt x="53258" y="75450"/>
                </a:lnTo>
                <a:lnTo>
                  <a:pt x="1" y="70902"/>
                </a:lnTo>
                <a:lnTo>
                  <a:pt x="1" y="96096"/>
                </a:lnTo>
                <a:lnTo>
                  <a:pt x="53258" y="91548"/>
                </a:lnTo>
                <a:lnTo>
                  <a:pt x="145650" y="83666"/>
                </a:lnTo>
                <a:lnTo>
                  <a:pt x="57746" y="113205"/>
                </a:lnTo>
                <a:lnTo>
                  <a:pt x="1" y="132612"/>
                </a:lnTo>
                <a:lnTo>
                  <a:pt x="1" y="162580"/>
                </a:lnTo>
                <a:lnTo>
                  <a:pt x="64164" y="127969"/>
                </a:lnTo>
                <a:lnTo>
                  <a:pt x="145662" y="84023"/>
                </a:lnTo>
                <a:lnTo>
                  <a:pt x="74856" y="143685"/>
                </a:lnTo>
                <a:lnTo>
                  <a:pt x="47185" y="166997"/>
                </a:lnTo>
                <a:lnTo>
                  <a:pt x="76189" y="166997"/>
                </a:lnTo>
                <a:lnTo>
                  <a:pt x="86238" y="155067"/>
                </a:lnTo>
                <a:lnTo>
                  <a:pt x="145983" y="84178"/>
                </a:lnTo>
                <a:lnTo>
                  <a:pt x="104335" y="166997"/>
                </a:lnTo>
                <a:lnTo>
                  <a:pt x="121099" y="166997"/>
                </a:lnTo>
                <a:lnTo>
                  <a:pt x="146257" y="84392"/>
                </a:lnTo>
                <a:lnTo>
                  <a:pt x="139197" y="166997"/>
                </a:lnTo>
                <a:lnTo>
                  <a:pt x="153651" y="166997"/>
                </a:lnTo>
                <a:lnTo>
                  <a:pt x="146591" y="84273"/>
                </a:lnTo>
                <a:lnTo>
                  <a:pt x="174392" y="166997"/>
                </a:lnTo>
                <a:lnTo>
                  <a:pt x="191573" y="166997"/>
                </a:lnTo>
                <a:lnTo>
                  <a:pt x="190894" y="165759"/>
                </a:lnTo>
                <a:lnTo>
                  <a:pt x="146948" y="84261"/>
                </a:lnTo>
                <a:lnTo>
                  <a:pt x="206610" y="155067"/>
                </a:lnTo>
                <a:lnTo>
                  <a:pt x="216659" y="166997"/>
                </a:lnTo>
                <a:lnTo>
                  <a:pt x="245663" y="166997"/>
                </a:lnTo>
                <a:lnTo>
                  <a:pt x="217992" y="143685"/>
                </a:lnTo>
                <a:lnTo>
                  <a:pt x="147103" y="83940"/>
                </a:lnTo>
                <a:lnTo>
                  <a:pt x="229934" y="125588"/>
                </a:lnTo>
                <a:lnTo>
                  <a:pt x="292847" y="157222"/>
                </a:lnTo>
                <a:lnTo>
                  <a:pt x="292847" y="127969"/>
                </a:lnTo>
                <a:lnTo>
                  <a:pt x="235911" y="110645"/>
                </a:lnTo>
                <a:lnTo>
                  <a:pt x="147317" y="83666"/>
                </a:lnTo>
                <a:lnTo>
                  <a:pt x="239590" y="91548"/>
                </a:lnTo>
                <a:lnTo>
                  <a:pt x="292847" y="96096"/>
                </a:lnTo>
                <a:lnTo>
                  <a:pt x="292847" y="70902"/>
                </a:lnTo>
                <a:lnTo>
                  <a:pt x="239590" y="75450"/>
                </a:lnTo>
                <a:lnTo>
                  <a:pt x="147198" y="83332"/>
                </a:lnTo>
                <a:lnTo>
                  <a:pt x="235102" y="53793"/>
                </a:lnTo>
                <a:lnTo>
                  <a:pt x="292847" y="34386"/>
                </a:lnTo>
                <a:lnTo>
                  <a:pt x="292847" y="4418"/>
                </a:lnTo>
                <a:lnTo>
                  <a:pt x="228684" y="39029"/>
                </a:lnTo>
                <a:lnTo>
                  <a:pt x="147186" y="82975"/>
                </a:lnTo>
                <a:lnTo>
                  <a:pt x="147186" y="82975"/>
                </a:lnTo>
                <a:lnTo>
                  <a:pt x="217992" y="23313"/>
                </a:lnTo>
                <a:lnTo>
                  <a:pt x="245663" y="1"/>
                </a:lnTo>
                <a:lnTo>
                  <a:pt x="216659" y="1"/>
                </a:lnTo>
                <a:lnTo>
                  <a:pt x="206610" y="11931"/>
                </a:lnTo>
                <a:lnTo>
                  <a:pt x="146876" y="82820"/>
                </a:lnTo>
                <a:lnTo>
                  <a:pt x="188513" y="1"/>
                </a:lnTo>
                <a:lnTo>
                  <a:pt x="171749" y="1"/>
                </a:lnTo>
                <a:lnTo>
                  <a:pt x="146591" y="82618"/>
                </a:lnTo>
                <a:lnTo>
                  <a:pt x="153651" y="1"/>
                </a:lnTo>
                <a:lnTo>
                  <a:pt x="139197" y="1"/>
                </a:lnTo>
                <a:lnTo>
                  <a:pt x="146257" y="82725"/>
                </a:lnTo>
                <a:lnTo>
                  <a:pt x="118456" y="1"/>
                </a:lnTo>
                <a:lnTo>
                  <a:pt x="101276" y="1"/>
                </a:lnTo>
                <a:lnTo>
                  <a:pt x="101954" y="1239"/>
                </a:lnTo>
                <a:lnTo>
                  <a:pt x="145900" y="82737"/>
                </a:lnTo>
                <a:lnTo>
                  <a:pt x="86238" y="11931"/>
                </a:lnTo>
                <a:lnTo>
                  <a:pt x="76189"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9" name="Google Shape;6789;p58"/>
          <p:cNvSpPr/>
          <p:nvPr/>
        </p:nvSpPr>
        <p:spPr>
          <a:xfrm>
            <a:off x="2557950" y="475875"/>
            <a:ext cx="4028100" cy="40281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0" name="Google Shape;6790;p58"/>
          <p:cNvSpPr/>
          <p:nvPr/>
        </p:nvSpPr>
        <p:spPr>
          <a:xfrm>
            <a:off x="797" y="3015"/>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EFEE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791" name="Google Shape;6791;p58"/>
          <p:cNvGrpSpPr/>
          <p:nvPr/>
        </p:nvGrpSpPr>
        <p:grpSpPr>
          <a:xfrm>
            <a:off x="468844" y="147364"/>
            <a:ext cx="8350008" cy="4685127"/>
            <a:chOff x="238400" y="851425"/>
            <a:chExt cx="7143475" cy="4008150"/>
          </a:xfrm>
        </p:grpSpPr>
        <p:sp>
          <p:nvSpPr>
            <p:cNvPr id="6792" name="Google Shape;6792;p58"/>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3" name="Google Shape;6793;p58"/>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4" name="Google Shape;6794;p58"/>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5" name="Google Shape;6795;p58"/>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6" name="Google Shape;6796;p58"/>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7" name="Google Shape;6797;p58"/>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8" name="Google Shape;6798;p58"/>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9" name="Google Shape;6799;p58"/>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0" name="Google Shape;6800;p58"/>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1" name="Google Shape;6801;p58"/>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2" name="Google Shape;6802;p58"/>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3" name="Google Shape;6803;p58"/>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4" name="Google Shape;6804;p58"/>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5" name="Google Shape;6805;p58"/>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6" name="Google Shape;6806;p58"/>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7" name="Google Shape;6807;p58"/>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8" name="Google Shape;6808;p58"/>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9" name="Google Shape;6809;p58"/>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0" name="Google Shape;6810;p58"/>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1" name="Google Shape;6811;p58"/>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2" name="Google Shape;6812;p58"/>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3" name="Google Shape;6813;p58"/>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4" name="Google Shape;6814;p58"/>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5" name="Google Shape;6815;p58"/>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6" name="Google Shape;6816;p58"/>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7" name="Google Shape;6817;p58"/>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8" name="Google Shape;6818;p58"/>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9" name="Google Shape;6819;p58"/>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0" name="Google Shape;6820;p58"/>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1" name="Google Shape;6821;p58"/>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2" name="Google Shape;6822;p58"/>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3" name="Google Shape;6823;p58"/>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4" name="Google Shape;6824;p58"/>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5" name="Google Shape;6825;p58"/>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6" name="Google Shape;6826;p58"/>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7" name="Google Shape;6827;p58"/>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8" name="Google Shape;6828;p58"/>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9" name="Google Shape;6829;p58"/>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0" name="Google Shape;6830;p58"/>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1" name="Google Shape;6831;p58"/>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2" name="Google Shape;6832;p58"/>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3" name="Google Shape;6833;p58"/>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4" name="Google Shape;6834;p58"/>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5" name="Google Shape;6835;p58"/>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6" name="Google Shape;6836;p58"/>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7" name="Google Shape;6837;p58"/>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8" name="Google Shape;6838;p58"/>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9" name="Google Shape;6839;p58"/>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0" name="Google Shape;6840;p58"/>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1" name="Google Shape;6841;p58"/>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2" name="Google Shape;6842;p58"/>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3" name="Google Shape;6843;p58"/>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4" name="Google Shape;6844;p58"/>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5" name="Google Shape;6845;p58"/>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6" name="Google Shape;6846;p58"/>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7" name="Google Shape;6847;p58"/>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8" name="Google Shape;6848;p58"/>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9" name="Google Shape;6849;p58"/>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0" name="Google Shape;6850;p58"/>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1" name="Google Shape;6851;p58"/>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2" name="Google Shape;6852;p58"/>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3" name="Google Shape;6853;p58"/>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4" name="Google Shape;6854;p58"/>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5" name="Google Shape;6855;p58"/>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6" name="Google Shape;6856;p58"/>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7" name="Google Shape;6857;p58"/>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8" name="Google Shape;6858;p58"/>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9" name="Google Shape;6859;p58"/>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0" name="Google Shape;6860;p58"/>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1" name="Google Shape;6861;p58"/>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2" name="Google Shape;6862;p58"/>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3" name="Google Shape;6863;p58"/>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4" name="Google Shape;6864;p58"/>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5" name="Google Shape;6865;p58"/>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6" name="Google Shape;6866;p58"/>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7" name="Google Shape;6867;p58"/>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8" name="Google Shape;6868;p58"/>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9" name="Google Shape;6869;p58"/>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0" name="Google Shape;6870;p58"/>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1" name="Google Shape;6871;p58"/>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2" name="Google Shape;6872;p58"/>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3" name="Google Shape;6873;p58"/>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4" name="Google Shape;6874;p58"/>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5" name="Google Shape;6875;p58"/>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6" name="Google Shape;6876;p58"/>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7" name="Google Shape;6877;p58"/>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8" name="Google Shape;6878;p58"/>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9" name="Google Shape;6879;p58"/>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0" name="Google Shape;6880;p58"/>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1" name="Google Shape;6881;p58"/>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2" name="Google Shape;6882;p58"/>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3" name="Google Shape;6883;p58"/>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4" name="Google Shape;6884;p58"/>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5" name="Google Shape;6885;p58"/>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6" name="Google Shape;6886;p58"/>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7" name="Google Shape;6887;p58"/>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8" name="Google Shape;6888;p58"/>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9" name="Google Shape;6889;p58"/>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0" name="Google Shape;6890;p58"/>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1" name="Google Shape;6891;p58"/>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2" name="Google Shape;6892;p58"/>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3" name="Google Shape;6893;p58"/>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4" name="Google Shape;6894;p58"/>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5" name="Google Shape;6895;p58"/>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6" name="Google Shape;6896;p58"/>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7" name="Google Shape;6897;p58"/>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8" name="Google Shape;6898;p58"/>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9" name="Google Shape;6899;p58"/>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0" name="Google Shape;6900;p58"/>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1" name="Google Shape;6901;p58"/>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2" name="Google Shape;6902;p58"/>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3" name="Google Shape;6903;p58"/>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4" name="Google Shape;6904;p58"/>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5" name="Google Shape;6905;p58"/>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6" name="Google Shape;6906;p58"/>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7" name="Google Shape;6907;p58"/>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8" name="Google Shape;6908;p58"/>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9" name="Google Shape;6909;p58"/>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0" name="Google Shape;6910;p58"/>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1" name="Google Shape;6911;p58"/>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2" name="Google Shape;6912;p58"/>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3" name="Google Shape;6913;p58"/>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4" name="Google Shape;6914;p58"/>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5" name="Google Shape;6915;p58"/>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6" name="Google Shape;6916;p58"/>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7" name="Google Shape;6917;p58"/>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8" name="Google Shape;6918;p58"/>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9" name="Google Shape;6919;p58"/>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0" name="Google Shape;6920;p58"/>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1" name="Google Shape;6921;p58"/>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2" name="Google Shape;6922;p58"/>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3" name="Google Shape;6923;p58"/>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4" name="Google Shape;6924;p58"/>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5" name="Google Shape;6925;p58"/>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6" name="Google Shape;6926;p58"/>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7" name="Google Shape;6927;p58"/>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8" name="Google Shape;6928;p58"/>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9" name="Google Shape;6929;p58"/>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0" name="Google Shape;6930;p58"/>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1" name="Google Shape;6931;p58"/>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2" name="Google Shape;6932;p58"/>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3" name="Google Shape;6933;p58"/>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4" name="Google Shape;6934;p58"/>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5" name="Google Shape;6935;p58"/>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6" name="Google Shape;6936;p58"/>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7" name="Google Shape;6937;p58"/>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8" name="Google Shape;6938;p58"/>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9" name="Google Shape;6939;p58"/>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0" name="Google Shape;6940;p58"/>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1" name="Google Shape;6941;p58"/>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2" name="Google Shape;6942;p58"/>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3" name="Google Shape;6943;p58"/>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4" name="Google Shape;6944;p58"/>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5" name="Google Shape;6945;p58"/>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6" name="Google Shape;6946;p58"/>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7" name="Google Shape;6947;p58"/>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8" name="Google Shape;6948;p58"/>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9" name="Google Shape;6949;p58"/>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0" name="Google Shape;6950;p58"/>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1" name="Google Shape;6951;p58"/>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2" name="Google Shape;6952;p58"/>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3" name="Google Shape;6953;p58"/>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4" name="Google Shape;6954;p58"/>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5" name="Google Shape;6955;p58"/>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6" name="Google Shape;6956;p58"/>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7" name="Google Shape;6957;p58"/>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8" name="Google Shape;6958;p58"/>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9" name="Google Shape;6959;p58"/>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0" name="Google Shape;6960;p58"/>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1" name="Google Shape;6961;p58"/>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2" name="Google Shape;6962;p58"/>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3" name="Google Shape;6963;p58"/>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4" name="Google Shape;6964;p58"/>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5" name="Google Shape;6965;p58"/>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6" name="Google Shape;6966;p58"/>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7" name="Google Shape;6967;p58"/>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8" name="Google Shape;6968;p58"/>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9" name="Google Shape;6969;p58"/>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0" name="Google Shape;6970;p58"/>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1" name="Google Shape;6971;p58"/>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2" name="Google Shape;6972;p58"/>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3" name="Google Shape;6973;p58"/>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4" name="Google Shape;6974;p58"/>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5" name="Google Shape;6975;p58"/>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6" name="Google Shape;6976;p58"/>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7" name="Google Shape;6977;p58"/>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8" name="Google Shape;6978;p58"/>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9" name="Google Shape;6979;p58"/>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0" name="Google Shape;6980;p58"/>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1" name="Google Shape;6981;p58"/>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2" name="Google Shape;6982;p58"/>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3" name="Google Shape;6983;p58"/>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4" name="Google Shape;6984;p58"/>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5" name="Google Shape;6985;p58"/>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6" name="Google Shape;6986;p58"/>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7" name="Google Shape;6987;p58"/>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8" name="Google Shape;6988;p58"/>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9" name="Google Shape;6989;p58"/>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0" name="Google Shape;6990;p58"/>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1" name="Google Shape;6991;p58"/>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2" name="Google Shape;6992;p58"/>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3" name="Google Shape;6993;p58"/>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4" name="Google Shape;6994;p58"/>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5" name="Google Shape;6995;p58"/>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6" name="Google Shape;6996;p58"/>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7" name="Google Shape;6997;p58"/>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8" name="Google Shape;6998;p58"/>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9" name="Google Shape;6999;p58"/>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0" name="Google Shape;7000;p58"/>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1" name="Google Shape;7001;p58"/>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2" name="Google Shape;7002;p58"/>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3" name="Google Shape;7003;p58"/>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4" name="Google Shape;7004;p58"/>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5" name="Google Shape;7005;p58"/>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6" name="Google Shape;7006;p58"/>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7" name="Google Shape;7007;p58"/>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8" name="Google Shape;7008;p58"/>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9" name="Google Shape;7009;p58"/>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0" name="Google Shape;7010;p58"/>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1" name="Google Shape;7011;p58"/>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2" name="Google Shape;7012;p58"/>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3" name="Google Shape;7013;p58"/>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4" name="Google Shape;7014;p58"/>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5" name="Google Shape;7015;p58"/>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6" name="Google Shape;7016;p58"/>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7" name="Google Shape;7017;p58"/>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8" name="Google Shape;7018;p58"/>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9" name="Google Shape;7019;p58"/>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0" name="Google Shape;7020;p58"/>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1" name="Google Shape;7021;p58"/>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2" name="Google Shape;7022;p58"/>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3" name="Google Shape;7023;p58"/>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4" name="Google Shape;7024;p58"/>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5" name="Google Shape;7025;p58"/>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6" name="Google Shape;7026;p58"/>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7" name="Google Shape;7027;p58"/>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8" name="Google Shape;7028;p58"/>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9" name="Google Shape;7029;p58"/>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0" name="Google Shape;7030;p58"/>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1" name="Google Shape;7031;p58"/>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2" name="Google Shape;7032;p58"/>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3" name="Google Shape;7033;p58"/>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4" name="Google Shape;7034;p58"/>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5" name="Google Shape;7035;p58"/>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6" name="Google Shape;7036;p58"/>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7" name="Google Shape;7037;p58"/>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8" name="Google Shape;7038;p58"/>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9" name="Google Shape;7039;p58"/>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0" name="Google Shape;7040;p58"/>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1" name="Google Shape;7041;p58"/>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2" name="Google Shape;7042;p58"/>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3" name="Google Shape;7043;p58"/>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4" name="Google Shape;7044;p58"/>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5" name="Google Shape;7045;p58"/>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6" name="Google Shape;7046;p58"/>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7" name="Google Shape;7047;p58"/>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8" name="Google Shape;7048;p58"/>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9" name="Google Shape;7049;p58"/>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0" name="Google Shape;7050;p58"/>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1" name="Google Shape;7051;p58"/>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2" name="Google Shape;7052;p58"/>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3" name="Google Shape;7053;p58"/>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4" name="Google Shape;7054;p58"/>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5" name="Google Shape;7055;p58"/>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6" name="Google Shape;7056;p58"/>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7" name="Google Shape;7057;p58"/>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8" name="Google Shape;7058;p58"/>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9" name="Google Shape;7059;p58"/>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0" name="Google Shape;7060;p58"/>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1" name="Google Shape;7061;p58"/>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2" name="Google Shape;7062;p58"/>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3" name="Google Shape;7063;p58"/>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4" name="Google Shape;7064;p58"/>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5" name="Google Shape;7065;p58"/>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6" name="Google Shape;7066;p58"/>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7" name="Google Shape;7067;p58"/>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8" name="Google Shape;7068;p58"/>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9" name="Google Shape;7069;p58"/>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0" name="Google Shape;7070;p58"/>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1" name="Google Shape;7071;p58"/>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2" name="Google Shape;7072;p58"/>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3" name="Google Shape;7073;p58"/>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4" name="Google Shape;7074;p58"/>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5" name="Google Shape;7075;p58"/>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6" name="Google Shape;7076;p58"/>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7" name="Google Shape;7077;p58"/>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8" name="Google Shape;7078;p58"/>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9" name="Google Shape;7079;p58"/>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0" name="Google Shape;7080;p58"/>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1" name="Google Shape;7081;p58"/>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2" name="Google Shape;7082;p58"/>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3" name="Google Shape;7083;p58"/>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4" name="Google Shape;7084;p58"/>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5" name="Google Shape;7085;p58"/>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6" name="Google Shape;7086;p58"/>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7" name="Google Shape;7087;p58"/>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8" name="Google Shape;7088;p58"/>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9" name="Google Shape;7089;p58"/>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0" name="Google Shape;7090;p58"/>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1" name="Google Shape;7091;p58"/>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2" name="Google Shape;7092;p58"/>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3" name="Google Shape;7093;p58"/>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4" name="Google Shape;7094;p58"/>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5" name="Google Shape;7095;p58"/>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6" name="Google Shape;7096;p58"/>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7" name="Google Shape;7097;p58"/>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8" name="Google Shape;7098;p58"/>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9" name="Google Shape;7099;p58"/>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0" name="Google Shape;7100;p58"/>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1" name="Google Shape;7101;p58"/>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2" name="Google Shape;7102;p58"/>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3" name="Google Shape;7103;p58"/>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4" name="Google Shape;7104;p58"/>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5" name="Google Shape;7105;p58"/>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6" name="Google Shape;7106;p58"/>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7" name="Google Shape;7107;p58"/>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8" name="Google Shape;7108;p58"/>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9" name="Google Shape;7109;p58"/>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0" name="Google Shape;7110;p58"/>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1" name="Google Shape;7111;p58"/>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2" name="Google Shape;7112;p58"/>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3" name="Google Shape;7113;p58"/>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4" name="Google Shape;7114;p58"/>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5" name="Google Shape;7115;p58"/>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6" name="Google Shape;7116;p58"/>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7" name="Google Shape;7117;p58"/>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8" name="Google Shape;7118;p58"/>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9" name="Google Shape;7119;p58"/>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0" name="Google Shape;7120;p58"/>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1" name="Google Shape;7121;p58"/>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2" name="Google Shape;7122;p58"/>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3" name="Google Shape;7123;p58"/>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4" name="Google Shape;7124;p58"/>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5" name="Google Shape;7125;p58"/>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6" name="Google Shape;7126;p58"/>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7" name="Google Shape;7127;p58"/>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8" name="Google Shape;7128;p58"/>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9" name="Google Shape;7129;p58"/>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0" name="Google Shape;7130;p58"/>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1" name="Google Shape;7131;p58"/>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2" name="Google Shape;7132;p58"/>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3" name="Google Shape;7133;p58"/>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4" name="Google Shape;7134;p58"/>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5" name="Google Shape;7135;p58"/>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6" name="Google Shape;7136;p58"/>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7" name="Google Shape;7137;p58"/>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8" name="Google Shape;7138;p58"/>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9" name="Google Shape;7139;p58"/>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0" name="Google Shape;7140;p58"/>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1" name="Google Shape;7141;p58"/>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2" name="Google Shape;7142;p58"/>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3" name="Google Shape;7143;p58"/>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4" name="Google Shape;7144;p58"/>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5" name="Google Shape;7145;p58"/>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6" name="Google Shape;7146;p58"/>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7" name="Google Shape;7147;p58"/>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8" name="Google Shape;7148;p58"/>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9" name="Google Shape;7149;p58"/>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0" name="Google Shape;7150;p58"/>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1" name="Google Shape;7151;p58"/>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2" name="Google Shape;7152;p58"/>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3" name="Google Shape;7153;p58"/>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4" name="Google Shape;7154;p58"/>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5" name="Google Shape;7155;p58"/>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6" name="Google Shape;7156;p58"/>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7" name="Google Shape;7157;p58"/>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8" name="Google Shape;7158;p58"/>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9" name="Google Shape;7159;p58"/>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0" name="Google Shape;7160;p58"/>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1" name="Google Shape;7161;p58"/>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2" name="Google Shape;7162;p58"/>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3" name="Google Shape;7163;p58"/>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4" name="Google Shape;7164;p58"/>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5" name="Google Shape;7165;p58"/>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6" name="Google Shape;7166;p58"/>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7" name="Google Shape;7167;p58"/>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8" name="Google Shape;7168;p58"/>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9" name="Google Shape;7169;p58"/>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0" name="Google Shape;7170;p58"/>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1" name="Google Shape;7171;p58"/>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2" name="Google Shape;7172;p58"/>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3" name="Google Shape;7173;p58"/>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4" name="Google Shape;7174;p58"/>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5" name="Google Shape;7175;p58"/>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6" name="Google Shape;7176;p58"/>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7" name="Google Shape;7177;p58"/>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8" name="Google Shape;7178;p58"/>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9" name="Google Shape;7179;p58"/>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0" name="Google Shape;7180;p58"/>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1" name="Google Shape;7181;p58"/>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2" name="Google Shape;7182;p58"/>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3" name="Google Shape;7183;p58"/>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4" name="Google Shape;7184;p58"/>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5" name="Google Shape;7185;p58"/>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6" name="Google Shape;7186;p58"/>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7" name="Google Shape;7187;p58"/>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8" name="Google Shape;7188;p58"/>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9" name="Google Shape;7189;p58"/>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0" name="Google Shape;7190;p58"/>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1" name="Google Shape;7191;p58"/>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2" name="Google Shape;7192;p58"/>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3" name="Google Shape;7193;p58"/>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4" name="Google Shape;7194;p58"/>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5" name="Google Shape;7195;p58"/>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6" name="Google Shape;7196;p58"/>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7" name="Google Shape;7197;p58"/>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8" name="Google Shape;7198;p58"/>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9" name="Google Shape;7199;p58"/>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0" name="Google Shape;7200;p58"/>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1" name="Google Shape;7201;p58"/>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2" name="Google Shape;7202;p58"/>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3" name="Google Shape;7203;p58"/>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4" name="Google Shape;7204;p58"/>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5" name="Google Shape;7205;p58"/>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6" name="Google Shape;7206;p58"/>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7" name="Google Shape;7207;p58"/>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8" name="Google Shape;7208;p58"/>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9" name="Google Shape;7209;p58"/>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0" name="Google Shape;7210;p58"/>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1" name="Google Shape;7211;p58"/>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2" name="Google Shape;7212;p58"/>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3" name="Google Shape;7213;p58"/>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4" name="Google Shape;7214;p58"/>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5" name="Google Shape;7215;p58"/>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6" name="Google Shape;7216;p58"/>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7" name="Google Shape;7217;p58"/>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8" name="Google Shape;7218;p58"/>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9" name="Google Shape;7219;p58"/>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0" name="Google Shape;7220;p58"/>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1" name="Google Shape;7221;p58"/>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2" name="Google Shape;7222;p58"/>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3" name="Google Shape;7223;p58"/>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4" name="Google Shape;7224;p58"/>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5" name="Google Shape;7225;p58"/>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6" name="Google Shape;7226;p58"/>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7" name="Google Shape;7227;p58"/>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8" name="Google Shape;7228;p58"/>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9" name="Google Shape;7229;p58"/>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0" name="Google Shape;7230;p58"/>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1" name="Google Shape;7231;p58"/>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2" name="Google Shape;7232;p58"/>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3" name="Google Shape;7233;p58"/>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4" name="Google Shape;7234;p58"/>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5" name="Google Shape;7235;p58"/>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6" name="Google Shape;7236;p58"/>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7" name="Google Shape;7237;p58"/>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8" name="Google Shape;7238;p58"/>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9" name="Google Shape;7239;p58"/>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0" name="Google Shape;7240;p58"/>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1" name="Google Shape;7241;p58"/>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2" name="Google Shape;7242;p58"/>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3" name="Google Shape;7243;p58"/>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4" name="Google Shape;7244;p58"/>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5" name="Google Shape;7245;p58"/>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6" name="Google Shape;7246;p58"/>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7" name="Google Shape;7247;p58"/>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8" name="Google Shape;7248;p58"/>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9" name="Google Shape;7249;p58"/>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0" name="Google Shape;7250;p58"/>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1" name="Google Shape;7251;p58"/>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2" name="Google Shape;7252;p58"/>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3" name="Google Shape;7253;p58"/>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4" name="Google Shape;7254;p58"/>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5" name="Google Shape;7255;p58"/>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6" name="Google Shape;7256;p58"/>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7" name="Google Shape;7257;p58"/>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8" name="Google Shape;7258;p58"/>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9" name="Google Shape;7259;p58"/>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0" name="Google Shape;7260;p58"/>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1" name="Google Shape;7261;p58"/>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2" name="Google Shape;7262;p58"/>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3" name="Google Shape;7263;p58"/>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4" name="Google Shape;7264;p58"/>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5" name="Google Shape;7265;p58"/>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6" name="Google Shape;7266;p58"/>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7" name="Google Shape;7267;p58"/>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8" name="Google Shape;7268;p58"/>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9" name="Google Shape;7269;p58"/>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0" name="Google Shape;7270;p58"/>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1" name="Google Shape;7271;p58"/>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2" name="Google Shape;7272;p58"/>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3" name="Google Shape;7273;p58"/>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4" name="Google Shape;7274;p58"/>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5" name="Google Shape;7275;p58"/>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6" name="Google Shape;7276;p58"/>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7" name="Google Shape;7277;p58"/>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8" name="Google Shape;7278;p58"/>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9" name="Google Shape;7279;p58"/>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0" name="Google Shape;7280;p58"/>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1" name="Google Shape;7281;p58"/>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2" name="Google Shape;7282;p58"/>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3" name="Google Shape;7283;p58"/>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4" name="Google Shape;7284;p58"/>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5" name="Google Shape;7285;p58"/>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6" name="Google Shape;7286;p58"/>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7" name="Google Shape;7287;p58"/>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8" name="Google Shape;7288;p58"/>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9" name="Google Shape;7289;p58"/>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0" name="Google Shape;7290;p58"/>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1" name="Google Shape;7291;p58"/>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2" name="Google Shape;7292;p58"/>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3" name="Google Shape;7293;p58"/>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4" name="Google Shape;7294;p58"/>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5" name="Google Shape;7295;p58"/>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6" name="Google Shape;7296;p58"/>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7" name="Google Shape;7297;p58"/>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8" name="Google Shape;7298;p58"/>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9" name="Google Shape;7299;p58"/>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0" name="Google Shape;7300;p58"/>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1" name="Google Shape;7301;p58"/>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2" name="Google Shape;7302;p58"/>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3" name="Google Shape;7303;p58"/>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4" name="Google Shape;7304;p58"/>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5" name="Google Shape;7305;p58"/>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6" name="Google Shape;7306;p58"/>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7" name="Google Shape;7307;p58"/>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8" name="Google Shape;7308;p58"/>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9" name="Google Shape;7309;p58"/>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0" name="Google Shape;7310;p58"/>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1" name="Google Shape;7311;p58"/>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2" name="Google Shape;7312;p58"/>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3" name="Google Shape;7313;p58"/>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4" name="Google Shape;7314;p58"/>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5" name="Google Shape;7315;p58"/>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6" name="Google Shape;7316;p58"/>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7" name="Google Shape;7317;p58"/>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8" name="Google Shape;7318;p58"/>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9" name="Google Shape;7319;p58"/>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0" name="Google Shape;7320;p58"/>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1" name="Google Shape;7321;p58"/>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2" name="Google Shape;7322;p58"/>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3" name="Google Shape;7323;p58"/>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4" name="Google Shape;7324;p58"/>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5" name="Google Shape;7325;p58"/>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6" name="Google Shape;7326;p58"/>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7" name="Google Shape;7327;p58"/>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8" name="Google Shape;7328;p58"/>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9" name="Google Shape;7329;p58"/>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0" name="Google Shape;7330;p58"/>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1" name="Google Shape;7331;p58"/>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2" name="Google Shape;7332;p58"/>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3" name="Google Shape;7333;p58"/>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4" name="Google Shape;7334;p58"/>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5" name="Google Shape;7335;p58"/>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6" name="Google Shape;7336;p58"/>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7" name="Google Shape;7337;p58"/>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8" name="Google Shape;7338;p58"/>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9" name="Google Shape;7339;p58"/>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0" name="Google Shape;7340;p58"/>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1" name="Google Shape;7341;p58"/>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2" name="Google Shape;7342;p58"/>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3" name="Google Shape;7343;p58"/>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4" name="Google Shape;7344;p58"/>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5" name="Google Shape;7345;p58"/>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6" name="Google Shape;7346;p58"/>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7" name="Google Shape;7347;p58"/>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8" name="Google Shape;7348;p58"/>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9" name="Google Shape;7349;p58"/>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0" name="Google Shape;7350;p58"/>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1" name="Google Shape;7351;p58"/>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2" name="Google Shape;7352;p58"/>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3" name="Google Shape;7353;p58"/>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4" name="Google Shape;7354;p58"/>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5" name="Google Shape;7355;p58"/>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6" name="Google Shape;7356;p58"/>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7" name="Google Shape;7357;p58"/>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8" name="Google Shape;7358;p58"/>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9" name="Google Shape;7359;p58"/>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0" name="Google Shape;7360;p58"/>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1" name="Google Shape;7361;p58"/>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2" name="Google Shape;7362;p58"/>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3" name="Google Shape;7363;p58"/>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4" name="Google Shape;7364;p58"/>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5" name="Google Shape;7365;p58"/>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6" name="Google Shape;7366;p58"/>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7" name="Google Shape;7367;p58"/>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8" name="Google Shape;7368;p58"/>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9" name="Google Shape;7369;p58"/>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0" name="Google Shape;7370;p58"/>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1" name="Google Shape;7371;p58"/>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2" name="Google Shape;7372;p58"/>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3" name="Google Shape;7373;p58"/>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4" name="Google Shape;7374;p58"/>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5" name="Google Shape;7375;p58"/>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6" name="Google Shape;7376;p58"/>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7" name="Google Shape;7377;p58"/>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8" name="Google Shape;7378;p58"/>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9" name="Google Shape;7379;p58"/>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0" name="Google Shape;7380;p58"/>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1" name="Google Shape;7381;p58"/>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2" name="Google Shape;7382;p58"/>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3" name="Google Shape;7383;p58"/>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4" name="Google Shape;7384;p58"/>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5" name="Google Shape;7385;p58"/>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6" name="Google Shape;7386;p58"/>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7" name="Google Shape;7387;p58"/>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8" name="Google Shape;7388;p58"/>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9" name="Google Shape;7389;p58"/>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0" name="Google Shape;7390;p58"/>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1" name="Google Shape;7391;p58"/>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2" name="Google Shape;7392;p58"/>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3" name="Google Shape;7393;p58"/>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4" name="Google Shape;7394;p58"/>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5" name="Google Shape;7395;p58"/>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6" name="Google Shape;7396;p58"/>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7" name="Google Shape;7397;p58"/>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8" name="Google Shape;7398;p58"/>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9" name="Google Shape;7399;p58"/>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0" name="Google Shape;7400;p58"/>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1" name="Google Shape;7401;p58"/>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2" name="Google Shape;7402;p58"/>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3" name="Google Shape;7403;p58"/>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4" name="Google Shape;7404;p58"/>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5" name="Google Shape;7405;p58"/>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6" name="Google Shape;7406;p58"/>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7" name="Google Shape;7407;p58"/>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8" name="Google Shape;7408;p58"/>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9" name="Google Shape;7409;p58"/>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0" name="Google Shape;7410;p58"/>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1" name="Google Shape;7411;p58"/>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2" name="Google Shape;7412;p58"/>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3" name="Google Shape;7413;p58"/>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4" name="Google Shape;7414;p58"/>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5" name="Google Shape;7415;p58"/>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6" name="Google Shape;7416;p58"/>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7" name="Google Shape;7417;p58"/>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8" name="Google Shape;7418;p58"/>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9" name="Google Shape;7419;p58"/>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0" name="Google Shape;7420;p58"/>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1" name="Google Shape;7421;p58"/>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2" name="Google Shape;7422;p58"/>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3" name="Google Shape;7423;p58"/>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4" name="Google Shape;7424;p58"/>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5" name="Google Shape;7425;p58"/>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6" name="Google Shape;7426;p58"/>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7" name="Google Shape;7427;p58"/>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8" name="Google Shape;7428;p58"/>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9" name="Google Shape;7429;p58"/>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0" name="Google Shape;7430;p58"/>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1" name="Google Shape;7431;p58"/>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2" name="Google Shape;7432;p58"/>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3" name="Google Shape;7433;p58"/>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4" name="Google Shape;7434;p58"/>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5" name="Google Shape;7435;p58"/>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6" name="Google Shape;7436;p58"/>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7" name="Google Shape;7437;p58"/>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8" name="Google Shape;7438;p58"/>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9" name="Google Shape;7439;p58"/>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0" name="Google Shape;7440;p58"/>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1" name="Google Shape;7441;p58"/>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2" name="Google Shape;7442;p58"/>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3" name="Google Shape;7443;p58"/>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4" name="Google Shape;7444;p58"/>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5" name="Google Shape;7445;p58"/>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6" name="Google Shape;7446;p58"/>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7" name="Google Shape;7447;p58"/>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8" name="Google Shape;7448;p58"/>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9" name="Google Shape;7449;p58"/>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0" name="Google Shape;7450;p58"/>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1" name="Google Shape;7451;p58"/>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2" name="Google Shape;7452;p58"/>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3" name="Google Shape;7453;p58"/>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4" name="Google Shape;7454;p58"/>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5" name="Google Shape;7455;p58"/>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6" name="Google Shape;7456;p58"/>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7" name="Google Shape;7457;p58"/>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8" name="Google Shape;7458;p58"/>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9" name="Google Shape;7459;p58"/>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0" name="Google Shape;7460;p58"/>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1" name="Google Shape;7461;p58"/>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2" name="Google Shape;7462;p58"/>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3" name="Google Shape;7463;p58"/>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4" name="Google Shape;7464;p58"/>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5" name="Google Shape;7465;p58"/>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6" name="Google Shape;7466;p58"/>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7" name="Google Shape;7467;p58"/>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8" name="Google Shape;7468;p58"/>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9" name="Google Shape;7469;p58"/>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0" name="Google Shape;7470;p58"/>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1" name="Google Shape;7471;p58"/>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2" name="Google Shape;7472;p58"/>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3" name="Google Shape;7473;p58"/>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4" name="Google Shape;7474;p58"/>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5" name="Google Shape;7475;p58"/>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6" name="Google Shape;7476;p58"/>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7" name="Google Shape;7477;p58"/>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8" name="Google Shape;7478;p58"/>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9" name="Google Shape;7479;p58"/>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0" name="Google Shape;7480;p58"/>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1" name="Google Shape;7481;p58"/>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2" name="Google Shape;7482;p58"/>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3" name="Google Shape;7483;p58"/>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4" name="Google Shape;7484;p58"/>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5" name="Google Shape;7485;p58"/>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6" name="Google Shape;7486;p58"/>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7" name="Google Shape;7487;p58"/>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8" name="Google Shape;7488;p58"/>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9" name="Google Shape;7489;p58"/>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0" name="Google Shape;7490;p58"/>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1" name="Google Shape;7491;p58"/>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2" name="Google Shape;7492;p58"/>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3" name="Google Shape;7493;p58"/>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4" name="Google Shape;7494;p58"/>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5" name="Google Shape;7495;p58"/>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6" name="Google Shape;7496;p58"/>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7" name="Google Shape;7497;p58"/>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8" name="Google Shape;7498;p58"/>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9" name="Google Shape;7499;p58"/>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0" name="Google Shape;7500;p58"/>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1" name="Google Shape;7501;p58"/>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2" name="Google Shape;7502;p58"/>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3" name="Google Shape;7503;p58"/>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4" name="Google Shape;7504;p58"/>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5" name="Google Shape;7505;p58"/>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6" name="Google Shape;7506;p58"/>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7" name="Google Shape;7507;p58"/>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8" name="Google Shape;7508;p58"/>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9" name="Google Shape;7509;p58"/>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0" name="Google Shape;7510;p58"/>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1" name="Google Shape;7511;p58"/>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2" name="Google Shape;7512;p58"/>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3" name="Google Shape;7513;p58"/>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4" name="Google Shape;7514;p58"/>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5" name="Google Shape;7515;p58"/>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6" name="Google Shape;7516;p58"/>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7" name="Google Shape;7517;p58"/>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8" name="Google Shape;7518;p58"/>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9" name="Google Shape;7519;p58"/>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0" name="Google Shape;7520;p58"/>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1" name="Google Shape;7521;p58"/>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2" name="Google Shape;7522;p58"/>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3" name="Google Shape;7523;p58"/>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4" name="Google Shape;7524;p58"/>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5" name="Google Shape;7525;p58"/>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6" name="Google Shape;7526;p58"/>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7" name="Google Shape;7527;p58"/>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8" name="Google Shape;7528;p58"/>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9" name="Google Shape;7529;p58"/>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0" name="Google Shape;7530;p58"/>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1" name="Google Shape;7531;p58"/>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2" name="Google Shape;7532;p58"/>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3" name="Google Shape;7533;p58"/>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4" name="Google Shape;7534;p58"/>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5" name="Google Shape;7535;p58"/>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6" name="Google Shape;7536;p58"/>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7" name="Google Shape;7537;p58"/>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8" name="Google Shape;7538;p58"/>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9" name="Google Shape;7539;p58"/>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0" name="Google Shape;7540;p58"/>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1" name="Google Shape;7541;p58"/>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2" name="Google Shape;7542;p58"/>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3" name="Google Shape;7543;p58"/>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4" name="Google Shape;7544;p58"/>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5" name="Google Shape;7545;p58"/>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6" name="Google Shape;7546;p58"/>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7" name="Google Shape;7547;p58"/>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8" name="Google Shape;7548;p58"/>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9" name="Google Shape;7549;p58"/>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0" name="Google Shape;7550;p58"/>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1" name="Google Shape;7551;p58"/>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2" name="Google Shape;7552;p58"/>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3" name="Google Shape;7553;p58"/>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4" name="Google Shape;7554;p58"/>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5" name="Google Shape;7555;p58"/>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6" name="Google Shape;7556;p58"/>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7" name="Google Shape;7557;p58"/>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8" name="Google Shape;7558;p58"/>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9" name="Google Shape;7559;p58"/>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0" name="Google Shape;7560;p58"/>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1" name="Google Shape;7561;p58"/>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2" name="Google Shape;7562;p58"/>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3" name="Google Shape;7563;p58"/>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4" name="Google Shape;7564;p58"/>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5" name="Google Shape;7565;p58"/>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6" name="Google Shape;7566;p58"/>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7" name="Google Shape;7567;p58"/>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8" name="Google Shape;7568;p58"/>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9" name="Google Shape;7569;p58"/>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0" name="Google Shape;7570;p58"/>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1" name="Google Shape;7571;p58"/>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2" name="Google Shape;7572;p58"/>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3" name="Google Shape;7573;p58"/>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4" name="Google Shape;7574;p58"/>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5" name="Google Shape;7575;p58"/>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6" name="Google Shape;7576;p58"/>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7" name="Google Shape;7577;p58"/>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8" name="Google Shape;7578;p58"/>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9" name="Google Shape;7579;p58"/>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0" name="Google Shape;7580;p58"/>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1" name="Google Shape;7581;p58"/>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2" name="Google Shape;7582;p58"/>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3" name="Google Shape;7583;p58"/>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4" name="Google Shape;7584;p58"/>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5" name="Google Shape;7585;p58"/>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6" name="Google Shape;7586;p58"/>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7" name="Google Shape;7587;p58"/>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8" name="Google Shape;7588;p58"/>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9" name="Google Shape;7589;p58"/>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0" name="Google Shape;7590;p58"/>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1" name="Google Shape;7591;p58"/>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2" name="Google Shape;7592;p58"/>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3" name="Google Shape;7593;p58"/>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4" name="Google Shape;7594;p58"/>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5" name="Google Shape;7595;p58"/>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6" name="Google Shape;7596;p58"/>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7" name="Google Shape;7597;p58"/>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8" name="Google Shape;7598;p58"/>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9" name="Google Shape;7599;p58"/>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0" name="Google Shape;7600;p58"/>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1" name="Google Shape;7601;p58"/>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2" name="Google Shape;7602;p58"/>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3" name="Google Shape;7603;p58"/>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4" name="Google Shape;7604;p58"/>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5" name="Google Shape;7605;p58"/>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6" name="Google Shape;7606;p58"/>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7" name="Google Shape;7607;p58"/>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8" name="Google Shape;7608;p58"/>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9" name="Google Shape;7609;p58"/>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0" name="Google Shape;7610;p58"/>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1" name="Google Shape;7611;p58"/>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2" name="Google Shape;7612;p58"/>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3" name="Google Shape;7613;p58"/>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4" name="Google Shape;7614;p58"/>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5" name="Google Shape;7615;p58"/>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6" name="Google Shape;7616;p58"/>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7" name="Google Shape;7617;p58"/>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8" name="Google Shape;7618;p58"/>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9" name="Google Shape;7619;p58"/>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0" name="Google Shape;7620;p58"/>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1" name="Google Shape;7621;p58"/>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2" name="Google Shape;7622;p58"/>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3" name="Google Shape;7623;p58"/>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4" name="Google Shape;7624;p58"/>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5" name="Google Shape;7625;p58"/>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6" name="Google Shape;7626;p58"/>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7" name="Google Shape;7627;p58"/>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8" name="Google Shape;7628;p58"/>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9" name="Google Shape;7629;p58"/>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0" name="Google Shape;7630;p58"/>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1" name="Google Shape;7631;p58"/>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2" name="Google Shape;7632;p58"/>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3" name="Google Shape;7633;p58"/>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4" name="Google Shape;7634;p58"/>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5" name="Google Shape;7635;p58"/>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6" name="Google Shape;7636;p58"/>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7" name="Google Shape;7637;p58"/>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8" name="Google Shape;7638;p58"/>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9" name="Google Shape;7639;p58"/>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0" name="Google Shape;7640;p58"/>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1" name="Google Shape;7641;p58"/>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2" name="Google Shape;7642;p58"/>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3" name="Google Shape;7643;p58"/>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4" name="Google Shape;7644;p58"/>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5" name="Google Shape;7645;p58"/>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6" name="Google Shape;7646;p58"/>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7" name="Google Shape;7647;p58"/>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8" name="Google Shape;7648;p58"/>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9" name="Google Shape;7649;p58"/>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0" name="Google Shape;7650;p58"/>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1" name="Google Shape;7651;p58"/>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2" name="Google Shape;7652;p58"/>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3" name="Google Shape;7653;p58"/>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4" name="Google Shape;7654;p58"/>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5" name="Google Shape;7655;p58"/>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6" name="Google Shape;7656;p58"/>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7" name="Google Shape;7657;p58"/>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8" name="Google Shape;7658;p58"/>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9" name="Google Shape;7659;p58"/>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0" name="Google Shape;7660;p58"/>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1" name="Google Shape;7661;p58"/>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2" name="Google Shape;7662;p58"/>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3" name="Google Shape;7663;p58"/>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4" name="Google Shape;7664;p58"/>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5" name="Google Shape;7665;p58"/>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6" name="Google Shape;7666;p58"/>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7" name="Google Shape;7667;p58"/>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8" name="Google Shape;7668;p58"/>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9" name="Google Shape;7669;p58"/>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0" name="Google Shape;7670;p58"/>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1" name="Google Shape;7671;p58"/>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2" name="Google Shape;7672;p58"/>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3" name="Google Shape;7673;p58"/>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4" name="Google Shape;7674;p58"/>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5" name="Google Shape;7675;p58"/>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6" name="Google Shape;7676;p58"/>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7" name="Google Shape;7677;p58"/>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8" name="Google Shape;7678;p58"/>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9" name="Google Shape;7679;p58"/>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0" name="Google Shape;7680;p58"/>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1" name="Google Shape;7681;p58"/>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2" name="Google Shape;7682;p58"/>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3" name="Google Shape;7683;p58"/>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4" name="Google Shape;7684;p58"/>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5" name="Google Shape;7685;p58"/>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6" name="Google Shape;7686;p58"/>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7" name="Google Shape;7687;p58"/>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8" name="Google Shape;7688;p58"/>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9" name="Google Shape;7689;p58"/>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0" name="Google Shape;7690;p58"/>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1" name="Google Shape;7691;p58"/>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2" name="Google Shape;7692;p58"/>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3" name="Google Shape;7693;p58"/>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4" name="Google Shape;7694;p58"/>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5" name="Google Shape;7695;p58"/>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6" name="Google Shape;7696;p58"/>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7" name="Google Shape;7697;p58"/>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8" name="Google Shape;7698;p58"/>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9" name="Google Shape;7699;p58"/>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0" name="Google Shape;7700;p58"/>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1" name="Google Shape;7701;p58"/>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2" name="Google Shape;7702;p58"/>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3" name="Google Shape;7703;p58"/>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4" name="Google Shape;7704;p58"/>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5" name="Google Shape;7705;p58"/>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6" name="Google Shape;7706;p58"/>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7" name="Google Shape;7707;p58"/>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8" name="Google Shape;7708;p58"/>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9" name="Google Shape;7709;p58"/>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0" name="Google Shape;7710;p58"/>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1" name="Google Shape;7711;p58"/>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2" name="Google Shape;7712;p58"/>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3" name="Google Shape;7713;p58"/>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4" name="Google Shape;7714;p58"/>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5" name="Google Shape;7715;p58"/>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6" name="Google Shape;7716;p58"/>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7" name="Google Shape;7717;p58"/>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8" name="Google Shape;7718;p58"/>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9" name="Google Shape;7719;p58"/>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0" name="Google Shape;7720;p58"/>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1" name="Google Shape;7721;p58"/>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2" name="Google Shape;7722;p58"/>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3" name="Google Shape;7723;p58"/>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4" name="Google Shape;7724;p58"/>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5" name="Google Shape;7725;p58"/>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6" name="Google Shape;7726;p58"/>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7" name="Google Shape;7727;p58"/>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8" name="Google Shape;7728;p58"/>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9" name="Google Shape;7729;p58"/>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0" name="Google Shape;7730;p58"/>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1" name="Google Shape;7731;p58"/>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2" name="Google Shape;7732;p58"/>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3" name="Google Shape;7733;p58"/>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4" name="Google Shape;7734;p58"/>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5" name="Google Shape;7735;p58"/>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6" name="Google Shape;7736;p58"/>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7" name="Google Shape;7737;p58"/>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8" name="Google Shape;7738;p58"/>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9" name="Google Shape;7739;p58"/>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0" name="Google Shape;7740;p58"/>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1" name="Google Shape;7741;p58"/>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2" name="Google Shape;7742;p58"/>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3" name="Google Shape;7743;p58"/>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4" name="Google Shape;7744;p58"/>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5" name="Google Shape;7745;p58"/>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6" name="Google Shape;7746;p58"/>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7" name="Google Shape;7747;p58"/>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8" name="Google Shape;7748;p58"/>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9" name="Google Shape;7749;p58"/>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0" name="Google Shape;7750;p58"/>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1" name="Google Shape;7751;p58"/>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2" name="Google Shape;7752;p58"/>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3" name="Google Shape;7753;p58"/>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4" name="Google Shape;7754;p58"/>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5" name="Google Shape;7755;p58"/>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6" name="Google Shape;7756;p58"/>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7" name="Google Shape;7757;p58"/>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8" name="Google Shape;7758;p58"/>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9" name="Google Shape;7759;p58"/>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0" name="Google Shape;7760;p58"/>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1" name="Google Shape;7761;p58"/>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2" name="Google Shape;7762;p58"/>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3" name="Google Shape;7763;p58"/>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4" name="Google Shape;7764;p58"/>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5" name="Google Shape;7765;p58"/>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6" name="Google Shape;7766;p58"/>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7" name="Google Shape;7767;p58"/>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8" name="Google Shape;7768;p58"/>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9" name="Google Shape;7769;p58"/>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0" name="Google Shape;7770;p58"/>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1" name="Google Shape;7771;p58"/>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2" name="Google Shape;7772;p58"/>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3" name="Google Shape;7773;p58"/>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4" name="Google Shape;7774;p58"/>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5" name="Google Shape;7775;p58"/>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6" name="Google Shape;7776;p58"/>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7" name="Google Shape;7777;p58"/>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8" name="Google Shape;7778;p58"/>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9" name="Google Shape;7779;p58"/>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0" name="Google Shape;7780;p58"/>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1" name="Google Shape;7781;p58"/>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2" name="Google Shape;7782;p58"/>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3" name="Google Shape;7783;p58"/>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4" name="Google Shape;7784;p58"/>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5" name="Google Shape;7785;p58"/>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6" name="Google Shape;7786;p58"/>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7" name="Google Shape;7787;p58"/>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8" name="Google Shape;7788;p58"/>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9" name="Google Shape;7789;p58"/>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0" name="Google Shape;7790;p58"/>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1" name="Google Shape;7791;p58"/>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2" name="Google Shape;7792;p58"/>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3" name="Google Shape;7793;p58"/>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4" name="Google Shape;7794;p58"/>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5" name="Google Shape;7795;p58"/>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6" name="Google Shape;7796;p58"/>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7" name="Google Shape;7797;p58"/>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8" name="Google Shape;7798;p58"/>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9" name="Google Shape;7799;p58"/>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0" name="Google Shape;7800;p58"/>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1" name="Google Shape;7801;p58"/>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2" name="Google Shape;7802;p58"/>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3" name="Google Shape;7803;p58"/>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4" name="Google Shape;7804;p58"/>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5" name="Google Shape;7805;p58"/>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6" name="Google Shape;7806;p58"/>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7" name="Google Shape;7807;p58"/>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8" name="Google Shape;7808;p58"/>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9" name="Google Shape;7809;p58"/>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0" name="Google Shape;7810;p58"/>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1" name="Google Shape;7811;p58"/>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2" name="Google Shape;7812;p58"/>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3" name="Google Shape;7813;p58"/>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4" name="Google Shape;7814;p58"/>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5" name="Google Shape;7815;p58"/>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6" name="Google Shape;7816;p58"/>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7" name="Google Shape;7817;p58"/>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8" name="Google Shape;7818;p58"/>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9" name="Google Shape;7819;p58"/>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0" name="Google Shape;7820;p58"/>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1" name="Google Shape;7821;p58"/>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2" name="Google Shape;7822;p58"/>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3" name="Google Shape;7823;p58"/>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4" name="Google Shape;7824;p58"/>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5" name="Google Shape;7825;p58"/>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6" name="Google Shape;7826;p58"/>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7" name="Google Shape;7827;p58"/>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8" name="Google Shape;7828;p58"/>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9" name="Google Shape;7829;p58"/>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0" name="Google Shape;7830;p58"/>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1" name="Google Shape;7831;p58"/>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2" name="Google Shape;7832;p58"/>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3" name="Google Shape;7833;p58"/>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4" name="Google Shape;7834;p58"/>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5" name="Google Shape;7835;p58"/>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6" name="Google Shape;7836;p58"/>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7" name="Google Shape;7837;p58"/>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8" name="Google Shape;7838;p58"/>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9" name="Google Shape;7839;p58"/>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0" name="Google Shape;7840;p58"/>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1" name="Google Shape;7841;p58"/>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2" name="Google Shape;7842;p58"/>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3" name="Google Shape;7843;p58"/>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4" name="Google Shape;7844;p58"/>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5" name="Google Shape;7845;p58"/>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6" name="Google Shape;7846;p58"/>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7" name="Google Shape;7847;p58"/>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8" name="Google Shape;7848;p58"/>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9" name="Google Shape;7849;p58"/>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0" name="Google Shape;7850;p58"/>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1" name="Google Shape;7851;p58"/>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2" name="Google Shape;7852;p58"/>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3" name="Google Shape;7853;p58"/>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4" name="Google Shape;7854;p58"/>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5" name="Google Shape;7855;p58"/>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6" name="Google Shape;7856;p58"/>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7" name="Google Shape;7857;p58"/>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8" name="Google Shape;7858;p58"/>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9" name="Google Shape;7859;p58"/>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0" name="Google Shape;7860;p58"/>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1" name="Google Shape;7861;p58"/>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2" name="Google Shape;7862;p58"/>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3" name="Google Shape;7863;p58"/>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4" name="Google Shape;7864;p58"/>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5" name="Google Shape;7865;p58"/>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6" name="Google Shape;7866;p58"/>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7" name="Google Shape;7867;p58"/>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8" name="Google Shape;7868;p58"/>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9" name="Google Shape;7869;p58"/>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0" name="Google Shape;7870;p58"/>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1" name="Google Shape;7871;p58"/>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2" name="Google Shape;7872;p58"/>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3" name="Google Shape;7873;p58"/>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4" name="Google Shape;7874;p58"/>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5" name="Google Shape;7875;p58"/>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6" name="Google Shape;7876;p58"/>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7" name="Google Shape;7877;p58"/>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8" name="Google Shape;7878;p58"/>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9" name="Google Shape;7879;p58"/>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0" name="Google Shape;7880;p58"/>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1" name="Google Shape;7881;p58"/>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2" name="Google Shape;7882;p58"/>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3" name="Google Shape;7883;p58"/>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4" name="Google Shape;7884;p58"/>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5" name="Google Shape;7885;p58"/>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6" name="Google Shape;7886;p58"/>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7" name="Google Shape;7887;p58"/>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8" name="Google Shape;7888;p58"/>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9" name="Google Shape;7889;p58"/>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0" name="Google Shape;7890;p58"/>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1" name="Google Shape;7891;p58"/>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2" name="Google Shape;7892;p58"/>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3" name="Google Shape;7893;p58"/>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4" name="Google Shape;7894;p58"/>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5" name="Google Shape;7895;p58"/>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6" name="Google Shape;7896;p58"/>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7" name="Google Shape;7897;p58"/>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8" name="Google Shape;7898;p58"/>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9" name="Google Shape;7899;p58"/>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0" name="Google Shape;7900;p58"/>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1" name="Google Shape;7901;p58"/>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2" name="Google Shape;7902;p58"/>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3" name="Google Shape;7903;p58"/>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4" name="Google Shape;7904;p58"/>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5" name="Google Shape;7905;p58"/>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6" name="Google Shape;7906;p58"/>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7" name="Google Shape;7907;p58"/>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8" name="Google Shape;7908;p58"/>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9" name="Google Shape;7909;p58"/>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0" name="Google Shape;7910;p58"/>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1" name="Google Shape;7911;p58"/>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2" name="Google Shape;7912;p58"/>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3" name="Google Shape;7913;p58"/>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914" name="Google Shape;7914;p58"/>
          <p:cNvSpPr txBox="1"/>
          <p:nvPr>
            <p:ph type="title"/>
          </p:nvPr>
        </p:nvSpPr>
        <p:spPr>
          <a:xfrm>
            <a:off x="2250025" y="2179625"/>
            <a:ext cx="4644000" cy="800100"/>
          </a:xfrm>
          <a:prstGeom prst="rect">
            <a:avLst/>
          </a:prstGeom>
          <a:noFill/>
          <a:ln>
            <a:noFill/>
          </a:ln>
          <a:effectLst>
            <a:outerShdw rotWithShape="0" algn="bl" dir="3300000" dist="3810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3600"/>
              <a:buNone/>
              <a:defRPr sz="3600">
                <a:solidFill>
                  <a:schemeClr val="lt2"/>
                </a:solidFill>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7915" name="Google Shape;7915;p58"/>
          <p:cNvSpPr txBox="1"/>
          <p:nvPr>
            <p:ph idx="2" type="title"/>
          </p:nvPr>
        </p:nvSpPr>
        <p:spPr>
          <a:xfrm>
            <a:off x="3623100" y="652025"/>
            <a:ext cx="1897800" cy="1483800"/>
          </a:xfrm>
          <a:prstGeom prst="rect">
            <a:avLst/>
          </a:prstGeom>
          <a:noFill/>
          <a:ln>
            <a:noFill/>
          </a:ln>
          <a:effectLst>
            <a:outerShdw rotWithShape="0" algn="bl" dir="3300000" dist="38100">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6000"/>
              <a:buNone/>
              <a:defRPr sz="9600">
                <a:solidFill>
                  <a:schemeClr val="lt2"/>
                </a:solidFill>
              </a:defRPr>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7916" name="Google Shape;7916;p58"/>
          <p:cNvSpPr txBox="1"/>
          <p:nvPr>
            <p:ph idx="1" type="subTitle"/>
          </p:nvPr>
        </p:nvSpPr>
        <p:spPr>
          <a:xfrm>
            <a:off x="2793400" y="3055975"/>
            <a:ext cx="3557100" cy="464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chemeClr val="dk2"/>
        </a:solidFill>
      </p:bgPr>
    </p:bg>
    <p:spTree>
      <p:nvGrpSpPr>
        <p:cNvPr id="7917" name="Shape 7917"/>
        <p:cNvGrpSpPr/>
        <p:nvPr/>
      </p:nvGrpSpPr>
      <p:grpSpPr>
        <a:xfrm>
          <a:off x="0" y="0"/>
          <a:ext cx="0" cy="0"/>
          <a:chOff x="0" y="0"/>
          <a:chExt cx="0" cy="0"/>
        </a:xfrm>
      </p:grpSpPr>
      <p:sp>
        <p:nvSpPr>
          <p:cNvPr id="7918" name="Google Shape;7918;p59"/>
          <p:cNvSpPr/>
          <p:nvPr/>
        </p:nvSpPr>
        <p:spPr>
          <a:xfrm>
            <a:off x="356375" y="293975"/>
            <a:ext cx="8280900" cy="43797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919" name="Google Shape;7919;p59"/>
          <p:cNvGrpSpPr/>
          <p:nvPr/>
        </p:nvGrpSpPr>
        <p:grpSpPr>
          <a:xfrm>
            <a:off x="468844" y="147364"/>
            <a:ext cx="8350008" cy="4685127"/>
            <a:chOff x="238400" y="851425"/>
            <a:chExt cx="7143475" cy="4008150"/>
          </a:xfrm>
        </p:grpSpPr>
        <p:sp>
          <p:nvSpPr>
            <p:cNvPr id="7920" name="Google Shape;7920;p59"/>
            <p:cNvSpPr/>
            <p:nvPr/>
          </p:nvSpPr>
          <p:spPr>
            <a:xfrm>
              <a:off x="3353325" y="4499125"/>
              <a:ext cx="20375" cy="19050"/>
            </a:xfrm>
            <a:custGeom>
              <a:rect b="b" l="l" r="r" t="t"/>
              <a:pathLst>
                <a:path extrusionOk="0" h="762" w="815">
                  <a:moveTo>
                    <a:pt x="527" y="0"/>
                  </a:moveTo>
                  <a:cubicBezTo>
                    <a:pt x="18" y="0"/>
                    <a:pt x="0" y="542"/>
                    <a:pt x="265" y="753"/>
                  </a:cubicBezTo>
                  <a:cubicBezTo>
                    <a:pt x="306" y="759"/>
                    <a:pt x="345" y="761"/>
                    <a:pt x="380" y="761"/>
                  </a:cubicBezTo>
                  <a:cubicBezTo>
                    <a:pt x="814" y="761"/>
                    <a:pt x="752" y="369"/>
                    <a:pt x="741" y="27"/>
                  </a:cubicBezTo>
                  <a:cubicBezTo>
                    <a:pt x="662" y="9"/>
                    <a:pt x="591"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1" name="Google Shape;7921;p59"/>
            <p:cNvSpPr/>
            <p:nvPr/>
          </p:nvSpPr>
          <p:spPr>
            <a:xfrm>
              <a:off x="6445725" y="1098925"/>
              <a:ext cx="20575" cy="25775"/>
            </a:xfrm>
            <a:custGeom>
              <a:rect b="b" l="l" r="r" t="t"/>
              <a:pathLst>
                <a:path extrusionOk="0" h="1031" w="823">
                  <a:moveTo>
                    <a:pt x="233" y="1"/>
                  </a:moveTo>
                  <a:cubicBezTo>
                    <a:pt x="165" y="1"/>
                    <a:pt x="88" y="40"/>
                    <a:pt x="1" y="137"/>
                  </a:cubicBezTo>
                  <a:cubicBezTo>
                    <a:pt x="275" y="376"/>
                    <a:pt x="465" y="697"/>
                    <a:pt x="644" y="1030"/>
                  </a:cubicBezTo>
                  <a:cubicBezTo>
                    <a:pt x="691" y="899"/>
                    <a:pt x="775" y="745"/>
                    <a:pt x="822" y="566"/>
                  </a:cubicBezTo>
                  <a:cubicBezTo>
                    <a:pt x="626" y="510"/>
                    <a:pt x="482" y="1"/>
                    <a:pt x="2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2" name="Google Shape;7922;p59"/>
            <p:cNvSpPr/>
            <p:nvPr/>
          </p:nvSpPr>
          <p:spPr>
            <a:xfrm>
              <a:off x="4669925" y="1630250"/>
              <a:ext cx="32750" cy="15050"/>
            </a:xfrm>
            <a:custGeom>
              <a:rect b="b" l="l" r="r" t="t"/>
              <a:pathLst>
                <a:path extrusionOk="0" h="602" w="1310">
                  <a:moveTo>
                    <a:pt x="563" y="0"/>
                  </a:moveTo>
                  <a:cubicBezTo>
                    <a:pt x="533" y="0"/>
                    <a:pt x="500" y="2"/>
                    <a:pt x="465" y="6"/>
                  </a:cubicBezTo>
                  <a:cubicBezTo>
                    <a:pt x="465" y="268"/>
                    <a:pt x="0" y="185"/>
                    <a:pt x="119" y="542"/>
                  </a:cubicBezTo>
                  <a:cubicBezTo>
                    <a:pt x="276" y="579"/>
                    <a:pt x="436" y="601"/>
                    <a:pt x="595" y="601"/>
                  </a:cubicBezTo>
                  <a:cubicBezTo>
                    <a:pt x="845" y="601"/>
                    <a:pt x="1091" y="545"/>
                    <a:pt x="1310" y="399"/>
                  </a:cubicBezTo>
                  <a:cubicBezTo>
                    <a:pt x="943" y="366"/>
                    <a:pt x="991" y="0"/>
                    <a:pt x="5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3" name="Google Shape;7923;p59"/>
            <p:cNvSpPr/>
            <p:nvPr/>
          </p:nvSpPr>
          <p:spPr>
            <a:xfrm>
              <a:off x="6469250" y="1133300"/>
              <a:ext cx="22950" cy="18175"/>
            </a:xfrm>
            <a:custGeom>
              <a:rect b="b" l="l" r="r" t="t"/>
              <a:pathLst>
                <a:path extrusionOk="0" h="727" w="918">
                  <a:moveTo>
                    <a:pt x="584" y="1"/>
                  </a:moveTo>
                  <a:cubicBezTo>
                    <a:pt x="262" y="13"/>
                    <a:pt x="108" y="144"/>
                    <a:pt x="0" y="322"/>
                  </a:cubicBezTo>
                  <a:cubicBezTo>
                    <a:pt x="60" y="453"/>
                    <a:pt x="131" y="596"/>
                    <a:pt x="191" y="727"/>
                  </a:cubicBezTo>
                  <a:cubicBezTo>
                    <a:pt x="596" y="691"/>
                    <a:pt x="739" y="477"/>
                    <a:pt x="917" y="251"/>
                  </a:cubicBezTo>
                  <a:cubicBezTo>
                    <a:pt x="834" y="179"/>
                    <a:pt x="715"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4" name="Google Shape;7924;p59"/>
            <p:cNvSpPr/>
            <p:nvPr/>
          </p:nvSpPr>
          <p:spPr>
            <a:xfrm>
              <a:off x="2601200" y="4589075"/>
              <a:ext cx="20575" cy="17600"/>
            </a:xfrm>
            <a:custGeom>
              <a:rect b="b" l="l" r="r" t="t"/>
              <a:pathLst>
                <a:path extrusionOk="0" h="704" w="823">
                  <a:moveTo>
                    <a:pt x="1" y="1"/>
                  </a:moveTo>
                  <a:cubicBezTo>
                    <a:pt x="1" y="441"/>
                    <a:pt x="465" y="537"/>
                    <a:pt x="798" y="703"/>
                  </a:cubicBezTo>
                  <a:cubicBezTo>
                    <a:pt x="822" y="251"/>
                    <a:pt x="489"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5" name="Google Shape;7925;p59"/>
            <p:cNvSpPr/>
            <p:nvPr/>
          </p:nvSpPr>
          <p:spPr>
            <a:xfrm>
              <a:off x="6601400" y="878800"/>
              <a:ext cx="6875" cy="3600"/>
            </a:xfrm>
            <a:custGeom>
              <a:rect b="b" l="l" r="r" t="t"/>
              <a:pathLst>
                <a:path extrusionOk="0" h="144" w="275">
                  <a:moveTo>
                    <a:pt x="215" y="1"/>
                  </a:moveTo>
                  <a:cubicBezTo>
                    <a:pt x="144" y="60"/>
                    <a:pt x="60" y="96"/>
                    <a:pt x="1" y="144"/>
                  </a:cubicBezTo>
                  <a:cubicBezTo>
                    <a:pt x="96" y="132"/>
                    <a:pt x="179" y="96"/>
                    <a:pt x="275" y="72"/>
                  </a:cubicBezTo>
                  <a:cubicBezTo>
                    <a:pt x="251" y="60"/>
                    <a:pt x="251" y="37"/>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6" name="Google Shape;7926;p59"/>
            <p:cNvSpPr/>
            <p:nvPr/>
          </p:nvSpPr>
          <p:spPr>
            <a:xfrm>
              <a:off x="6505275" y="1142225"/>
              <a:ext cx="30075" cy="24525"/>
            </a:xfrm>
            <a:custGeom>
              <a:rect b="b" l="l" r="r" t="t"/>
              <a:pathLst>
                <a:path extrusionOk="0" h="981" w="1203">
                  <a:moveTo>
                    <a:pt x="810" y="1"/>
                  </a:moveTo>
                  <a:cubicBezTo>
                    <a:pt x="393" y="13"/>
                    <a:pt x="250" y="215"/>
                    <a:pt x="0" y="370"/>
                  </a:cubicBezTo>
                  <a:cubicBezTo>
                    <a:pt x="329" y="551"/>
                    <a:pt x="334" y="981"/>
                    <a:pt x="867" y="981"/>
                  </a:cubicBezTo>
                  <a:cubicBezTo>
                    <a:pt x="894" y="981"/>
                    <a:pt x="923" y="979"/>
                    <a:pt x="953" y="977"/>
                  </a:cubicBezTo>
                  <a:cubicBezTo>
                    <a:pt x="1203" y="596"/>
                    <a:pt x="1072" y="299"/>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7" name="Google Shape;7927;p59"/>
            <p:cNvSpPr/>
            <p:nvPr/>
          </p:nvSpPr>
          <p:spPr>
            <a:xfrm>
              <a:off x="3479300" y="1781000"/>
              <a:ext cx="55675" cy="36950"/>
            </a:xfrm>
            <a:custGeom>
              <a:rect b="b" l="l" r="r" t="t"/>
              <a:pathLst>
                <a:path extrusionOk="0" h="1478" w="2227">
                  <a:moveTo>
                    <a:pt x="789" y="0"/>
                  </a:moveTo>
                  <a:cubicBezTo>
                    <a:pt x="380" y="0"/>
                    <a:pt x="233" y="222"/>
                    <a:pt x="12" y="370"/>
                  </a:cubicBezTo>
                  <a:cubicBezTo>
                    <a:pt x="0" y="977"/>
                    <a:pt x="774" y="1001"/>
                    <a:pt x="953" y="1477"/>
                  </a:cubicBezTo>
                  <a:cubicBezTo>
                    <a:pt x="1608" y="1298"/>
                    <a:pt x="1953" y="906"/>
                    <a:pt x="2227" y="489"/>
                  </a:cubicBezTo>
                  <a:cubicBezTo>
                    <a:pt x="2049" y="435"/>
                    <a:pt x="1919" y="410"/>
                    <a:pt x="1808" y="410"/>
                  </a:cubicBezTo>
                  <a:cubicBezTo>
                    <a:pt x="1623" y="410"/>
                    <a:pt x="1490" y="481"/>
                    <a:pt x="1274" y="608"/>
                  </a:cubicBezTo>
                  <a:cubicBezTo>
                    <a:pt x="1310" y="310"/>
                    <a:pt x="1036" y="239"/>
                    <a:pt x="965" y="13"/>
                  </a:cubicBezTo>
                  <a:cubicBezTo>
                    <a:pt x="901" y="4"/>
                    <a:pt x="843" y="0"/>
                    <a:pt x="7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8" name="Google Shape;7928;p59"/>
            <p:cNvSpPr/>
            <p:nvPr/>
          </p:nvSpPr>
          <p:spPr>
            <a:xfrm>
              <a:off x="3178350" y="2076275"/>
              <a:ext cx="24150" cy="18525"/>
            </a:xfrm>
            <a:custGeom>
              <a:rect b="b" l="l" r="r" t="t"/>
              <a:pathLst>
                <a:path extrusionOk="0" h="741" w="966">
                  <a:moveTo>
                    <a:pt x="597" y="0"/>
                  </a:moveTo>
                  <a:cubicBezTo>
                    <a:pt x="331" y="0"/>
                    <a:pt x="288" y="88"/>
                    <a:pt x="200" y="88"/>
                  </a:cubicBezTo>
                  <a:cubicBezTo>
                    <a:pt x="156" y="88"/>
                    <a:pt x="101" y="66"/>
                    <a:pt x="1" y="1"/>
                  </a:cubicBezTo>
                  <a:lnTo>
                    <a:pt x="1" y="1"/>
                  </a:lnTo>
                  <a:cubicBezTo>
                    <a:pt x="150" y="276"/>
                    <a:pt x="45" y="741"/>
                    <a:pt x="572" y="741"/>
                  </a:cubicBezTo>
                  <a:cubicBezTo>
                    <a:pt x="591" y="741"/>
                    <a:pt x="611" y="740"/>
                    <a:pt x="632" y="739"/>
                  </a:cubicBezTo>
                  <a:cubicBezTo>
                    <a:pt x="965" y="477"/>
                    <a:pt x="561" y="394"/>
                    <a:pt x="632" y="1"/>
                  </a:cubicBezTo>
                  <a:cubicBezTo>
                    <a:pt x="620" y="0"/>
                    <a:pt x="608"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9" name="Google Shape;7929;p59"/>
            <p:cNvSpPr/>
            <p:nvPr/>
          </p:nvSpPr>
          <p:spPr>
            <a:xfrm>
              <a:off x="3246850" y="2048900"/>
              <a:ext cx="26200" cy="17600"/>
            </a:xfrm>
            <a:custGeom>
              <a:rect b="b" l="l" r="r" t="t"/>
              <a:pathLst>
                <a:path extrusionOk="0" h="704" w="1048">
                  <a:moveTo>
                    <a:pt x="428" y="0"/>
                  </a:moveTo>
                  <a:lnTo>
                    <a:pt x="428" y="0"/>
                  </a:lnTo>
                  <a:cubicBezTo>
                    <a:pt x="0" y="257"/>
                    <a:pt x="483" y="703"/>
                    <a:pt x="829" y="703"/>
                  </a:cubicBezTo>
                  <a:cubicBezTo>
                    <a:pt x="916" y="703"/>
                    <a:pt x="994" y="675"/>
                    <a:pt x="1047" y="607"/>
                  </a:cubicBezTo>
                  <a:cubicBezTo>
                    <a:pt x="833" y="417"/>
                    <a:pt x="738" y="131"/>
                    <a:pt x="42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0" name="Google Shape;7930;p59"/>
            <p:cNvSpPr/>
            <p:nvPr/>
          </p:nvSpPr>
          <p:spPr>
            <a:xfrm>
              <a:off x="4748750" y="1198425"/>
              <a:ext cx="34900" cy="21525"/>
            </a:xfrm>
            <a:custGeom>
              <a:rect b="b" l="l" r="r" t="t"/>
              <a:pathLst>
                <a:path extrusionOk="0" h="861" w="1396">
                  <a:moveTo>
                    <a:pt x="1121" y="1"/>
                  </a:moveTo>
                  <a:cubicBezTo>
                    <a:pt x="383" y="1"/>
                    <a:pt x="1" y="850"/>
                    <a:pt x="895" y="860"/>
                  </a:cubicBezTo>
                  <a:cubicBezTo>
                    <a:pt x="741" y="337"/>
                    <a:pt x="1300" y="384"/>
                    <a:pt x="1395" y="39"/>
                  </a:cubicBezTo>
                  <a:cubicBezTo>
                    <a:pt x="1300" y="13"/>
                    <a:pt x="1208" y="1"/>
                    <a:pt x="112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1" name="Google Shape;7931;p59"/>
            <p:cNvSpPr/>
            <p:nvPr/>
          </p:nvSpPr>
          <p:spPr>
            <a:xfrm>
              <a:off x="4719325" y="1207400"/>
              <a:ext cx="34250" cy="19400"/>
            </a:xfrm>
            <a:custGeom>
              <a:rect b="b" l="l" r="r" t="t"/>
              <a:pathLst>
                <a:path extrusionOk="0" h="776" w="1370">
                  <a:moveTo>
                    <a:pt x="486" y="1"/>
                  </a:moveTo>
                  <a:cubicBezTo>
                    <a:pt x="335" y="1"/>
                    <a:pt x="177" y="29"/>
                    <a:pt x="1" y="97"/>
                  </a:cubicBezTo>
                  <a:lnTo>
                    <a:pt x="1" y="775"/>
                  </a:lnTo>
                  <a:cubicBezTo>
                    <a:pt x="644" y="740"/>
                    <a:pt x="941" y="418"/>
                    <a:pt x="1370" y="228"/>
                  </a:cubicBezTo>
                  <a:cubicBezTo>
                    <a:pt x="1054" y="109"/>
                    <a:pt x="785" y="1"/>
                    <a:pt x="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2" name="Google Shape;7932;p59"/>
            <p:cNvSpPr/>
            <p:nvPr/>
          </p:nvSpPr>
          <p:spPr>
            <a:xfrm>
              <a:off x="2155900" y="4408175"/>
              <a:ext cx="27600" cy="25700"/>
            </a:xfrm>
            <a:custGeom>
              <a:rect b="b" l="l" r="r" t="t"/>
              <a:pathLst>
                <a:path extrusionOk="0" h="1028" w="1104">
                  <a:moveTo>
                    <a:pt x="665" y="0"/>
                  </a:moveTo>
                  <a:cubicBezTo>
                    <a:pt x="449" y="0"/>
                    <a:pt x="315" y="98"/>
                    <a:pt x="13" y="212"/>
                  </a:cubicBezTo>
                  <a:cubicBezTo>
                    <a:pt x="1" y="546"/>
                    <a:pt x="1" y="867"/>
                    <a:pt x="180" y="1022"/>
                  </a:cubicBezTo>
                  <a:cubicBezTo>
                    <a:pt x="230" y="1026"/>
                    <a:pt x="277" y="1028"/>
                    <a:pt x="323" y="1028"/>
                  </a:cubicBezTo>
                  <a:cubicBezTo>
                    <a:pt x="952" y="1028"/>
                    <a:pt x="1103" y="647"/>
                    <a:pt x="1037" y="69"/>
                  </a:cubicBezTo>
                  <a:cubicBezTo>
                    <a:pt x="880" y="21"/>
                    <a:pt x="764" y="0"/>
                    <a:pt x="6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3" name="Google Shape;7933;p59"/>
            <p:cNvSpPr/>
            <p:nvPr/>
          </p:nvSpPr>
          <p:spPr>
            <a:xfrm>
              <a:off x="2086850" y="4379300"/>
              <a:ext cx="72075" cy="78100"/>
            </a:xfrm>
            <a:custGeom>
              <a:rect b="b" l="l" r="r" t="t"/>
              <a:pathLst>
                <a:path extrusionOk="0" h="3124" w="2883">
                  <a:moveTo>
                    <a:pt x="902" y="1"/>
                  </a:moveTo>
                  <a:cubicBezTo>
                    <a:pt x="487" y="1"/>
                    <a:pt x="366" y="208"/>
                    <a:pt x="25" y="272"/>
                  </a:cubicBezTo>
                  <a:cubicBezTo>
                    <a:pt x="1" y="1058"/>
                    <a:pt x="810" y="1189"/>
                    <a:pt x="1406" y="1498"/>
                  </a:cubicBezTo>
                  <a:cubicBezTo>
                    <a:pt x="584" y="1844"/>
                    <a:pt x="1453" y="2689"/>
                    <a:pt x="1584" y="3118"/>
                  </a:cubicBezTo>
                  <a:cubicBezTo>
                    <a:pt x="1746" y="3118"/>
                    <a:pt x="1913" y="3123"/>
                    <a:pt x="2072" y="3123"/>
                  </a:cubicBezTo>
                  <a:cubicBezTo>
                    <a:pt x="2369" y="3123"/>
                    <a:pt x="2635" y="3103"/>
                    <a:pt x="2775" y="2987"/>
                  </a:cubicBezTo>
                  <a:cubicBezTo>
                    <a:pt x="2882" y="2177"/>
                    <a:pt x="1001" y="1558"/>
                    <a:pt x="1906" y="1367"/>
                  </a:cubicBezTo>
                  <a:cubicBezTo>
                    <a:pt x="1453" y="1070"/>
                    <a:pt x="1525" y="308"/>
                    <a:pt x="1060" y="10"/>
                  </a:cubicBezTo>
                  <a:cubicBezTo>
                    <a:pt x="1003" y="4"/>
                    <a:pt x="950" y="1"/>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4" name="Google Shape;7934;p59"/>
            <p:cNvSpPr/>
            <p:nvPr/>
          </p:nvSpPr>
          <p:spPr>
            <a:xfrm>
              <a:off x="3418275" y="1836075"/>
              <a:ext cx="29500" cy="21150"/>
            </a:xfrm>
            <a:custGeom>
              <a:rect b="b" l="l" r="r" t="t"/>
              <a:pathLst>
                <a:path extrusionOk="0" h="846" w="1180">
                  <a:moveTo>
                    <a:pt x="72" y="0"/>
                  </a:moveTo>
                  <a:cubicBezTo>
                    <a:pt x="0" y="488"/>
                    <a:pt x="262" y="738"/>
                    <a:pt x="715" y="846"/>
                  </a:cubicBezTo>
                  <a:cubicBezTo>
                    <a:pt x="1179" y="429"/>
                    <a:pt x="500" y="84"/>
                    <a:pt x="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5" name="Google Shape;7935;p59"/>
            <p:cNvSpPr/>
            <p:nvPr/>
          </p:nvSpPr>
          <p:spPr>
            <a:xfrm>
              <a:off x="576250" y="950850"/>
              <a:ext cx="25025" cy="28000"/>
            </a:xfrm>
            <a:custGeom>
              <a:rect b="b" l="l" r="r" t="t"/>
              <a:pathLst>
                <a:path extrusionOk="0" h="1120" w="1001">
                  <a:moveTo>
                    <a:pt x="751" y="0"/>
                  </a:moveTo>
                  <a:cubicBezTo>
                    <a:pt x="239" y="60"/>
                    <a:pt x="1" y="655"/>
                    <a:pt x="120" y="1119"/>
                  </a:cubicBezTo>
                  <a:cubicBezTo>
                    <a:pt x="332" y="981"/>
                    <a:pt x="595" y="878"/>
                    <a:pt x="819" y="878"/>
                  </a:cubicBezTo>
                  <a:cubicBezTo>
                    <a:pt x="884" y="878"/>
                    <a:pt x="945" y="886"/>
                    <a:pt x="1001" y="905"/>
                  </a:cubicBezTo>
                  <a:cubicBezTo>
                    <a:pt x="810" y="750"/>
                    <a:pt x="810" y="453"/>
                    <a:pt x="822" y="131"/>
                  </a:cubicBezTo>
                  <a:cubicBezTo>
                    <a:pt x="798" y="95"/>
                    <a:pt x="763" y="48"/>
                    <a:pt x="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6" name="Google Shape;7936;p59"/>
            <p:cNvSpPr/>
            <p:nvPr/>
          </p:nvSpPr>
          <p:spPr>
            <a:xfrm>
              <a:off x="289600" y="1540950"/>
              <a:ext cx="25575" cy="12625"/>
            </a:xfrm>
            <a:custGeom>
              <a:rect b="b" l="l" r="r" t="t"/>
              <a:pathLst>
                <a:path extrusionOk="0" h="505" w="1023">
                  <a:moveTo>
                    <a:pt x="390" y="1"/>
                  </a:moveTo>
                  <a:cubicBezTo>
                    <a:pt x="318" y="1"/>
                    <a:pt x="250" y="14"/>
                    <a:pt x="191" y="42"/>
                  </a:cubicBezTo>
                  <a:lnTo>
                    <a:pt x="191" y="90"/>
                  </a:lnTo>
                  <a:cubicBezTo>
                    <a:pt x="156" y="90"/>
                    <a:pt x="132" y="90"/>
                    <a:pt x="84" y="101"/>
                  </a:cubicBezTo>
                  <a:cubicBezTo>
                    <a:pt x="60" y="137"/>
                    <a:pt x="25" y="197"/>
                    <a:pt x="1" y="256"/>
                  </a:cubicBezTo>
                  <a:cubicBezTo>
                    <a:pt x="250" y="326"/>
                    <a:pt x="374" y="505"/>
                    <a:pt x="730" y="505"/>
                  </a:cubicBezTo>
                  <a:cubicBezTo>
                    <a:pt x="799" y="505"/>
                    <a:pt x="876" y="498"/>
                    <a:pt x="965" y="482"/>
                  </a:cubicBezTo>
                  <a:cubicBezTo>
                    <a:pt x="1023" y="215"/>
                    <a:pt x="681" y="1"/>
                    <a:pt x="3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7" name="Google Shape;7937;p59"/>
            <p:cNvSpPr/>
            <p:nvPr/>
          </p:nvSpPr>
          <p:spPr>
            <a:xfrm>
              <a:off x="337525" y="1611050"/>
              <a:ext cx="25325" cy="15225"/>
            </a:xfrm>
            <a:custGeom>
              <a:rect b="b" l="l" r="r" t="t"/>
              <a:pathLst>
                <a:path extrusionOk="0" h="609" w="1013">
                  <a:moveTo>
                    <a:pt x="953" y="0"/>
                  </a:moveTo>
                  <a:lnTo>
                    <a:pt x="953" y="0"/>
                  </a:lnTo>
                  <a:cubicBezTo>
                    <a:pt x="818" y="33"/>
                    <a:pt x="700" y="41"/>
                    <a:pt x="598" y="41"/>
                  </a:cubicBezTo>
                  <a:cubicBezTo>
                    <a:pt x="487" y="41"/>
                    <a:pt x="394" y="31"/>
                    <a:pt x="317" y="31"/>
                  </a:cubicBezTo>
                  <a:cubicBezTo>
                    <a:pt x="153" y="31"/>
                    <a:pt x="57" y="76"/>
                    <a:pt x="1" y="357"/>
                  </a:cubicBezTo>
                  <a:cubicBezTo>
                    <a:pt x="135" y="525"/>
                    <a:pt x="373" y="609"/>
                    <a:pt x="726" y="609"/>
                  </a:cubicBezTo>
                  <a:cubicBezTo>
                    <a:pt x="750" y="609"/>
                    <a:pt x="774" y="608"/>
                    <a:pt x="798" y="607"/>
                  </a:cubicBezTo>
                  <a:cubicBezTo>
                    <a:pt x="941" y="476"/>
                    <a:pt x="1013" y="274"/>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8" name="Google Shape;7938;p59"/>
            <p:cNvSpPr/>
            <p:nvPr/>
          </p:nvSpPr>
          <p:spPr>
            <a:xfrm>
              <a:off x="374450" y="1242550"/>
              <a:ext cx="18175" cy="12225"/>
            </a:xfrm>
            <a:custGeom>
              <a:rect b="b" l="l" r="r" t="t"/>
              <a:pathLst>
                <a:path extrusionOk="0" h="489" w="727">
                  <a:moveTo>
                    <a:pt x="83" y="0"/>
                  </a:moveTo>
                  <a:lnTo>
                    <a:pt x="83" y="0"/>
                  </a:lnTo>
                  <a:cubicBezTo>
                    <a:pt x="0" y="417"/>
                    <a:pt x="369" y="465"/>
                    <a:pt x="726" y="488"/>
                  </a:cubicBezTo>
                  <a:lnTo>
                    <a:pt x="726" y="131"/>
                  </a:lnTo>
                  <a:cubicBezTo>
                    <a:pt x="453" y="131"/>
                    <a:pt x="238" y="107"/>
                    <a:pt x="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9" name="Google Shape;7939;p59"/>
            <p:cNvSpPr/>
            <p:nvPr/>
          </p:nvSpPr>
          <p:spPr>
            <a:xfrm>
              <a:off x="5961450" y="3411850"/>
              <a:ext cx="47050" cy="21175"/>
            </a:xfrm>
            <a:custGeom>
              <a:rect b="b" l="l" r="r" t="t"/>
              <a:pathLst>
                <a:path extrusionOk="0" h="847" w="1882">
                  <a:moveTo>
                    <a:pt x="1870" y="37"/>
                  </a:moveTo>
                  <a:lnTo>
                    <a:pt x="1870" y="37"/>
                  </a:lnTo>
                  <a:cubicBezTo>
                    <a:pt x="977" y="251"/>
                    <a:pt x="453" y="1"/>
                    <a:pt x="0" y="441"/>
                  </a:cubicBezTo>
                  <a:cubicBezTo>
                    <a:pt x="168" y="371"/>
                    <a:pt x="308" y="339"/>
                    <a:pt x="426" y="339"/>
                  </a:cubicBezTo>
                  <a:cubicBezTo>
                    <a:pt x="730" y="339"/>
                    <a:pt x="893" y="547"/>
                    <a:pt x="1012" y="846"/>
                  </a:cubicBezTo>
                  <a:cubicBezTo>
                    <a:pt x="1548" y="751"/>
                    <a:pt x="1882" y="549"/>
                    <a:pt x="1870" y="37"/>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0" name="Google Shape;7940;p59"/>
            <p:cNvSpPr/>
            <p:nvPr/>
          </p:nvSpPr>
          <p:spPr>
            <a:xfrm>
              <a:off x="5975800" y="3372250"/>
              <a:ext cx="27650" cy="19700"/>
            </a:xfrm>
            <a:custGeom>
              <a:rect b="b" l="l" r="r" t="t"/>
              <a:pathLst>
                <a:path extrusionOk="0" h="788" w="1106">
                  <a:moveTo>
                    <a:pt x="672" y="0"/>
                  </a:moveTo>
                  <a:cubicBezTo>
                    <a:pt x="257" y="0"/>
                    <a:pt x="1" y="363"/>
                    <a:pt x="272" y="787"/>
                  </a:cubicBezTo>
                  <a:cubicBezTo>
                    <a:pt x="748" y="728"/>
                    <a:pt x="1034" y="513"/>
                    <a:pt x="1105" y="120"/>
                  </a:cubicBezTo>
                  <a:cubicBezTo>
                    <a:pt x="953" y="37"/>
                    <a:pt x="804" y="0"/>
                    <a:pt x="6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1" name="Google Shape;7941;p59"/>
            <p:cNvSpPr/>
            <p:nvPr/>
          </p:nvSpPr>
          <p:spPr>
            <a:xfrm>
              <a:off x="5961450" y="3313925"/>
              <a:ext cx="53000" cy="51400"/>
            </a:xfrm>
            <a:custGeom>
              <a:rect b="b" l="l" r="r" t="t"/>
              <a:pathLst>
                <a:path extrusionOk="0" h="2056" w="2120">
                  <a:moveTo>
                    <a:pt x="667" y="1"/>
                  </a:moveTo>
                  <a:lnTo>
                    <a:pt x="667" y="1"/>
                  </a:lnTo>
                  <a:cubicBezTo>
                    <a:pt x="858" y="1156"/>
                    <a:pt x="358" y="1072"/>
                    <a:pt x="0" y="1906"/>
                  </a:cubicBezTo>
                  <a:cubicBezTo>
                    <a:pt x="122" y="2020"/>
                    <a:pt x="345" y="2056"/>
                    <a:pt x="614" y="2056"/>
                  </a:cubicBezTo>
                  <a:cubicBezTo>
                    <a:pt x="738" y="2056"/>
                    <a:pt x="873" y="2048"/>
                    <a:pt x="1012" y="2037"/>
                  </a:cubicBezTo>
                  <a:cubicBezTo>
                    <a:pt x="1370" y="1239"/>
                    <a:pt x="2120" y="322"/>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2" name="Google Shape;7942;p59"/>
            <p:cNvSpPr/>
            <p:nvPr/>
          </p:nvSpPr>
          <p:spPr>
            <a:xfrm>
              <a:off x="5890900" y="2201075"/>
              <a:ext cx="17300" cy="15025"/>
            </a:xfrm>
            <a:custGeom>
              <a:rect b="b" l="l" r="r" t="t"/>
              <a:pathLst>
                <a:path extrusionOk="0" h="601" w="692">
                  <a:moveTo>
                    <a:pt x="477" y="1"/>
                  </a:moveTo>
                  <a:cubicBezTo>
                    <a:pt x="1" y="1"/>
                    <a:pt x="135" y="601"/>
                    <a:pt x="554" y="601"/>
                  </a:cubicBezTo>
                  <a:cubicBezTo>
                    <a:pt x="597" y="601"/>
                    <a:pt x="643" y="595"/>
                    <a:pt x="691" y="581"/>
                  </a:cubicBezTo>
                  <a:lnTo>
                    <a:pt x="691" y="33"/>
                  </a:lnTo>
                  <a:cubicBezTo>
                    <a:pt x="609" y="11"/>
                    <a:pt x="538" y="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3" name="Google Shape;7943;p59"/>
            <p:cNvSpPr/>
            <p:nvPr/>
          </p:nvSpPr>
          <p:spPr>
            <a:xfrm>
              <a:off x="5683725" y="3745225"/>
              <a:ext cx="17600" cy="17375"/>
            </a:xfrm>
            <a:custGeom>
              <a:rect b="b" l="l" r="r" t="t"/>
              <a:pathLst>
                <a:path extrusionOk="0" h="695" w="704">
                  <a:moveTo>
                    <a:pt x="1" y="1"/>
                  </a:moveTo>
                  <a:cubicBezTo>
                    <a:pt x="1" y="352"/>
                    <a:pt x="48" y="694"/>
                    <a:pt x="519" y="694"/>
                  </a:cubicBezTo>
                  <a:cubicBezTo>
                    <a:pt x="574" y="694"/>
                    <a:pt x="636" y="690"/>
                    <a:pt x="703" y="679"/>
                  </a:cubicBezTo>
                  <a:cubicBezTo>
                    <a:pt x="584" y="358"/>
                    <a:pt x="46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4" name="Google Shape;7944;p59"/>
            <p:cNvSpPr/>
            <p:nvPr/>
          </p:nvSpPr>
          <p:spPr>
            <a:xfrm>
              <a:off x="5918225" y="4429475"/>
              <a:ext cx="31350" cy="16225"/>
            </a:xfrm>
            <a:custGeom>
              <a:rect b="b" l="l" r="r" t="t"/>
              <a:pathLst>
                <a:path extrusionOk="0" h="649" w="1254">
                  <a:moveTo>
                    <a:pt x="445" y="1"/>
                  </a:moveTo>
                  <a:cubicBezTo>
                    <a:pt x="356" y="1"/>
                    <a:pt x="257" y="9"/>
                    <a:pt x="146" y="27"/>
                  </a:cubicBezTo>
                  <a:cubicBezTo>
                    <a:pt x="1" y="401"/>
                    <a:pt x="424" y="648"/>
                    <a:pt x="793" y="648"/>
                  </a:cubicBezTo>
                  <a:cubicBezTo>
                    <a:pt x="1000" y="648"/>
                    <a:pt x="1189" y="571"/>
                    <a:pt x="1253" y="396"/>
                  </a:cubicBezTo>
                  <a:cubicBezTo>
                    <a:pt x="1075" y="198"/>
                    <a:pt x="881"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5" name="Google Shape;7945;p59"/>
            <p:cNvSpPr/>
            <p:nvPr/>
          </p:nvSpPr>
          <p:spPr>
            <a:xfrm>
              <a:off x="5974625" y="2171225"/>
              <a:ext cx="28825" cy="13725"/>
            </a:xfrm>
            <a:custGeom>
              <a:rect b="b" l="l" r="r" t="t"/>
              <a:pathLst>
                <a:path extrusionOk="0" h="549" w="1153">
                  <a:moveTo>
                    <a:pt x="759" y="1"/>
                  </a:moveTo>
                  <a:cubicBezTo>
                    <a:pt x="726" y="188"/>
                    <a:pt x="587" y="270"/>
                    <a:pt x="430" y="270"/>
                  </a:cubicBezTo>
                  <a:cubicBezTo>
                    <a:pt x="307" y="270"/>
                    <a:pt x="173" y="220"/>
                    <a:pt x="69" y="132"/>
                  </a:cubicBezTo>
                  <a:lnTo>
                    <a:pt x="69" y="132"/>
                  </a:lnTo>
                  <a:cubicBezTo>
                    <a:pt x="0" y="490"/>
                    <a:pt x="294" y="549"/>
                    <a:pt x="654" y="549"/>
                  </a:cubicBezTo>
                  <a:cubicBezTo>
                    <a:pt x="796" y="549"/>
                    <a:pt x="948" y="540"/>
                    <a:pt x="1093" y="536"/>
                  </a:cubicBezTo>
                  <a:cubicBezTo>
                    <a:pt x="1152" y="239"/>
                    <a:pt x="1057" y="48"/>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6" name="Google Shape;7946;p59"/>
            <p:cNvSpPr/>
            <p:nvPr/>
          </p:nvSpPr>
          <p:spPr>
            <a:xfrm>
              <a:off x="5956375" y="3720825"/>
              <a:ext cx="52950" cy="32375"/>
            </a:xfrm>
            <a:custGeom>
              <a:rect b="b" l="l" r="r" t="t"/>
              <a:pathLst>
                <a:path extrusionOk="0" h="1295" w="2118">
                  <a:moveTo>
                    <a:pt x="703" y="1"/>
                  </a:moveTo>
                  <a:cubicBezTo>
                    <a:pt x="49" y="24"/>
                    <a:pt x="1" y="536"/>
                    <a:pt x="37" y="1096"/>
                  </a:cubicBezTo>
                  <a:cubicBezTo>
                    <a:pt x="363" y="1215"/>
                    <a:pt x="737" y="1295"/>
                    <a:pt x="1075" y="1295"/>
                  </a:cubicBezTo>
                  <a:cubicBezTo>
                    <a:pt x="1649" y="1295"/>
                    <a:pt x="2118" y="1065"/>
                    <a:pt x="2073" y="405"/>
                  </a:cubicBezTo>
                  <a:lnTo>
                    <a:pt x="2073" y="405"/>
                  </a:lnTo>
                  <a:cubicBezTo>
                    <a:pt x="1911" y="447"/>
                    <a:pt x="1779" y="464"/>
                    <a:pt x="1667" y="464"/>
                  </a:cubicBezTo>
                  <a:cubicBezTo>
                    <a:pt x="1168" y="464"/>
                    <a:pt x="1083" y="11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7" name="Google Shape;7947;p59"/>
            <p:cNvSpPr/>
            <p:nvPr/>
          </p:nvSpPr>
          <p:spPr>
            <a:xfrm>
              <a:off x="5889125" y="3154675"/>
              <a:ext cx="19075" cy="20275"/>
            </a:xfrm>
            <a:custGeom>
              <a:rect b="b" l="l" r="r" t="t"/>
              <a:pathLst>
                <a:path extrusionOk="0" h="811" w="763">
                  <a:moveTo>
                    <a:pt x="298" y="1"/>
                  </a:moveTo>
                  <a:cubicBezTo>
                    <a:pt x="60" y="191"/>
                    <a:pt x="0" y="810"/>
                    <a:pt x="465" y="810"/>
                  </a:cubicBezTo>
                  <a:cubicBezTo>
                    <a:pt x="715" y="632"/>
                    <a:pt x="762" y="1"/>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8" name="Google Shape;7948;p59"/>
            <p:cNvSpPr/>
            <p:nvPr/>
          </p:nvSpPr>
          <p:spPr>
            <a:xfrm>
              <a:off x="5931975" y="1934300"/>
              <a:ext cx="75925" cy="44375"/>
            </a:xfrm>
            <a:custGeom>
              <a:rect b="b" l="l" r="r" t="t"/>
              <a:pathLst>
                <a:path extrusionOk="0" h="1775" w="3037">
                  <a:moveTo>
                    <a:pt x="1429" y="0"/>
                  </a:moveTo>
                  <a:cubicBezTo>
                    <a:pt x="1394" y="727"/>
                    <a:pt x="1" y="965"/>
                    <a:pt x="584" y="1774"/>
                  </a:cubicBezTo>
                  <a:cubicBezTo>
                    <a:pt x="1203" y="1453"/>
                    <a:pt x="3037" y="417"/>
                    <a:pt x="1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9" name="Google Shape;7949;p59"/>
            <p:cNvSpPr/>
            <p:nvPr/>
          </p:nvSpPr>
          <p:spPr>
            <a:xfrm>
              <a:off x="5702775" y="3657075"/>
              <a:ext cx="53600" cy="78050"/>
            </a:xfrm>
            <a:custGeom>
              <a:rect b="b" l="l" r="r" t="t"/>
              <a:pathLst>
                <a:path extrusionOk="0" h="3122" w="2144">
                  <a:moveTo>
                    <a:pt x="1785" y="1"/>
                  </a:moveTo>
                  <a:cubicBezTo>
                    <a:pt x="1576" y="1"/>
                    <a:pt x="1363" y="103"/>
                    <a:pt x="1120" y="134"/>
                  </a:cubicBezTo>
                  <a:cubicBezTo>
                    <a:pt x="1477" y="1229"/>
                    <a:pt x="310" y="1122"/>
                    <a:pt x="84" y="1753"/>
                  </a:cubicBezTo>
                  <a:cubicBezTo>
                    <a:pt x="882" y="2110"/>
                    <a:pt x="1" y="2991"/>
                    <a:pt x="1120" y="3122"/>
                  </a:cubicBezTo>
                  <a:cubicBezTo>
                    <a:pt x="882" y="2360"/>
                    <a:pt x="1989" y="2646"/>
                    <a:pt x="1965" y="2039"/>
                  </a:cubicBezTo>
                  <a:cubicBezTo>
                    <a:pt x="1596" y="1919"/>
                    <a:pt x="1680" y="1443"/>
                    <a:pt x="1442" y="1217"/>
                  </a:cubicBezTo>
                  <a:cubicBezTo>
                    <a:pt x="1834" y="979"/>
                    <a:pt x="2049" y="622"/>
                    <a:pt x="2144" y="134"/>
                  </a:cubicBezTo>
                  <a:cubicBezTo>
                    <a:pt x="2023" y="34"/>
                    <a:pt x="1905" y="1"/>
                    <a:pt x="17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0" name="Google Shape;7950;p59"/>
            <p:cNvSpPr/>
            <p:nvPr/>
          </p:nvSpPr>
          <p:spPr>
            <a:xfrm>
              <a:off x="5838825" y="2154550"/>
              <a:ext cx="26225" cy="17850"/>
            </a:xfrm>
            <a:custGeom>
              <a:rect b="b" l="l" r="r" t="t"/>
              <a:pathLst>
                <a:path extrusionOk="0" h="714" w="1049">
                  <a:moveTo>
                    <a:pt x="381" y="1"/>
                  </a:moveTo>
                  <a:lnTo>
                    <a:pt x="381" y="1"/>
                  </a:lnTo>
                  <a:cubicBezTo>
                    <a:pt x="0" y="25"/>
                    <a:pt x="24" y="346"/>
                    <a:pt x="36" y="680"/>
                  </a:cubicBezTo>
                  <a:cubicBezTo>
                    <a:pt x="135" y="703"/>
                    <a:pt x="225" y="714"/>
                    <a:pt x="307" y="714"/>
                  </a:cubicBezTo>
                  <a:cubicBezTo>
                    <a:pt x="971" y="714"/>
                    <a:pt x="1049" y="22"/>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1" name="Google Shape;7951;p59"/>
            <p:cNvSpPr/>
            <p:nvPr/>
          </p:nvSpPr>
          <p:spPr>
            <a:xfrm>
              <a:off x="5728125" y="3588800"/>
              <a:ext cx="36900" cy="27575"/>
            </a:xfrm>
            <a:custGeom>
              <a:rect b="b" l="l" r="r" t="t"/>
              <a:pathLst>
                <a:path extrusionOk="0" h="1103" w="1476">
                  <a:moveTo>
                    <a:pt x="1137" y="0"/>
                  </a:moveTo>
                  <a:cubicBezTo>
                    <a:pt x="333" y="0"/>
                    <a:pt x="1" y="365"/>
                    <a:pt x="106" y="1102"/>
                  </a:cubicBezTo>
                  <a:cubicBezTo>
                    <a:pt x="374" y="1049"/>
                    <a:pt x="454" y="1022"/>
                    <a:pt x="535" y="1022"/>
                  </a:cubicBezTo>
                  <a:cubicBezTo>
                    <a:pt x="615" y="1022"/>
                    <a:pt x="695" y="1049"/>
                    <a:pt x="963" y="1102"/>
                  </a:cubicBezTo>
                  <a:cubicBezTo>
                    <a:pt x="844" y="507"/>
                    <a:pt x="1451" y="495"/>
                    <a:pt x="1475" y="19"/>
                  </a:cubicBezTo>
                  <a:cubicBezTo>
                    <a:pt x="1355" y="7"/>
                    <a:pt x="1242" y="0"/>
                    <a:pt x="11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2" name="Google Shape;7952;p59"/>
            <p:cNvSpPr/>
            <p:nvPr/>
          </p:nvSpPr>
          <p:spPr>
            <a:xfrm>
              <a:off x="5712000" y="2381975"/>
              <a:ext cx="37250" cy="37525"/>
            </a:xfrm>
            <a:custGeom>
              <a:rect b="b" l="l" r="r" t="t"/>
              <a:pathLst>
                <a:path extrusionOk="0" h="1501" w="1490">
                  <a:moveTo>
                    <a:pt x="1" y="0"/>
                  </a:moveTo>
                  <a:lnTo>
                    <a:pt x="1" y="0"/>
                  </a:lnTo>
                  <a:cubicBezTo>
                    <a:pt x="96" y="750"/>
                    <a:pt x="453" y="1274"/>
                    <a:pt x="1192" y="1500"/>
                  </a:cubicBezTo>
                  <a:cubicBezTo>
                    <a:pt x="1489" y="441"/>
                    <a:pt x="453" y="47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3" name="Google Shape;7953;p59"/>
            <p:cNvSpPr/>
            <p:nvPr/>
          </p:nvSpPr>
          <p:spPr>
            <a:xfrm>
              <a:off x="5725850" y="3391900"/>
              <a:ext cx="17150" cy="14725"/>
            </a:xfrm>
            <a:custGeom>
              <a:rect b="b" l="l" r="r" t="t"/>
              <a:pathLst>
                <a:path extrusionOk="0" h="589" w="686">
                  <a:moveTo>
                    <a:pt x="460" y="0"/>
                  </a:moveTo>
                  <a:cubicBezTo>
                    <a:pt x="1" y="0"/>
                    <a:pt x="137" y="588"/>
                    <a:pt x="563" y="588"/>
                  </a:cubicBezTo>
                  <a:cubicBezTo>
                    <a:pt x="601" y="588"/>
                    <a:pt x="642" y="583"/>
                    <a:pt x="685" y="573"/>
                  </a:cubicBezTo>
                  <a:lnTo>
                    <a:pt x="685" y="37"/>
                  </a:lnTo>
                  <a:cubicBezTo>
                    <a:pt x="598" y="11"/>
                    <a:pt x="524" y="0"/>
                    <a:pt x="4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4" name="Google Shape;7954;p59"/>
            <p:cNvSpPr/>
            <p:nvPr/>
          </p:nvSpPr>
          <p:spPr>
            <a:xfrm>
              <a:off x="5807600" y="3165100"/>
              <a:ext cx="29725" cy="13700"/>
            </a:xfrm>
            <a:custGeom>
              <a:rect b="b" l="l" r="r" t="t"/>
              <a:pathLst>
                <a:path extrusionOk="0" h="548" w="1189">
                  <a:moveTo>
                    <a:pt x="494" y="1"/>
                  </a:moveTo>
                  <a:cubicBezTo>
                    <a:pt x="381" y="1"/>
                    <a:pt x="262" y="6"/>
                    <a:pt x="142" y="12"/>
                  </a:cubicBezTo>
                  <a:cubicBezTo>
                    <a:pt x="0" y="382"/>
                    <a:pt x="291" y="547"/>
                    <a:pt x="599" y="547"/>
                  </a:cubicBezTo>
                  <a:cubicBezTo>
                    <a:pt x="886" y="547"/>
                    <a:pt x="1189" y="402"/>
                    <a:pt x="1166" y="143"/>
                  </a:cubicBezTo>
                  <a:cubicBezTo>
                    <a:pt x="1029" y="32"/>
                    <a:pt x="781" y="1"/>
                    <a:pt x="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5" name="Google Shape;7955;p59"/>
            <p:cNvSpPr/>
            <p:nvPr/>
          </p:nvSpPr>
          <p:spPr>
            <a:xfrm>
              <a:off x="5673325" y="2266775"/>
              <a:ext cx="34250" cy="30650"/>
            </a:xfrm>
            <a:custGeom>
              <a:rect b="b" l="l" r="r" t="t"/>
              <a:pathLst>
                <a:path extrusionOk="0" h="1226" w="1370">
                  <a:moveTo>
                    <a:pt x="845" y="1"/>
                  </a:moveTo>
                  <a:cubicBezTo>
                    <a:pt x="715" y="441"/>
                    <a:pt x="226" y="596"/>
                    <a:pt x="0" y="941"/>
                  </a:cubicBezTo>
                  <a:cubicBezTo>
                    <a:pt x="229" y="1055"/>
                    <a:pt x="597" y="1226"/>
                    <a:pt x="936" y="1226"/>
                  </a:cubicBezTo>
                  <a:cubicBezTo>
                    <a:pt x="1092" y="1226"/>
                    <a:pt x="1242" y="1190"/>
                    <a:pt x="1369" y="1096"/>
                  </a:cubicBezTo>
                  <a:cubicBezTo>
                    <a:pt x="1250" y="691"/>
                    <a:pt x="1322" y="120"/>
                    <a:pt x="8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6" name="Google Shape;7956;p59"/>
            <p:cNvSpPr/>
            <p:nvPr/>
          </p:nvSpPr>
          <p:spPr>
            <a:xfrm>
              <a:off x="5724800" y="4003000"/>
              <a:ext cx="69400" cy="58600"/>
            </a:xfrm>
            <a:custGeom>
              <a:rect b="b" l="l" r="r" t="t"/>
              <a:pathLst>
                <a:path extrusionOk="0" h="2344" w="2776">
                  <a:moveTo>
                    <a:pt x="2456" y="1"/>
                  </a:moveTo>
                  <a:cubicBezTo>
                    <a:pt x="2282" y="1"/>
                    <a:pt x="2173" y="68"/>
                    <a:pt x="1860" y="68"/>
                  </a:cubicBezTo>
                  <a:cubicBezTo>
                    <a:pt x="1803" y="68"/>
                    <a:pt x="1740" y="65"/>
                    <a:pt x="1668" y="60"/>
                  </a:cubicBezTo>
                  <a:cubicBezTo>
                    <a:pt x="1296" y="351"/>
                    <a:pt x="1103" y="990"/>
                    <a:pt x="572" y="990"/>
                  </a:cubicBezTo>
                  <a:cubicBezTo>
                    <a:pt x="474" y="990"/>
                    <a:pt x="364" y="968"/>
                    <a:pt x="239" y="917"/>
                  </a:cubicBezTo>
                  <a:cubicBezTo>
                    <a:pt x="1" y="1096"/>
                    <a:pt x="96" y="1548"/>
                    <a:pt x="72" y="1906"/>
                  </a:cubicBezTo>
                  <a:cubicBezTo>
                    <a:pt x="78" y="1906"/>
                    <a:pt x="83" y="1905"/>
                    <a:pt x="88" y="1905"/>
                  </a:cubicBezTo>
                  <a:cubicBezTo>
                    <a:pt x="579" y="1905"/>
                    <a:pt x="1167" y="2344"/>
                    <a:pt x="1478" y="2344"/>
                  </a:cubicBezTo>
                  <a:cubicBezTo>
                    <a:pt x="1549" y="2344"/>
                    <a:pt x="1606" y="2320"/>
                    <a:pt x="1644" y="2263"/>
                  </a:cubicBezTo>
                  <a:cubicBezTo>
                    <a:pt x="916" y="2089"/>
                    <a:pt x="1309" y="1535"/>
                    <a:pt x="898" y="1535"/>
                  </a:cubicBezTo>
                  <a:cubicBezTo>
                    <a:pt x="886" y="1535"/>
                    <a:pt x="872" y="1535"/>
                    <a:pt x="858" y="1537"/>
                  </a:cubicBezTo>
                  <a:cubicBezTo>
                    <a:pt x="1489" y="1072"/>
                    <a:pt x="1811" y="489"/>
                    <a:pt x="2775" y="60"/>
                  </a:cubicBezTo>
                  <a:cubicBezTo>
                    <a:pt x="2635" y="16"/>
                    <a:pt x="2538" y="1"/>
                    <a:pt x="24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7" name="Google Shape;7957;p59"/>
            <p:cNvSpPr/>
            <p:nvPr/>
          </p:nvSpPr>
          <p:spPr>
            <a:xfrm>
              <a:off x="5785525" y="3738100"/>
              <a:ext cx="45875" cy="27100"/>
            </a:xfrm>
            <a:custGeom>
              <a:rect b="b" l="l" r="r" t="t"/>
              <a:pathLst>
                <a:path extrusionOk="0" h="1084" w="1835">
                  <a:moveTo>
                    <a:pt x="203" y="0"/>
                  </a:moveTo>
                  <a:lnTo>
                    <a:pt x="215" y="262"/>
                  </a:lnTo>
                  <a:cubicBezTo>
                    <a:pt x="96" y="286"/>
                    <a:pt x="1" y="298"/>
                    <a:pt x="48" y="417"/>
                  </a:cubicBezTo>
                  <a:cubicBezTo>
                    <a:pt x="751" y="488"/>
                    <a:pt x="1203" y="774"/>
                    <a:pt x="1584" y="1084"/>
                  </a:cubicBezTo>
                  <a:cubicBezTo>
                    <a:pt x="1834" y="893"/>
                    <a:pt x="1715" y="381"/>
                    <a:pt x="1751" y="0"/>
                  </a:cubicBezTo>
                  <a:lnTo>
                    <a:pt x="1751" y="0"/>
                  </a:lnTo>
                  <a:cubicBezTo>
                    <a:pt x="1507" y="83"/>
                    <a:pt x="1245" y="125"/>
                    <a:pt x="982" y="125"/>
                  </a:cubicBezTo>
                  <a:cubicBezTo>
                    <a:pt x="718" y="125"/>
                    <a:pt x="453"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8" name="Google Shape;7958;p59"/>
            <p:cNvSpPr/>
            <p:nvPr/>
          </p:nvSpPr>
          <p:spPr>
            <a:xfrm>
              <a:off x="5742675" y="4077425"/>
              <a:ext cx="28300" cy="34200"/>
            </a:xfrm>
            <a:custGeom>
              <a:rect b="b" l="l" r="r" t="t"/>
              <a:pathLst>
                <a:path extrusionOk="0" h="1368" w="1132">
                  <a:moveTo>
                    <a:pt x="1131" y="0"/>
                  </a:moveTo>
                  <a:lnTo>
                    <a:pt x="1131" y="0"/>
                  </a:lnTo>
                  <a:cubicBezTo>
                    <a:pt x="536" y="179"/>
                    <a:pt x="60" y="417"/>
                    <a:pt x="0" y="976"/>
                  </a:cubicBezTo>
                  <a:cubicBezTo>
                    <a:pt x="138" y="1167"/>
                    <a:pt x="276" y="1367"/>
                    <a:pt x="648" y="1367"/>
                  </a:cubicBezTo>
                  <a:cubicBezTo>
                    <a:pt x="694" y="1367"/>
                    <a:pt x="744" y="1364"/>
                    <a:pt x="798" y="1357"/>
                  </a:cubicBezTo>
                  <a:cubicBezTo>
                    <a:pt x="810" y="536"/>
                    <a:pt x="1024" y="822"/>
                    <a:pt x="11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9" name="Google Shape;7959;p59"/>
            <p:cNvSpPr/>
            <p:nvPr/>
          </p:nvSpPr>
          <p:spPr>
            <a:xfrm>
              <a:off x="5782250" y="3778700"/>
              <a:ext cx="47050" cy="26125"/>
            </a:xfrm>
            <a:custGeom>
              <a:rect b="b" l="l" r="r" t="t"/>
              <a:pathLst>
                <a:path extrusionOk="0" h="1045" w="1882">
                  <a:moveTo>
                    <a:pt x="1124" y="1"/>
                  </a:moveTo>
                  <a:cubicBezTo>
                    <a:pt x="1089" y="1"/>
                    <a:pt x="1053" y="3"/>
                    <a:pt x="1013" y="7"/>
                  </a:cubicBezTo>
                  <a:cubicBezTo>
                    <a:pt x="465" y="162"/>
                    <a:pt x="1" y="388"/>
                    <a:pt x="1" y="960"/>
                  </a:cubicBezTo>
                  <a:cubicBezTo>
                    <a:pt x="137" y="1016"/>
                    <a:pt x="367" y="1045"/>
                    <a:pt x="621" y="1045"/>
                  </a:cubicBezTo>
                  <a:cubicBezTo>
                    <a:pt x="1125" y="1045"/>
                    <a:pt x="1724" y="931"/>
                    <a:pt x="1882" y="686"/>
                  </a:cubicBezTo>
                  <a:cubicBezTo>
                    <a:pt x="1569" y="496"/>
                    <a:pt x="1655" y="1"/>
                    <a:pt x="1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0" name="Google Shape;7960;p59"/>
            <p:cNvSpPr/>
            <p:nvPr/>
          </p:nvSpPr>
          <p:spPr>
            <a:xfrm>
              <a:off x="5807550" y="3714475"/>
              <a:ext cx="32175" cy="20650"/>
            </a:xfrm>
            <a:custGeom>
              <a:rect b="b" l="l" r="r" t="t"/>
              <a:pathLst>
                <a:path extrusionOk="0" h="826" w="1287">
                  <a:moveTo>
                    <a:pt x="383" y="0"/>
                  </a:moveTo>
                  <a:cubicBezTo>
                    <a:pt x="251" y="0"/>
                    <a:pt x="117" y="40"/>
                    <a:pt x="1" y="135"/>
                  </a:cubicBezTo>
                  <a:cubicBezTo>
                    <a:pt x="1" y="600"/>
                    <a:pt x="513" y="647"/>
                    <a:pt x="870" y="826"/>
                  </a:cubicBezTo>
                  <a:cubicBezTo>
                    <a:pt x="1287" y="492"/>
                    <a:pt x="846" y="0"/>
                    <a:pt x="3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1" name="Google Shape;7961;p59"/>
            <p:cNvSpPr/>
            <p:nvPr/>
          </p:nvSpPr>
          <p:spPr>
            <a:xfrm>
              <a:off x="5680800" y="2333725"/>
              <a:ext cx="26775" cy="13825"/>
            </a:xfrm>
            <a:custGeom>
              <a:rect b="b" l="l" r="r" t="t"/>
              <a:pathLst>
                <a:path extrusionOk="0" h="553" w="1071">
                  <a:moveTo>
                    <a:pt x="300" y="0"/>
                  </a:moveTo>
                  <a:cubicBezTo>
                    <a:pt x="226" y="0"/>
                    <a:pt x="142" y="8"/>
                    <a:pt x="46" y="25"/>
                  </a:cubicBezTo>
                  <a:cubicBezTo>
                    <a:pt x="1" y="316"/>
                    <a:pt x="386" y="552"/>
                    <a:pt x="700" y="552"/>
                  </a:cubicBezTo>
                  <a:cubicBezTo>
                    <a:pt x="875" y="552"/>
                    <a:pt x="1028" y="478"/>
                    <a:pt x="1070" y="299"/>
                  </a:cubicBezTo>
                  <a:cubicBezTo>
                    <a:pt x="821" y="200"/>
                    <a:pt x="681" y="0"/>
                    <a:pt x="3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2" name="Google Shape;7962;p59"/>
            <p:cNvSpPr/>
            <p:nvPr/>
          </p:nvSpPr>
          <p:spPr>
            <a:xfrm>
              <a:off x="5768875" y="3494000"/>
              <a:ext cx="63950" cy="30400"/>
            </a:xfrm>
            <a:custGeom>
              <a:rect b="b" l="l" r="r" t="t"/>
              <a:pathLst>
                <a:path extrusionOk="0" h="1216" w="2558">
                  <a:moveTo>
                    <a:pt x="777" y="1"/>
                  </a:moveTo>
                  <a:cubicBezTo>
                    <a:pt x="409" y="1"/>
                    <a:pt x="83" y="153"/>
                    <a:pt x="0" y="549"/>
                  </a:cubicBezTo>
                  <a:cubicBezTo>
                    <a:pt x="524" y="799"/>
                    <a:pt x="1345" y="846"/>
                    <a:pt x="1703" y="1215"/>
                  </a:cubicBezTo>
                  <a:cubicBezTo>
                    <a:pt x="2557" y="711"/>
                    <a:pt x="1571" y="1"/>
                    <a:pt x="7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3" name="Google Shape;7963;p59"/>
            <p:cNvSpPr/>
            <p:nvPr/>
          </p:nvSpPr>
          <p:spPr>
            <a:xfrm>
              <a:off x="5768875" y="3562175"/>
              <a:ext cx="30975" cy="30375"/>
            </a:xfrm>
            <a:custGeom>
              <a:rect b="b" l="l" r="r" t="t"/>
              <a:pathLst>
                <a:path extrusionOk="0" h="1215" w="1239">
                  <a:moveTo>
                    <a:pt x="1214" y="0"/>
                  </a:moveTo>
                  <a:lnTo>
                    <a:pt x="1214" y="0"/>
                  </a:lnTo>
                  <a:cubicBezTo>
                    <a:pt x="500" y="96"/>
                    <a:pt x="238" y="596"/>
                    <a:pt x="0" y="1084"/>
                  </a:cubicBezTo>
                  <a:cubicBezTo>
                    <a:pt x="96" y="1064"/>
                    <a:pt x="179" y="1056"/>
                    <a:pt x="252" y="1056"/>
                  </a:cubicBezTo>
                  <a:cubicBezTo>
                    <a:pt x="577" y="1056"/>
                    <a:pt x="715" y="1215"/>
                    <a:pt x="1036" y="1215"/>
                  </a:cubicBezTo>
                  <a:cubicBezTo>
                    <a:pt x="1238" y="977"/>
                    <a:pt x="869" y="393"/>
                    <a:pt x="1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4" name="Google Shape;7964;p59"/>
            <p:cNvSpPr/>
            <p:nvPr/>
          </p:nvSpPr>
          <p:spPr>
            <a:xfrm>
              <a:off x="5277725" y="4674525"/>
              <a:ext cx="82475" cy="74725"/>
            </a:xfrm>
            <a:custGeom>
              <a:rect b="b" l="l" r="r" t="t"/>
              <a:pathLst>
                <a:path extrusionOk="0" h="2989" w="3299">
                  <a:moveTo>
                    <a:pt x="3299" y="0"/>
                  </a:moveTo>
                  <a:lnTo>
                    <a:pt x="3299" y="0"/>
                  </a:lnTo>
                  <a:cubicBezTo>
                    <a:pt x="2406" y="488"/>
                    <a:pt x="1" y="2298"/>
                    <a:pt x="1596" y="2989"/>
                  </a:cubicBezTo>
                  <a:cubicBezTo>
                    <a:pt x="1822" y="1715"/>
                    <a:pt x="2953" y="1179"/>
                    <a:pt x="32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5" name="Google Shape;7965;p59"/>
            <p:cNvSpPr/>
            <p:nvPr/>
          </p:nvSpPr>
          <p:spPr>
            <a:xfrm>
              <a:off x="5093175" y="4718525"/>
              <a:ext cx="94400" cy="80550"/>
            </a:xfrm>
            <a:custGeom>
              <a:rect b="b" l="l" r="r" t="t"/>
              <a:pathLst>
                <a:path extrusionOk="0" h="3222" w="3776">
                  <a:moveTo>
                    <a:pt x="2896" y="1"/>
                  </a:moveTo>
                  <a:cubicBezTo>
                    <a:pt x="2425" y="1"/>
                    <a:pt x="2081" y="284"/>
                    <a:pt x="1512" y="284"/>
                  </a:cubicBezTo>
                  <a:cubicBezTo>
                    <a:pt x="1332" y="284"/>
                    <a:pt x="1130" y="255"/>
                    <a:pt x="894" y="181"/>
                  </a:cubicBezTo>
                  <a:lnTo>
                    <a:pt x="894" y="181"/>
                  </a:lnTo>
                  <a:cubicBezTo>
                    <a:pt x="1346" y="621"/>
                    <a:pt x="1168" y="1455"/>
                    <a:pt x="263" y="1514"/>
                  </a:cubicBezTo>
                  <a:cubicBezTo>
                    <a:pt x="1" y="2217"/>
                    <a:pt x="537" y="2050"/>
                    <a:pt x="418" y="2860"/>
                  </a:cubicBezTo>
                  <a:cubicBezTo>
                    <a:pt x="749" y="2959"/>
                    <a:pt x="916" y="3222"/>
                    <a:pt x="1413" y="3222"/>
                  </a:cubicBezTo>
                  <a:cubicBezTo>
                    <a:pt x="1452" y="3222"/>
                    <a:pt x="1493" y="3220"/>
                    <a:pt x="1537" y="3217"/>
                  </a:cubicBezTo>
                  <a:cubicBezTo>
                    <a:pt x="1952" y="2984"/>
                    <a:pt x="2117" y="2554"/>
                    <a:pt x="2851" y="2554"/>
                  </a:cubicBezTo>
                  <a:cubicBezTo>
                    <a:pt x="2981" y="2554"/>
                    <a:pt x="3129" y="2567"/>
                    <a:pt x="3299" y="2598"/>
                  </a:cubicBezTo>
                  <a:cubicBezTo>
                    <a:pt x="3775" y="1752"/>
                    <a:pt x="2525" y="1312"/>
                    <a:pt x="2180" y="1026"/>
                  </a:cubicBezTo>
                  <a:cubicBezTo>
                    <a:pt x="2418" y="609"/>
                    <a:pt x="3096" y="538"/>
                    <a:pt x="3275" y="62"/>
                  </a:cubicBezTo>
                  <a:cubicBezTo>
                    <a:pt x="3137" y="18"/>
                    <a:pt x="3013" y="1"/>
                    <a:pt x="28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6" name="Google Shape;7966;p59"/>
            <p:cNvSpPr/>
            <p:nvPr/>
          </p:nvSpPr>
          <p:spPr>
            <a:xfrm>
              <a:off x="5214625" y="4214925"/>
              <a:ext cx="40500" cy="24950"/>
            </a:xfrm>
            <a:custGeom>
              <a:rect b="b" l="l" r="r" t="t"/>
              <a:pathLst>
                <a:path extrusionOk="0" h="998" w="1620">
                  <a:moveTo>
                    <a:pt x="1263" y="1"/>
                  </a:moveTo>
                  <a:lnTo>
                    <a:pt x="1263" y="1"/>
                  </a:lnTo>
                  <a:cubicBezTo>
                    <a:pt x="667" y="120"/>
                    <a:pt x="1" y="179"/>
                    <a:pt x="143" y="858"/>
                  </a:cubicBezTo>
                  <a:cubicBezTo>
                    <a:pt x="459" y="858"/>
                    <a:pt x="571" y="997"/>
                    <a:pt x="878" y="997"/>
                  </a:cubicBezTo>
                  <a:cubicBezTo>
                    <a:pt x="941" y="997"/>
                    <a:pt x="1013" y="991"/>
                    <a:pt x="1096" y="977"/>
                  </a:cubicBezTo>
                  <a:cubicBezTo>
                    <a:pt x="1298" y="739"/>
                    <a:pt x="1620" y="287"/>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7" name="Google Shape;7967;p59"/>
            <p:cNvSpPr/>
            <p:nvPr/>
          </p:nvSpPr>
          <p:spPr>
            <a:xfrm>
              <a:off x="5238750" y="4832275"/>
              <a:ext cx="32750" cy="18175"/>
            </a:xfrm>
            <a:custGeom>
              <a:rect b="b" l="l" r="r" t="t"/>
              <a:pathLst>
                <a:path extrusionOk="0" h="727" w="1310">
                  <a:moveTo>
                    <a:pt x="1119" y="0"/>
                  </a:moveTo>
                  <a:cubicBezTo>
                    <a:pt x="726" y="131"/>
                    <a:pt x="48" y="60"/>
                    <a:pt x="0" y="489"/>
                  </a:cubicBezTo>
                  <a:cubicBezTo>
                    <a:pt x="298" y="667"/>
                    <a:pt x="762" y="727"/>
                    <a:pt x="1286" y="727"/>
                  </a:cubicBezTo>
                  <a:cubicBezTo>
                    <a:pt x="1298" y="429"/>
                    <a:pt x="1310" y="143"/>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8" name="Google Shape;7968;p59"/>
            <p:cNvSpPr/>
            <p:nvPr/>
          </p:nvSpPr>
          <p:spPr>
            <a:xfrm>
              <a:off x="5216200" y="4783100"/>
              <a:ext cx="17500" cy="17050"/>
            </a:xfrm>
            <a:custGeom>
              <a:rect b="b" l="l" r="r" t="t"/>
              <a:pathLst>
                <a:path extrusionOk="0" h="682" w="700">
                  <a:moveTo>
                    <a:pt x="517" y="0"/>
                  </a:moveTo>
                  <a:cubicBezTo>
                    <a:pt x="15" y="0"/>
                    <a:pt x="1" y="670"/>
                    <a:pt x="473" y="681"/>
                  </a:cubicBezTo>
                  <a:cubicBezTo>
                    <a:pt x="616" y="539"/>
                    <a:pt x="700" y="324"/>
                    <a:pt x="652" y="15"/>
                  </a:cubicBezTo>
                  <a:cubicBezTo>
                    <a:pt x="603" y="5"/>
                    <a:pt x="558" y="0"/>
                    <a:pt x="5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9" name="Google Shape;7969;p59"/>
            <p:cNvSpPr/>
            <p:nvPr/>
          </p:nvSpPr>
          <p:spPr>
            <a:xfrm>
              <a:off x="5111925" y="4838025"/>
              <a:ext cx="43650" cy="21350"/>
            </a:xfrm>
            <a:custGeom>
              <a:rect b="b" l="l" r="r" t="t"/>
              <a:pathLst>
                <a:path extrusionOk="0" h="854" w="1746">
                  <a:moveTo>
                    <a:pt x="524" y="1"/>
                  </a:moveTo>
                  <a:cubicBezTo>
                    <a:pt x="307" y="1"/>
                    <a:pt x="108" y="75"/>
                    <a:pt x="1" y="259"/>
                  </a:cubicBezTo>
                  <a:cubicBezTo>
                    <a:pt x="94" y="327"/>
                    <a:pt x="159" y="353"/>
                    <a:pt x="212" y="353"/>
                  </a:cubicBezTo>
                  <a:cubicBezTo>
                    <a:pt x="344" y="353"/>
                    <a:pt x="407" y="195"/>
                    <a:pt x="644" y="128"/>
                  </a:cubicBezTo>
                  <a:lnTo>
                    <a:pt x="644" y="128"/>
                  </a:lnTo>
                  <a:cubicBezTo>
                    <a:pt x="561" y="592"/>
                    <a:pt x="977" y="687"/>
                    <a:pt x="1275" y="854"/>
                  </a:cubicBezTo>
                  <a:cubicBezTo>
                    <a:pt x="1746" y="486"/>
                    <a:pt x="1078"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0" name="Google Shape;7970;p59"/>
            <p:cNvSpPr/>
            <p:nvPr/>
          </p:nvSpPr>
          <p:spPr>
            <a:xfrm>
              <a:off x="5167600" y="4800350"/>
              <a:ext cx="23525" cy="16875"/>
            </a:xfrm>
            <a:custGeom>
              <a:rect b="b" l="l" r="r" t="t"/>
              <a:pathLst>
                <a:path extrusionOk="0" h="675" w="941">
                  <a:moveTo>
                    <a:pt x="554" y="0"/>
                  </a:moveTo>
                  <a:cubicBezTo>
                    <a:pt x="480" y="0"/>
                    <a:pt x="405" y="21"/>
                    <a:pt x="167" y="63"/>
                  </a:cubicBezTo>
                  <a:cubicBezTo>
                    <a:pt x="167" y="265"/>
                    <a:pt x="143" y="444"/>
                    <a:pt x="0" y="551"/>
                  </a:cubicBezTo>
                  <a:cubicBezTo>
                    <a:pt x="156" y="652"/>
                    <a:pt x="410" y="675"/>
                    <a:pt x="687" y="675"/>
                  </a:cubicBezTo>
                  <a:cubicBezTo>
                    <a:pt x="770" y="675"/>
                    <a:pt x="856" y="673"/>
                    <a:pt x="941" y="670"/>
                  </a:cubicBezTo>
                  <a:lnTo>
                    <a:pt x="941" y="63"/>
                  </a:lnTo>
                  <a:cubicBezTo>
                    <a:pt x="703" y="21"/>
                    <a:pt x="62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1" name="Google Shape;7971;p59"/>
            <p:cNvSpPr/>
            <p:nvPr/>
          </p:nvSpPr>
          <p:spPr>
            <a:xfrm>
              <a:off x="5190825" y="4753275"/>
              <a:ext cx="21925" cy="18000"/>
            </a:xfrm>
            <a:custGeom>
              <a:rect b="b" l="l" r="r" t="t"/>
              <a:pathLst>
                <a:path extrusionOk="0" h="720" w="877">
                  <a:moveTo>
                    <a:pt x="145" y="0"/>
                  </a:moveTo>
                  <a:cubicBezTo>
                    <a:pt x="103" y="0"/>
                    <a:pt x="59" y="2"/>
                    <a:pt x="12" y="5"/>
                  </a:cubicBezTo>
                  <a:cubicBezTo>
                    <a:pt x="0" y="470"/>
                    <a:pt x="286" y="684"/>
                    <a:pt x="822" y="720"/>
                  </a:cubicBezTo>
                  <a:cubicBezTo>
                    <a:pt x="877" y="278"/>
                    <a:pt x="686" y="0"/>
                    <a:pt x="1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2" name="Google Shape;7972;p59"/>
            <p:cNvSpPr/>
            <p:nvPr/>
          </p:nvSpPr>
          <p:spPr>
            <a:xfrm>
              <a:off x="5379825" y="4661950"/>
              <a:ext cx="19925" cy="15500"/>
            </a:xfrm>
            <a:custGeom>
              <a:rect b="b" l="l" r="r" t="t"/>
              <a:pathLst>
                <a:path extrusionOk="0" h="620" w="797">
                  <a:moveTo>
                    <a:pt x="411" y="1"/>
                  </a:moveTo>
                  <a:cubicBezTo>
                    <a:pt x="1" y="1"/>
                    <a:pt x="13" y="448"/>
                    <a:pt x="251" y="610"/>
                  </a:cubicBezTo>
                  <a:cubicBezTo>
                    <a:pt x="291" y="616"/>
                    <a:pt x="328" y="619"/>
                    <a:pt x="362" y="619"/>
                  </a:cubicBezTo>
                  <a:cubicBezTo>
                    <a:pt x="797" y="619"/>
                    <a:pt x="780" y="158"/>
                    <a:pt x="548" y="15"/>
                  </a:cubicBezTo>
                  <a:cubicBezTo>
                    <a:pt x="498" y="5"/>
                    <a:pt x="453" y="1"/>
                    <a:pt x="4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3" name="Google Shape;7973;p59"/>
            <p:cNvSpPr/>
            <p:nvPr/>
          </p:nvSpPr>
          <p:spPr>
            <a:xfrm>
              <a:off x="5370000" y="4301250"/>
              <a:ext cx="17600" cy="17300"/>
            </a:xfrm>
            <a:custGeom>
              <a:rect b="b" l="l" r="r" t="t"/>
              <a:pathLst>
                <a:path extrusionOk="0" h="692" w="704">
                  <a:moveTo>
                    <a:pt x="275" y="1"/>
                  </a:moveTo>
                  <a:lnTo>
                    <a:pt x="275" y="1"/>
                  </a:lnTo>
                  <a:cubicBezTo>
                    <a:pt x="48" y="179"/>
                    <a:pt x="1" y="679"/>
                    <a:pt x="453" y="691"/>
                  </a:cubicBezTo>
                  <a:cubicBezTo>
                    <a:pt x="679" y="525"/>
                    <a:pt x="703" y="36"/>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4" name="Google Shape;7974;p59"/>
            <p:cNvSpPr/>
            <p:nvPr/>
          </p:nvSpPr>
          <p:spPr>
            <a:xfrm>
              <a:off x="5283675" y="4613200"/>
              <a:ext cx="40800" cy="34825"/>
            </a:xfrm>
            <a:custGeom>
              <a:rect b="b" l="l" r="r" t="t"/>
              <a:pathLst>
                <a:path extrusionOk="0" h="1393" w="1632">
                  <a:moveTo>
                    <a:pt x="275" y="0"/>
                  </a:moveTo>
                  <a:cubicBezTo>
                    <a:pt x="120" y="417"/>
                    <a:pt x="1" y="441"/>
                    <a:pt x="120" y="1203"/>
                  </a:cubicBezTo>
                  <a:cubicBezTo>
                    <a:pt x="386" y="1343"/>
                    <a:pt x="512" y="1392"/>
                    <a:pt x="694" y="1392"/>
                  </a:cubicBezTo>
                  <a:cubicBezTo>
                    <a:pt x="822" y="1392"/>
                    <a:pt x="977" y="1368"/>
                    <a:pt x="1227" y="1334"/>
                  </a:cubicBezTo>
                  <a:cubicBezTo>
                    <a:pt x="1156" y="881"/>
                    <a:pt x="1632" y="477"/>
                    <a:pt x="1227" y="119"/>
                  </a:cubicBezTo>
                  <a:lnTo>
                    <a:pt x="1227" y="119"/>
                  </a:lnTo>
                  <a:cubicBezTo>
                    <a:pt x="937" y="137"/>
                    <a:pt x="793" y="167"/>
                    <a:pt x="681" y="167"/>
                  </a:cubicBezTo>
                  <a:cubicBezTo>
                    <a:pt x="559" y="167"/>
                    <a:pt x="473" y="131"/>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5" name="Google Shape;7975;p59"/>
            <p:cNvSpPr/>
            <p:nvPr/>
          </p:nvSpPr>
          <p:spPr>
            <a:xfrm>
              <a:off x="5298575" y="4798925"/>
              <a:ext cx="21750" cy="21175"/>
            </a:xfrm>
            <a:custGeom>
              <a:rect b="b" l="l" r="r" t="t"/>
              <a:pathLst>
                <a:path extrusionOk="0" h="847" w="870">
                  <a:moveTo>
                    <a:pt x="0" y="1"/>
                  </a:moveTo>
                  <a:cubicBezTo>
                    <a:pt x="179" y="299"/>
                    <a:pt x="262" y="680"/>
                    <a:pt x="643" y="846"/>
                  </a:cubicBezTo>
                  <a:cubicBezTo>
                    <a:pt x="869" y="680"/>
                    <a:pt x="869" y="15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6" name="Google Shape;7976;p59"/>
            <p:cNvSpPr/>
            <p:nvPr/>
          </p:nvSpPr>
          <p:spPr>
            <a:xfrm>
              <a:off x="5348600" y="4820050"/>
              <a:ext cx="22150" cy="14925"/>
            </a:xfrm>
            <a:custGeom>
              <a:rect b="b" l="l" r="r" t="t"/>
              <a:pathLst>
                <a:path extrusionOk="0" h="597" w="886">
                  <a:moveTo>
                    <a:pt x="561" y="1"/>
                  </a:moveTo>
                  <a:cubicBezTo>
                    <a:pt x="556" y="1"/>
                    <a:pt x="552" y="1"/>
                    <a:pt x="547" y="1"/>
                  </a:cubicBezTo>
                  <a:cubicBezTo>
                    <a:pt x="383" y="247"/>
                    <a:pt x="0" y="597"/>
                    <a:pt x="679" y="597"/>
                  </a:cubicBezTo>
                  <a:cubicBezTo>
                    <a:pt x="690" y="597"/>
                    <a:pt x="702" y="597"/>
                    <a:pt x="714" y="597"/>
                  </a:cubicBezTo>
                  <a:cubicBezTo>
                    <a:pt x="620" y="432"/>
                    <a:pt x="885"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7" name="Google Shape;7977;p59"/>
            <p:cNvSpPr/>
            <p:nvPr/>
          </p:nvSpPr>
          <p:spPr>
            <a:xfrm>
              <a:off x="4893150" y="4732550"/>
              <a:ext cx="43800" cy="33175"/>
            </a:xfrm>
            <a:custGeom>
              <a:rect b="b" l="l" r="r" t="t"/>
              <a:pathLst>
                <a:path extrusionOk="0" h="1327" w="1752">
                  <a:moveTo>
                    <a:pt x="799" y="1"/>
                  </a:moveTo>
                  <a:cubicBezTo>
                    <a:pt x="763" y="489"/>
                    <a:pt x="1" y="429"/>
                    <a:pt x="13" y="965"/>
                  </a:cubicBezTo>
                  <a:cubicBezTo>
                    <a:pt x="156" y="1130"/>
                    <a:pt x="238" y="1326"/>
                    <a:pt x="570" y="1326"/>
                  </a:cubicBezTo>
                  <a:cubicBezTo>
                    <a:pt x="597" y="1326"/>
                    <a:pt x="625" y="1325"/>
                    <a:pt x="656" y="1322"/>
                  </a:cubicBezTo>
                  <a:cubicBezTo>
                    <a:pt x="646" y="944"/>
                    <a:pt x="809" y="459"/>
                    <a:pt x="1209" y="459"/>
                  </a:cubicBezTo>
                  <a:cubicBezTo>
                    <a:pt x="1326" y="459"/>
                    <a:pt x="1462" y="500"/>
                    <a:pt x="1620" y="596"/>
                  </a:cubicBezTo>
                  <a:cubicBezTo>
                    <a:pt x="1751" y="72"/>
                    <a:pt x="977" y="275"/>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8" name="Google Shape;7978;p59"/>
            <p:cNvSpPr/>
            <p:nvPr/>
          </p:nvSpPr>
          <p:spPr>
            <a:xfrm>
              <a:off x="5097050" y="4301850"/>
              <a:ext cx="21450" cy="23825"/>
            </a:xfrm>
            <a:custGeom>
              <a:rect b="b" l="l" r="r" t="t"/>
              <a:pathLst>
                <a:path extrusionOk="0" h="953" w="858">
                  <a:moveTo>
                    <a:pt x="251" y="0"/>
                  </a:moveTo>
                  <a:lnTo>
                    <a:pt x="251" y="0"/>
                  </a:lnTo>
                  <a:cubicBezTo>
                    <a:pt x="203" y="322"/>
                    <a:pt x="1" y="512"/>
                    <a:pt x="84" y="953"/>
                  </a:cubicBezTo>
                  <a:cubicBezTo>
                    <a:pt x="858" y="917"/>
                    <a:pt x="858" y="155"/>
                    <a:pt x="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9" name="Google Shape;7979;p59"/>
            <p:cNvSpPr/>
            <p:nvPr/>
          </p:nvSpPr>
          <p:spPr>
            <a:xfrm>
              <a:off x="4951950" y="4720075"/>
              <a:ext cx="24875" cy="15475"/>
            </a:xfrm>
            <a:custGeom>
              <a:rect b="b" l="l" r="r" t="t"/>
              <a:pathLst>
                <a:path extrusionOk="0" h="619" w="995">
                  <a:moveTo>
                    <a:pt x="771" y="1"/>
                  </a:moveTo>
                  <a:cubicBezTo>
                    <a:pt x="270" y="1"/>
                    <a:pt x="0" y="191"/>
                    <a:pt x="42" y="619"/>
                  </a:cubicBezTo>
                  <a:cubicBezTo>
                    <a:pt x="578" y="571"/>
                    <a:pt x="744" y="250"/>
                    <a:pt x="995" y="12"/>
                  </a:cubicBezTo>
                  <a:cubicBezTo>
                    <a:pt x="916" y="4"/>
                    <a:pt x="841"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0" name="Google Shape;7980;p59"/>
            <p:cNvSpPr/>
            <p:nvPr/>
          </p:nvSpPr>
          <p:spPr>
            <a:xfrm>
              <a:off x="4859525" y="4119100"/>
              <a:ext cx="29200" cy="33950"/>
            </a:xfrm>
            <a:custGeom>
              <a:rect b="b" l="l" r="r" t="t"/>
              <a:pathLst>
                <a:path extrusionOk="0" h="1358" w="1168">
                  <a:moveTo>
                    <a:pt x="870" y="0"/>
                  </a:moveTo>
                  <a:cubicBezTo>
                    <a:pt x="465" y="48"/>
                    <a:pt x="143" y="131"/>
                    <a:pt x="0" y="405"/>
                  </a:cubicBezTo>
                  <a:cubicBezTo>
                    <a:pt x="358" y="476"/>
                    <a:pt x="167" y="1238"/>
                    <a:pt x="0" y="1357"/>
                  </a:cubicBezTo>
                  <a:lnTo>
                    <a:pt x="1036" y="1357"/>
                  </a:lnTo>
                  <a:cubicBezTo>
                    <a:pt x="1001" y="893"/>
                    <a:pt x="1167" y="250"/>
                    <a:pt x="8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1" name="Google Shape;7981;p59"/>
            <p:cNvSpPr/>
            <p:nvPr/>
          </p:nvSpPr>
          <p:spPr>
            <a:xfrm>
              <a:off x="4886900" y="4159575"/>
              <a:ext cx="41100" cy="13700"/>
            </a:xfrm>
            <a:custGeom>
              <a:rect b="b" l="l" r="r" t="t"/>
              <a:pathLst>
                <a:path extrusionOk="0" h="548" w="1644">
                  <a:moveTo>
                    <a:pt x="132" y="0"/>
                  </a:moveTo>
                  <a:lnTo>
                    <a:pt x="132" y="0"/>
                  </a:lnTo>
                  <a:cubicBezTo>
                    <a:pt x="1" y="369"/>
                    <a:pt x="453" y="274"/>
                    <a:pt x="453" y="548"/>
                  </a:cubicBezTo>
                  <a:cubicBezTo>
                    <a:pt x="894" y="393"/>
                    <a:pt x="1430" y="310"/>
                    <a:pt x="1644" y="0"/>
                  </a:cubicBezTo>
                  <a:lnTo>
                    <a:pt x="1644" y="0"/>
                  </a:lnTo>
                  <a:cubicBezTo>
                    <a:pt x="1311" y="60"/>
                    <a:pt x="1099" y="90"/>
                    <a:pt x="888" y="90"/>
                  </a:cubicBezTo>
                  <a:cubicBezTo>
                    <a:pt x="677" y="90"/>
                    <a:pt x="465" y="6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2" name="Google Shape;7982;p59"/>
            <p:cNvSpPr/>
            <p:nvPr/>
          </p:nvSpPr>
          <p:spPr>
            <a:xfrm>
              <a:off x="4840775" y="3931200"/>
              <a:ext cx="59550" cy="17550"/>
            </a:xfrm>
            <a:custGeom>
              <a:rect b="b" l="l" r="r" t="t"/>
              <a:pathLst>
                <a:path extrusionOk="0" h="702" w="2382">
                  <a:moveTo>
                    <a:pt x="2052" y="0"/>
                  </a:moveTo>
                  <a:cubicBezTo>
                    <a:pt x="1560" y="0"/>
                    <a:pt x="1234" y="433"/>
                    <a:pt x="621" y="433"/>
                  </a:cubicBezTo>
                  <a:cubicBezTo>
                    <a:pt x="442" y="433"/>
                    <a:pt x="239" y="396"/>
                    <a:pt x="0" y="301"/>
                  </a:cubicBezTo>
                  <a:lnTo>
                    <a:pt x="0" y="301"/>
                  </a:lnTo>
                  <a:cubicBezTo>
                    <a:pt x="174" y="578"/>
                    <a:pt x="584" y="701"/>
                    <a:pt x="1017" y="701"/>
                  </a:cubicBezTo>
                  <a:cubicBezTo>
                    <a:pt x="1625" y="701"/>
                    <a:pt x="2277" y="459"/>
                    <a:pt x="2382" y="63"/>
                  </a:cubicBezTo>
                  <a:cubicBezTo>
                    <a:pt x="2262" y="19"/>
                    <a:pt x="2154" y="0"/>
                    <a:pt x="20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3" name="Google Shape;7983;p59"/>
            <p:cNvSpPr/>
            <p:nvPr/>
          </p:nvSpPr>
          <p:spPr>
            <a:xfrm>
              <a:off x="5019825" y="4328700"/>
              <a:ext cx="24875" cy="20875"/>
            </a:xfrm>
            <a:custGeom>
              <a:rect b="b" l="l" r="r" t="t"/>
              <a:pathLst>
                <a:path extrusionOk="0" h="835" w="995">
                  <a:moveTo>
                    <a:pt x="719" y="0"/>
                  </a:moveTo>
                  <a:cubicBezTo>
                    <a:pt x="270" y="0"/>
                    <a:pt x="1" y="834"/>
                    <a:pt x="558" y="834"/>
                  </a:cubicBezTo>
                  <a:cubicBezTo>
                    <a:pt x="575" y="834"/>
                    <a:pt x="594" y="833"/>
                    <a:pt x="613" y="831"/>
                  </a:cubicBezTo>
                  <a:cubicBezTo>
                    <a:pt x="994" y="808"/>
                    <a:pt x="696" y="248"/>
                    <a:pt x="804" y="10"/>
                  </a:cubicBezTo>
                  <a:cubicBezTo>
                    <a:pt x="775" y="3"/>
                    <a:pt x="747" y="0"/>
                    <a:pt x="7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4" name="Google Shape;7984;p59"/>
            <p:cNvSpPr/>
            <p:nvPr/>
          </p:nvSpPr>
          <p:spPr>
            <a:xfrm>
              <a:off x="5012825" y="4826325"/>
              <a:ext cx="48225" cy="24150"/>
            </a:xfrm>
            <a:custGeom>
              <a:rect b="b" l="l" r="r" t="t"/>
              <a:pathLst>
                <a:path extrusionOk="0" h="966" w="1929">
                  <a:moveTo>
                    <a:pt x="1929" y="0"/>
                  </a:moveTo>
                  <a:lnTo>
                    <a:pt x="1929" y="0"/>
                  </a:lnTo>
                  <a:cubicBezTo>
                    <a:pt x="1412" y="114"/>
                    <a:pt x="1065" y="140"/>
                    <a:pt x="767" y="140"/>
                  </a:cubicBezTo>
                  <a:cubicBezTo>
                    <a:pt x="502" y="140"/>
                    <a:pt x="275" y="119"/>
                    <a:pt x="0" y="119"/>
                  </a:cubicBezTo>
                  <a:cubicBezTo>
                    <a:pt x="226" y="298"/>
                    <a:pt x="262" y="655"/>
                    <a:pt x="334" y="965"/>
                  </a:cubicBezTo>
                  <a:cubicBezTo>
                    <a:pt x="353" y="965"/>
                    <a:pt x="373" y="965"/>
                    <a:pt x="392" y="965"/>
                  </a:cubicBezTo>
                  <a:cubicBezTo>
                    <a:pt x="1296" y="965"/>
                    <a:pt x="1544" y="420"/>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5" name="Google Shape;7985;p59"/>
            <p:cNvSpPr/>
            <p:nvPr/>
          </p:nvSpPr>
          <p:spPr>
            <a:xfrm>
              <a:off x="5068475" y="4759350"/>
              <a:ext cx="15800" cy="15200"/>
            </a:xfrm>
            <a:custGeom>
              <a:rect b="b" l="l" r="r" t="t"/>
              <a:pathLst>
                <a:path extrusionOk="0" h="608" w="632">
                  <a:moveTo>
                    <a:pt x="1" y="0"/>
                  </a:moveTo>
                  <a:lnTo>
                    <a:pt x="1" y="608"/>
                  </a:lnTo>
                  <a:cubicBezTo>
                    <a:pt x="46" y="603"/>
                    <a:pt x="95" y="602"/>
                    <a:pt x="145" y="602"/>
                  </a:cubicBezTo>
                  <a:cubicBezTo>
                    <a:pt x="189" y="602"/>
                    <a:pt x="234" y="603"/>
                    <a:pt x="278" y="603"/>
                  </a:cubicBezTo>
                  <a:cubicBezTo>
                    <a:pt x="443" y="603"/>
                    <a:pt x="594" y="591"/>
                    <a:pt x="632" y="477"/>
                  </a:cubicBezTo>
                  <a:lnTo>
                    <a:pt x="632" y="477"/>
                  </a:lnTo>
                  <a:cubicBezTo>
                    <a:pt x="627" y="477"/>
                    <a:pt x="621" y="477"/>
                    <a:pt x="617" y="477"/>
                  </a:cubicBezTo>
                  <a:cubicBezTo>
                    <a:pt x="220" y="477"/>
                    <a:pt x="412"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6" name="Google Shape;7986;p59"/>
            <p:cNvSpPr/>
            <p:nvPr/>
          </p:nvSpPr>
          <p:spPr>
            <a:xfrm>
              <a:off x="4982150" y="4199675"/>
              <a:ext cx="193500" cy="46150"/>
            </a:xfrm>
            <a:custGeom>
              <a:rect b="b" l="l" r="r" t="t"/>
              <a:pathLst>
                <a:path extrusionOk="0" h="1846" w="7740">
                  <a:moveTo>
                    <a:pt x="5600" y="1"/>
                  </a:moveTo>
                  <a:cubicBezTo>
                    <a:pt x="4807" y="1"/>
                    <a:pt x="4012" y="84"/>
                    <a:pt x="3418" y="242"/>
                  </a:cubicBezTo>
                  <a:cubicBezTo>
                    <a:pt x="3108" y="337"/>
                    <a:pt x="3466" y="909"/>
                    <a:pt x="3108" y="992"/>
                  </a:cubicBezTo>
                  <a:cubicBezTo>
                    <a:pt x="3090" y="993"/>
                    <a:pt x="3072" y="993"/>
                    <a:pt x="3056" y="993"/>
                  </a:cubicBezTo>
                  <a:cubicBezTo>
                    <a:pt x="2477" y="993"/>
                    <a:pt x="2669" y="416"/>
                    <a:pt x="2299" y="254"/>
                  </a:cubicBezTo>
                  <a:cubicBezTo>
                    <a:pt x="1430" y="313"/>
                    <a:pt x="989" y="730"/>
                    <a:pt x="239" y="873"/>
                  </a:cubicBezTo>
                  <a:cubicBezTo>
                    <a:pt x="382" y="1301"/>
                    <a:pt x="1" y="1349"/>
                    <a:pt x="84" y="1730"/>
                  </a:cubicBezTo>
                  <a:cubicBezTo>
                    <a:pt x="165" y="1749"/>
                    <a:pt x="233" y="1758"/>
                    <a:pt x="290" y="1758"/>
                  </a:cubicBezTo>
                  <a:cubicBezTo>
                    <a:pt x="736" y="1758"/>
                    <a:pt x="506" y="1227"/>
                    <a:pt x="958" y="1227"/>
                  </a:cubicBezTo>
                  <a:cubicBezTo>
                    <a:pt x="979" y="1227"/>
                    <a:pt x="1001" y="1228"/>
                    <a:pt x="1025" y="1230"/>
                  </a:cubicBezTo>
                  <a:cubicBezTo>
                    <a:pt x="2138" y="1503"/>
                    <a:pt x="2872" y="1846"/>
                    <a:pt x="4032" y="1846"/>
                  </a:cubicBezTo>
                  <a:cubicBezTo>
                    <a:pt x="4137" y="1846"/>
                    <a:pt x="4246" y="1843"/>
                    <a:pt x="4359" y="1837"/>
                  </a:cubicBezTo>
                  <a:cubicBezTo>
                    <a:pt x="4251" y="1147"/>
                    <a:pt x="4442" y="789"/>
                    <a:pt x="4501" y="242"/>
                  </a:cubicBezTo>
                  <a:cubicBezTo>
                    <a:pt x="5359" y="587"/>
                    <a:pt x="5180" y="1504"/>
                    <a:pt x="5632" y="1837"/>
                  </a:cubicBezTo>
                  <a:cubicBezTo>
                    <a:pt x="6168" y="1742"/>
                    <a:pt x="5502" y="992"/>
                    <a:pt x="6264" y="849"/>
                  </a:cubicBezTo>
                  <a:cubicBezTo>
                    <a:pt x="6580" y="914"/>
                    <a:pt x="6853" y="987"/>
                    <a:pt x="7225" y="987"/>
                  </a:cubicBezTo>
                  <a:cubicBezTo>
                    <a:pt x="7328" y="987"/>
                    <a:pt x="7439" y="981"/>
                    <a:pt x="7561" y="968"/>
                  </a:cubicBezTo>
                  <a:cubicBezTo>
                    <a:pt x="7740" y="825"/>
                    <a:pt x="7716" y="551"/>
                    <a:pt x="7704" y="242"/>
                  </a:cubicBezTo>
                  <a:cubicBezTo>
                    <a:pt x="7126" y="78"/>
                    <a:pt x="6364" y="1"/>
                    <a:pt x="56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7" name="Google Shape;7987;p59"/>
            <p:cNvSpPr/>
            <p:nvPr/>
          </p:nvSpPr>
          <p:spPr>
            <a:xfrm>
              <a:off x="4983650" y="4067875"/>
              <a:ext cx="23850" cy="20575"/>
            </a:xfrm>
            <a:custGeom>
              <a:rect b="b" l="l" r="r" t="t"/>
              <a:pathLst>
                <a:path extrusionOk="0" h="823" w="954">
                  <a:moveTo>
                    <a:pt x="160" y="1"/>
                  </a:moveTo>
                  <a:cubicBezTo>
                    <a:pt x="109" y="1"/>
                    <a:pt x="56" y="5"/>
                    <a:pt x="0" y="13"/>
                  </a:cubicBezTo>
                  <a:cubicBezTo>
                    <a:pt x="24" y="430"/>
                    <a:pt x="119" y="811"/>
                    <a:pt x="679" y="823"/>
                  </a:cubicBezTo>
                  <a:cubicBezTo>
                    <a:pt x="953" y="548"/>
                    <a:pt x="752" y="1"/>
                    <a:pt x="1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8" name="Google Shape;7988;p59"/>
            <p:cNvSpPr/>
            <p:nvPr/>
          </p:nvSpPr>
          <p:spPr>
            <a:xfrm>
              <a:off x="5617775" y="3886525"/>
              <a:ext cx="28775" cy="21600"/>
            </a:xfrm>
            <a:custGeom>
              <a:rect b="b" l="l" r="r" t="t"/>
              <a:pathLst>
                <a:path extrusionOk="0" h="864" w="1151">
                  <a:moveTo>
                    <a:pt x="863" y="1"/>
                  </a:moveTo>
                  <a:cubicBezTo>
                    <a:pt x="179" y="1"/>
                    <a:pt x="0" y="864"/>
                    <a:pt x="705" y="864"/>
                  </a:cubicBezTo>
                  <a:cubicBezTo>
                    <a:pt x="726" y="864"/>
                    <a:pt x="747" y="863"/>
                    <a:pt x="770" y="862"/>
                  </a:cubicBezTo>
                  <a:cubicBezTo>
                    <a:pt x="1067" y="731"/>
                    <a:pt x="1151" y="433"/>
                    <a:pt x="1127" y="40"/>
                  </a:cubicBezTo>
                  <a:cubicBezTo>
                    <a:pt x="1032" y="13"/>
                    <a:pt x="944" y="1"/>
                    <a:pt x="8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9" name="Google Shape;7989;p59"/>
            <p:cNvSpPr/>
            <p:nvPr/>
          </p:nvSpPr>
          <p:spPr>
            <a:xfrm>
              <a:off x="5768275" y="4615875"/>
              <a:ext cx="29475" cy="18175"/>
            </a:xfrm>
            <a:custGeom>
              <a:rect b="b" l="l" r="r" t="t"/>
              <a:pathLst>
                <a:path extrusionOk="0" h="727" w="1179">
                  <a:moveTo>
                    <a:pt x="584" y="1"/>
                  </a:moveTo>
                  <a:cubicBezTo>
                    <a:pt x="441" y="239"/>
                    <a:pt x="0" y="632"/>
                    <a:pt x="584" y="727"/>
                  </a:cubicBezTo>
                  <a:cubicBezTo>
                    <a:pt x="822" y="560"/>
                    <a:pt x="1179" y="84"/>
                    <a:pt x="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0" name="Google Shape;7990;p59"/>
            <p:cNvSpPr/>
            <p:nvPr/>
          </p:nvSpPr>
          <p:spPr>
            <a:xfrm>
              <a:off x="5699800" y="4657150"/>
              <a:ext cx="29625" cy="10900"/>
            </a:xfrm>
            <a:custGeom>
              <a:rect b="b" l="l" r="r" t="t"/>
              <a:pathLst>
                <a:path extrusionOk="0" h="436" w="1185">
                  <a:moveTo>
                    <a:pt x="642" y="1"/>
                  </a:moveTo>
                  <a:cubicBezTo>
                    <a:pt x="318" y="1"/>
                    <a:pt x="17" y="103"/>
                    <a:pt x="1" y="433"/>
                  </a:cubicBezTo>
                  <a:cubicBezTo>
                    <a:pt x="47" y="431"/>
                    <a:pt x="94" y="430"/>
                    <a:pt x="143" y="430"/>
                  </a:cubicBezTo>
                  <a:cubicBezTo>
                    <a:pt x="267" y="430"/>
                    <a:pt x="399" y="435"/>
                    <a:pt x="523" y="435"/>
                  </a:cubicBezTo>
                  <a:cubicBezTo>
                    <a:pt x="881" y="435"/>
                    <a:pt x="1184" y="393"/>
                    <a:pt x="1120" y="64"/>
                  </a:cubicBezTo>
                  <a:cubicBezTo>
                    <a:pt x="979" y="28"/>
                    <a:pt x="807"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1" name="Google Shape;7991;p59"/>
            <p:cNvSpPr/>
            <p:nvPr/>
          </p:nvSpPr>
          <p:spPr>
            <a:xfrm>
              <a:off x="5727200" y="4639775"/>
              <a:ext cx="27700" cy="13125"/>
            </a:xfrm>
            <a:custGeom>
              <a:rect b="b" l="l" r="r" t="t"/>
              <a:pathLst>
                <a:path extrusionOk="0" h="525" w="1108">
                  <a:moveTo>
                    <a:pt x="518" y="1"/>
                  </a:moveTo>
                  <a:cubicBezTo>
                    <a:pt x="251" y="1"/>
                    <a:pt x="0" y="70"/>
                    <a:pt x="0" y="259"/>
                  </a:cubicBezTo>
                  <a:cubicBezTo>
                    <a:pt x="219" y="392"/>
                    <a:pt x="429" y="525"/>
                    <a:pt x="796" y="525"/>
                  </a:cubicBezTo>
                  <a:cubicBezTo>
                    <a:pt x="889" y="525"/>
                    <a:pt x="992" y="516"/>
                    <a:pt x="1107" y="497"/>
                  </a:cubicBezTo>
                  <a:lnTo>
                    <a:pt x="1107" y="128"/>
                  </a:lnTo>
                  <a:cubicBezTo>
                    <a:pt x="1007" y="55"/>
                    <a:pt x="756"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2" name="Google Shape;7992;p59"/>
            <p:cNvSpPr/>
            <p:nvPr/>
          </p:nvSpPr>
          <p:spPr>
            <a:xfrm>
              <a:off x="5666175" y="4457525"/>
              <a:ext cx="94375" cy="55925"/>
            </a:xfrm>
            <a:custGeom>
              <a:rect b="b" l="l" r="r" t="t"/>
              <a:pathLst>
                <a:path extrusionOk="0" h="2237" w="3775">
                  <a:moveTo>
                    <a:pt x="524" y="0"/>
                  </a:moveTo>
                  <a:lnTo>
                    <a:pt x="524" y="0"/>
                  </a:lnTo>
                  <a:cubicBezTo>
                    <a:pt x="679" y="405"/>
                    <a:pt x="0" y="179"/>
                    <a:pt x="60" y="500"/>
                  </a:cubicBezTo>
                  <a:cubicBezTo>
                    <a:pt x="679" y="608"/>
                    <a:pt x="346" y="989"/>
                    <a:pt x="524" y="1227"/>
                  </a:cubicBezTo>
                  <a:lnTo>
                    <a:pt x="1477" y="1227"/>
                  </a:lnTo>
                  <a:cubicBezTo>
                    <a:pt x="1691" y="1524"/>
                    <a:pt x="1870" y="1822"/>
                    <a:pt x="1953" y="2203"/>
                  </a:cubicBezTo>
                  <a:cubicBezTo>
                    <a:pt x="2068" y="2226"/>
                    <a:pt x="2167" y="2236"/>
                    <a:pt x="2253" y="2236"/>
                  </a:cubicBezTo>
                  <a:cubicBezTo>
                    <a:pt x="3006" y="2236"/>
                    <a:pt x="2747" y="1450"/>
                    <a:pt x="3499" y="1450"/>
                  </a:cubicBezTo>
                  <a:cubicBezTo>
                    <a:pt x="3557" y="1450"/>
                    <a:pt x="3621" y="1455"/>
                    <a:pt x="3691" y="1465"/>
                  </a:cubicBezTo>
                  <a:cubicBezTo>
                    <a:pt x="3691" y="1286"/>
                    <a:pt x="3775" y="1012"/>
                    <a:pt x="3548" y="977"/>
                  </a:cubicBezTo>
                  <a:cubicBezTo>
                    <a:pt x="3547" y="1020"/>
                    <a:pt x="3537" y="1038"/>
                    <a:pt x="3520" y="1038"/>
                  </a:cubicBezTo>
                  <a:cubicBezTo>
                    <a:pt x="3444" y="1038"/>
                    <a:pt x="3228" y="678"/>
                    <a:pt x="3009" y="678"/>
                  </a:cubicBezTo>
                  <a:cubicBezTo>
                    <a:pt x="2929" y="678"/>
                    <a:pt x="2849" y="726"/>
                    <a:pt x="2775" y="858"/>
                  </a:cubicBezTo>
                  <a:cubicBezTo>
                    <a:pt x="2786" y="855"/>
                    <a:pt x="2797" y="854"/>
                    <a:pt x="2808" y="854"/>
                  </a:cubicBezTo>
                  <a:cubicBezTo>
                    <a:pt x="3038" y="854"/>
                    <a:pt x="3281" y="1300"/>
                    <a:pt x="2917" y="1346"/>
                  </a:cubicBezTo>
                  <a:cubicBezTo>
                    <a:pt x="2310" y="1215"/>
                    <a:pt x="2060" y="798"/>
                    <a:pt x="1965" y="262"/>
                  </a:cubicBezTo>
                  <a:cubicBezTo>
                    <a:pt x="1310" y="119"/>
                    <a:pt x="1120" y="274"/>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3" name="Google Shape;7993;p59"/>
            <p:cNvSpPr/>
            <p:nvPr/>
          </p:nvSpPr>
          <p:spPr>
            <a:xfrm>
              <a:off x="5957750" y="4036200"/>
              <a:ext cx="29325" cy="27550"/>
            </a:xfrm>
            <a:custGeom>
              <a:rect b="b" l="l" r="r" t="t"/>
              <a:pathLst>
                <a:path extrusionOk="0" h="1102" w="1173">
                  <a:moveTo>
                    <a:pt x="1073" y="1"/>
                  </a:moveTo>
                  <a:cubicBezTo>
                    <a:pt x="333" y="1"/>
                    <a:pt x="1" y="885"/>
                    <a:pt x="160" y="1101"/>
                  </a:cubicBezTo>
                  <a:cubicBezTo>
                    <a:pt x="303" y="590"/>
                    <a:pt x="1053" y="530"/>
                    <a:pt x="1172" y="6"/>
                  </a:cubicBezTo>
                  <a:cubicBezTo>
                    <a:pt x="1139" y="3"/>
                    <a:pt x="1106" y="1"/>
                    <a:pt x="10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4" name="Google Shape;7994;p59"/>
            <p:cNvSpPr/>
            <p:nvPr/>
          </p:nvSpPr>
          <p:spPr>
            <a:xfrm>
              <a:off x="5639375" y="4372650"/>
              <a:ext cx="59575" cy="45900"/>
            </a:xfrm>
            <a:custGeom>
              <a:rect b="b" l="l" r="r" t="t"/>
              <a:pathLst>
                <a:path extrusionOk="0" h="1836" w="2383">
                  <a:moveTo>
                    <a:pt x="704" y="0"/>
                  </a:moveTo>
                  <a:cubicBezTo>
                    <a:pt x="514" y="0"/>
                    <a:pt x="284" y="36"/>
                    <a:pt x="1" y="121"/>
                  </a:cubicBezTo>
                  <a:cubicBezTo>
                    <a:pt x="1013" y="324"/>
                    <a:pt x="953" y="1348"/>
                    <a:pt x="1584" y="1836"/>
                  </a:cubicBezTo>
                  <a:cubicBezTo>
                    <a:pt x="1846" y="1598"/>
                    <a:pt x="2263" y="1526"/>
                    <a:pt x="2382" y="1217"/>
                  </a:cubicBezTo>
                  <a:cubicBezTo>
                    <a:pt x="1574" y="1136"/>
                    <a:pt x="1769" y="0"/>
                    <a:pt x="7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5" name="Google Shape;7995;p59"/>
            <p:cNvSpPr/>
            <p:nvPr/>
          </p:nvSpPr>
          <p:spPr>
            <a:xfrm>
              <a:off x="5806075" y="4521525"/>
              <a:ext cx="28000" cy="30800"/>
            </a:xfrm>
            <a:custGeom>
              <a:rect b="b" l="l" r="r" t="t"/>
              <a:pathLst>
                <a:path extrusionOk="0" h="1232" w="1120">
                  <a:moveTo>
                    <a:pt x="322" y="0"/>
                  </a:moveTo>
                  <a:cubicBezTo>
                    <a:pt x="465" y="584"/>
                    <a:pt x="179" y="858"/>
                    <a:pt x="0" y="1227"/>
                  </a:cubicBezTo>
                  <a:cubicBezTo>
                    <a:pt x="46" y="1230"/>
                    <a:pt x="90" y="1232"/>
                    <a:pt x="131" y="1232"/>
                  </a:cubicBezTo>
                  <a:cubicBezTo>
                    <a:pt x="652" y="1232"/>
                    <a:pt x="788" y="968"/>
                    <a:pt x="1120" y="858"/>
                  </a:cubicBezTo>
                  <a:cubicBezTo>
                    <a:pt x="1072" y="572"/>
                    <a:pt x="881" y="393"/>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6" name="Google Shape;7996;p59"/>
            <p:cNvSpPr/>
            <p:nvPr/>
          </p:nvSpPr>
          <p:spPr>
            <a:xfrm>
              <a:off x="5935825" y="4591100"/>
              <a:ext cx="38850" cy="18125"/>
            </a:xfrm>
            <a:custGeom>
              <a:rect b="b" l="l" r="r" t="t"/>
              <a:pathLst>
                <a:path extrusionOk="0" h="725" w="1554">
                  <a:moveTo>
                    <a:pt x="1016" y="0"/>
                  </a:moveTo>
                  <a:cubicBezTo>
                    <a:pt x="446" y="0"/>
                    <a:pt x="1" y="96"/>
                    <a:pt x="85" y="611"/>
                  </a:cubicBezTo>
                  <a:cubicBezTo>
                    <a:pt x="272" y="687"/>
                    <a:pt x="471" y="725"/>
                    <a:pt x="659" y="725"/>
                  </a:cubicBezTo>
                  <a:cubicBezTo>
                    <a:pt x="1142" y="725"/>
                    <a:pt x="1553" y="478"/>
                    <a:pt x="1502" y="15"/>
                  </a:cubicBezTo>
                  <a:cubicBezTo>
                    <a:pt x="1336" y="8"/>
                    <a:pt x="1171" y="0"/>
                    <a:pt x="1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7" name="Google Shape;7997;p59"/>
            <p:cNvSpPr/>
            <p:nvPr/>
          </p:nvSpPr>
          <p:spPr>
            <a:xfrm>
              <a:off x="5813800" y="4456850"/>
              <a:ext cx="131600" cy="146575"/>
            </a:xfrm>
            <a:custGeom>
              <a:rect b="b" l="l" r="r" t="t"/>
              <a:pathLst>
                <a:path extrusionOk="0" h="5863" w="5264">
                  <a:moveTo>
                    <a:pt x="3494" y="1"/>
                  </a:moveTo>
                  <a:cubicBezTo>
                    <a:pt x="3001" y="1"/>
                    <a:pt x="2175" y="275"/>
                    <a:pt x="1413" y="275"/>
                  </a:cubicBezTo>
                  <a:cubicBezTo>
                    <a:pt x="1143" y="275"/>
                    <a:pt x="880" y="241"/>
                    <a:pt x="644" y="146"/>
                  </a:cubicBezTo>
                  <a:lnTo>
                    <a:pt x="644" y="146"/>
                  </a:lnTo>
                  <a:cubicBezTo>
                    <a:pt x="322" y="1397"/>
                    <a:pt x="3906" y="1611"/>
                    <a:pt x="1930" y="2575"/>
                  </a:cubicBezTo>
                  <a:cubicBezTo>
                    <a:pt x="1281" y="2509"/>
                    <a:pt x="1272" y="1956"/>
                    <a:pt x="534" y="1956"/>
                  </a:cubicBezTo>
                  <a:cubicBezTo>
                    <a:pt x="473" y="1956"/>
                    <a:pt x="406" y="1960"/>
                    <a:pt x="334" y="1968"/>
                  </a:cubicBezTo>
                  <a:cubicBezTo>
                    <a:pt x="299" y="2540"/>
                    <a:pt x="870" y="2694"/>
                    <a:pt x="1596" y="2694"/>
                  </a:cubicBezTo>
                  <a:cubicBezTo>
                    <a:pt x="2358" y="4111"/>
                    <a:pt x="382" y="4207"/>
                    <a:pt x="1" y="5135"/>
                  </a:cubicBezTo>
                  <a:cubicBezTo>
                    <a:pt x="132" y="5234"/>
                    <a:pt x="240" y="5272"/>
                    <a:pt x="334" y="5272"/>
                  </a:cubicBezTo>
                  <a:cubicBezTo>
                    <a:pt x="625" y="5272"/>
                    <a:pt x="788" y="4915"/>
                    <a:pt x="1120" y="4897"/>
                  </a:cubicBezTo>
                  <a:cubicBezTo>
                    <a:pt x="1525" y="5040"/>
                    <a:pt x="1715" y="5338"/>
                    <a:pt x="1608" y="5861"/>
                  </a:cubicBezTo>
                  <a:cubicBezTo>
                    <a:pt x="1629" y="5862"/>
                    <a:pt x="1648" y="5863"/>
                    <a:pt x="1668" y="5863"/>
                  </a:cubicBezTo>
                  <a:cubicBezTo>
                    <a:pt x="2484" y="5863"/>
                    <a:pt x="2370" y="5141"/>
                    <a:pt x="2882" y="4885"/>
                  </a:cubicBezTo>
                  <a:cubicBezTo>
                    <a:pt x="3550" y="4842"/>
                    <a:pt x="3964" y="4516"/>
                    <a:pt x="4937" y="4516"/>
                  </a:cubicBezTo>
                  <a:cubicBezTo>
                    <a:pt x="5039" y="4516"/>
                    <a:pt x="5148" y="4520"/>
                    <a:pt x="5263" y="4528"/>
                  </a:cubicBezTo>
                  <a:cubicBezTo>
                    <a:pt x="4370" y="3445"/>
                    <a:pt x="3918" y="2147"/>
                    <a:pt x="4156" y="766"/>
                  </a:cubicBezTo>
                  <a:lnTo>
                    <a:pt x="4156" y="766"/>
                  </a:lnTo>
                  <a:cubicBezTo>
                    <a:pt x="4126" y="860"/>
                    <a:pt x="4041" y="896"/>
                    <a:pt x="3937" y="896"/>
                  </a:cubicBezTo>
                  <a:cubicBezTo>
                    <a:pt x="3712" y="896"/>
                    <a:pt x="3399" y="729"/>
                    <a:pt x="3358" y="623"/>
                  </a:cubicBezTo>
                  <a:cubicBezTo>
                    <a:pt x="3430" y="408"/>
                    <a:pt x="3811" y="420"/>
                    <a:pt x="3668" y="16"/>
                  </a:cubicBezTo>
                  <a:cubicBezTo>
                    <a:pt x="3616" y="5"/>
                    <a:pt x="3558" y="1"/>
                    <a:pt x="34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8" name="Google Shape;7998;p59"/>
            <p:cNvSpPr/>
            <p:nvPr/>
          </p:nvSpPr>
          <p:spPr>
            <a:xfrm>
              <a:off x="5739700" y="4382025"/>
              <a:ext cx="78900" cy="83100"/>
            </a:xfrm>
            <a:custGeom>
              <a:rect b="b" l="l" r="r" t="t"/>
              <a:pathLst>
                <a:path extrusionOk="0" h="3324" w="3156">
                  <a:moveTo>
                    <a:pt x="1550" y="1"/>
                  </a:moveTo>
                  <a:cubicBezTo>
                    <a:pt x="1355" y="1"/>
                    <a:pt x="1144" y="12"/>
                    <a:pt x="948" y="12"/>
                  </a:cubicBezTo>
                  <a:cubicBezTo>
                    <a:pt x="888" y="12"/>
                    <a:pt x="830" y="11"/>
                    <a:pt x="774" y="8"/>
                  </a:cubicBezTo>
                  <a:lnTo>
                    <a:pt x="774" y="8"/>
                  </a:lnTo>
                  <a:cubicBezTo>
                    <a:pt x="738" y="437"/>
                    <a:pt x="1072" y="580"/>
                    <a:pt x="1096" y="984"/>
                  </a:cubicBezTo>
                  <a:cubicBezTo>
                    <a:pt x="1150" y="1006"/>
                    <a:pt x="1202" y="1014"/>
                    <a:pt x="1251" y="1014"/>
                  </a:cubicBezTo>
                  <a:cubicBezTo>
                    <a:pt x="1462" y="1014"/>
                    <a:pt x="1629" y="855"/>
                    <a:pt x="1756" y="855"/>
                  </a:cubicBezTo>
                  <a:cubicBezTo>
                    <a:pt x="1814" y="855"/>
                    <a:pt x="1863" y="888"/>
                    <a:pt x="1905" y="984"/>
                  </a:cubicBezTo>
                  <a:cubicBezTo>
                    <a:pt x="1870" y="1139"/>
                    <a:pt x="1929" y="1330"/>
                    <a:pt x="1739" y="1354"/>
                  </a:cubicBezTo>
                  <a:cubicBezTo>
                    <a:pt x="1468" y="1251"/>
                    <a:pt x="1183" y="1191"/>
                    <a:pt x="923" y="1191"/>
                  </a:cubicBezTo>
                  <a:cubicBezTo>
                    <a:pt x="427" y="1191"/>
                    <a:pt x="24" y="1410"/>
                    <a:pt x="0" y="1973"/>
                  </a:cubicBezTo>
                  <a:cubicBezTo>
                    <a:pt x="92" y="2032"/>
                    <a:pt x="170" y="2055"/>
                    <a:pt x="242" y="2055"/>
                  </a:cubicBezTo>
                  <a:cubicBezTo>
                    <a:pt x="515" y="2055"/>
                    <a:pt x="695" y="1720"/>
                    <a:pt x="1118" y="1720"/>
                  </a:cubicBezTo>
                  <a:cubicBezTo>
                    <a:pt x="1166" y="1720"/>
                    <a:pt x="1218" y="1725"/>
                    <a:pt x="1274" y="1735"/>
                  </a:cubicBezTo>
                  <a:cubicBezTo>
                    <a:pt x="1524" y="2008"/>
                    <a:pt x="1881" y="2223"/>
                    <a:pt x="2060" y="2580"/>
                  </a:cubicBezTo>
                  <a:cubicBezTo>
                    <a:pt x="1952" y="2594"/>
                    <a:pt x="1855" y="2600"/>
                    <a:pt x="1765" y="2600"/>
                  </a:cubicBezTo>
                  <a:cubicBezTo>
                    <a:pt x="1328" y="2600"/>
                    <a:pt x="1066" y="2461"/>
                    <a:pt x="631" y="2461"/>
                  </a:cubicBezTo>
                  <a:cubicBezTo>
                    <a:pt x="572" y="2758"/>
                    <a:pt x="917" y="2723"/>
                    <a:pt x="786" y="3068"/>
                  </a:cubicBezTo>
                  <a:cubicBezTo>
                    <a:pt x="1177" y="3205"/>
                    <a:pt x="1577" y="3324"/>
                    <a:pt x="2162" y="3324"/>
                  </a:cubicBezTo>
                  <a:cubicBezTo>
                    <a:pt x="2236" y="3324"/>
                    <a:pt x="2313" y="3322"/>
                    <a:pt x="2393" y="3318"/>
                  </a:cubicBezTo>
                  <a:cubicBezTo>
                    <a:pt x="2600" y="3089"/>
                    <a:pt x="2498" y="2651"/>
                    <a:pt x="2999" y="2651"/>
                  </a:cubicBezTo>
                  <a:cubicBezTo>
                    <a:pt x="3046" y="2651"/>
                    <a:pt x="3098" y="2655"/>
                    <a:pt x="3155" y="2663"/>
                  </a:cubicBezTo>
                  <a:cubicBezTo>
                    <a:pt x="3013" y="1937"/>
                    <a:pt x="2774" y="1758"/>
                    <a:pt x="2989" y="973"/>
                  </a:cubicBezTo>
                  <a:cubicBezTo>
                    <a:pt x="2923" y="953"/>
                    <a:pt x="2872" y="944"/>
                    <a:pt x="2832" y="944"/>
                  </a:cubicBezTo>
                  <a:cubicBezTo>
                    <a:pt x="2600" y="944"/>
                    <a:pt x="2747" y="1235"/>
                    <a:pt x="2506" y="1235"/>
                  </a:cubicBezTo>
                  <a:cubicBezTo>
                    <a:pt x="2467" y="1235"/>
                    <a:pt x="2419" y="1228"/>
                    <a:pt x="2358" y="1211"/>
                  </a:cubicBezTo>
                  <a:cubicBezTo>
                    <a:pt x="2358" y="806"/>
                    <a:pt x="2096" y="615"/>
                    <a:pt x="2203" y="127"/>
                  </a:cubicBezTo>
                  <a:cubicBezTo>
                    <a:pt x="2067" y="22"/>
                    <a:pt x="1823" y="1"/>
                    <a:pt x="1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9" name="Google Shape;7999;p59"/>
            <p:cNvSpPr/>
            <p:nvPr/>
          </p:nvSpPr>
          <p:spPr>
            <a:xfrm>
              <a:off x="5960550" y="4411750"/>
              <a:ext cx="14825" cy="21675"/>
            </a:xfrm>
            <a:custGeom>
              <a:rect b="b" l="l" r="r" t="t"/>
              <a:pathLst>
                <a:path extrusionOk="0" h="867" w="593">
                  <a:moveTo>
                    <a:pt x="143" y="1"/>
                  </a:moveTo>
                  <a:cubicBezTo>
                    <a:pt x="112" y="1"/>
                    <a:pt x="76" y="4"/>
                    <a:pt x="36" y="10"/>
                  </a:cubicBezTo>
                  <a:cubicBezTo>
                    <a:pt x="1" y="391"/>
                    <a:pt x="36" y="736"/>
                    <a:pt x="358" y="867"/>
                  </a:cubicBezTo>
                  <a:cubicBezTo>
                    <a:pt x="247" y="600"/>
                    <a:pt x="593" y="1"/>
                    <a:pt x="1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0" name="Google Shape;8000;p59"/>
            <p:cNvSpPr/>
            <p:nvPr/>
          </p:nvSpPr>
          <p:spPr>
            <a:xfrm>
              <a:off x="5598250" y="3819800"/>
              <a:ext cx="31625" cy="30525"/>
            </a:xfrm>
            <a:custGeom>
              <a:rect b="b" l="l" r="r" t="t"/>
              <a:pathLst>
                <a:path extrusionOk="0" h="1221" w="1265">
                  <a:moveTo>
                    <a:pt x="761" y="0"/>
                  </a:moveTo>
                  <a:cubicBezTo>
                    <a:pt x="24" y="0"/>
                    <a:pt x="1" y="1027"/>
                    <a:pt x="515" y="1221"/>
                  </a:cubicBezTo>
                  <a:cubicBezTo>
                    <a:pt x="931" y="1078"/>
                    <a:pt x="1265" y="387"/>
                    <a:pt x="860" y="6"/>
                  </a:cubicBezTo>
                  <a:cubicBezTo>
                    <a:pt x="826" y="2"/>
                    <a:pt x="793"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1" name="Google Shape;8001;p59"/>
            <p:cNvSpPr/>
            <p:nvPr/>
          </p:nvSpPr>
          <p:spPr>
            <a:xfrm>
              <a:off x="5818575" y="4605450"/>
              <a:ext cx="25325" cy="16850"/>
            </a:xfrm>
            <a:custGeom>
              <a:rect b="b" l="l" r="r" t="t"/>
              <a:pathLst>
                <a:path extrusionOk="0" h="674" w="1013">
                  <a:moveTo>
                    <a:pt x="965" y="48"/>
                  </a:moveTo>
                  <a:lnTo>
                    <a:pt x="965" y="48"/>
                  </a:lnTo>
                  <a:cubicBezTo>
                    <a:pt x="548" y="60"/>
                    <a:pt x="24" y="1"/>
                    <a:pt x="0" y="310"/>
                  </a:cubicBezTo>
                  <a:cubicBezTo>
                    <a:pt x="344" y="333"/>
                    <a:pt x="316" y="674"/>
                    <a:pt x="703" y="674"/>
                  </a:cubicBezTo>
                  <a:cubicBezTo>
                    <a:pt x="732" y="674"/>
                    <a:pt x="764" y="672"/>
                    <a:pt x="798" y="668"/>
                  </a:cubicBezTo>
                  <a:cubicBezTo>
                    <a:pt x="929" y="513"/>
                    <a:pt x="1012" y="334"/>
                    <a:pt x="965"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2" name="Google Shape;8002;p59"/>
            <p:cNvSpPr/>
            <p:nvPr/>
          </p:nvSpPr>
          <p:spPr>
            <a:xfrm>
              <a:off x="5506925" y="4795575"/>
              <a:ext cx="19375" cy="15300"/>
            </a:xfrm>
            <a:custGeom>
              <a:rect b="b" l="l" r="r" t="t"/>
              <a:pathLst>
                <a:path extrusionOk="0" h="612" w="775">
                  <a:moveTo>
                    <a:pt x="260" y="0"/>
                  </a:moveTo>
                  <a:cubicBezTo>
                    <a:pt x="213" y="0"/>
                    <a:pt x="159" y="5"/>
                    <a:pt x="96" y="16"/>
                  </a:cubicBezTo>
                  <a:cubicBezTo>
                    <a:pt x="1" y="385"/>
                    <a:pt x="286" y="504"/>
                    <a:pt x="560" y="611"/>
                  </a:cubicBezTo>
                  <a:cubicBezTo>
                    <a:pt x="620" y="444"/>
                    <a:pt x="774" y="373"/>
                    <a:pt x="715" y="111"/>
                  </a:cubicBezTo>
                  <a:cubicBezTo>
                    <a:pt x="549" y="92"/>
                    <a:pt x="471" y="0"/>
                    <a:pt x="2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3" name="Google Shape;8003;p59"/>
            <p:cNvSpPr/>
            <p:nvPr/>
          </p:nvSpPr>
          <p:spPr>
            <a:xfrm>
              <a:off x="5445025" y="4701300"/>
              <a:ext cx="25325" cy="33675"/>
            </a:xfrm>
            <a:custGeom>
              <a:rect b="b" l="l" r="r" t="t"/>
              <a:pathLst>
                <a:path extrusionOk="0" h="1347" w="1013">
                  <a:moveTo>
                    <a:pt x="24" y="1"/>
                  </a:moveTo>
                  <a:cubicBezTo>
                    <a:pt x="95" y="548"/>
                    <a:pt x="0" y="1239"/>
                    <a:pt x="667" y="1346"/>
                  </a:cubicBezTo>
                  <a:cubicBezTo>
                    <a:pt x="1012" y="882"/>
                    <a:pt x="679"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4" name="Google Shape;8004;p59"/>
            <p:cNvSpPr/>
            <p:nvPr/>
          </p:nvSpPr>
          <p:spPr>
            <a:xfrm>
              <a:off x="5446500" y="3502650"/>
              <a:ext cx="30100" cy="28900"/>
            </a:xfrm>
            <a:custGeom>
              <a:rect b="b" l="l" r="r" t="t"/>
              <a:pathLst>
                <a:path extrusionOk="0" h="1156" w="1204">
                  <a:moveTo>
                    <a:pt x="448" y="0"/>
                  </a:moveTo>
                  <a:cubicBezTo>
                    <a:pt x="366" y="0"/>
                    <a:pt x="262" y="18"/>
                    <a:pt x="72" y="72"/>
                  </a:cubicBezTo>
                  <a:cubicBezTo>
                    <a:pt x="1" y="727"/>
                    <a:pt x="203" y="1143"/>
                    <a:pt x="929" y="1155"/>
                  </a:cubicBezTo>
                  <a:cubicBezTo>
                    <a:pt x="1203" y="965"/>
                    <a:pt x="1096" y="476"/>
                    <a:pt x="1108" y="72"/>
                  </a:cubicBezTo>
                  <a:cubicBezTo>
                    <a:pt x="680" y="64"/>
                    <a:pt x="603" y="0"/>
                    <a:pt x="4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5" name="Google Shape;8005;p59"/>
            <p:cNvSpPr/>
            <p:nvPr/>
          </p:nvSpPr>
          <p:spPr>
            <a:xfrm>
              <a:off x="5436975" y="4801900"/>
              <a:ext cx="26825" cy="36350"/>
            </a:xfrm>
            <a:custGeom>
              <a:rect b="b" l="l" r="r" t="t"/>
              <a:pathLst>
                <a:path extrusionOk="0" h="1454" w="1073">
                  <a:moveTo>
                    <a:pt x="346" y="1"/>
                  </a:moveTo>
                  <a:lnTo>
                    <a:pt x="346" y="1"/>
                  </a:lnTo>
                  <a:cubicBezTo>
                    <a:pt x="1" y="251"/>
                    <a:pt x="513" y="477"/>
                    <a:pt x="655" y="727"/>
                  </a:cubicBezTo>
                  <a:cubicBezTo>
                    <a:pt x="619" y="723"/>
                    <a:pt x="584" y="722"/>
                    <a:pt x="553" y="722"/>
                  </a:cubicBezTo>
                  <a:cubicBezTo>
                    <a:pt x="84" y="722"/>
                    <a:pt x="168" y="1119"/>
                    <a:pt x="179" y="1453"/>
                  </a:cubicBezTo>
                  <a:cubicBezTo>
                    <a:pt x="882" y="1394"/>
                    <a:pt x="1072" y="84"/>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6" name="Google Shape;8006;p59"/>
            <p:cNvSpPr/>
            <p:nvPr/>
          </p:nvSpPr>
          <p:spPr>
            <a:xfrm>
              <a:off x="5602175" y="4372700"/>
              <a:ext cx="18975" cy="15550"/>
            </a:xfrm>
            <a:custGeom>
              <a:rect b="b" l="l" r="r" t="t"/>
              <a:pathLst>
                <a:path extrusionOk="0" h="622" w="759">
                  <a:moveTo>
                    <a:pt x="60" y="0"/>
                  </a:moveTo>
                  <a:cubicBezTo>
                    <a:pt x="1" y="286"/>
                    <a:pt x="358" y="274"/>
                    <a:pt x="227" y="619"/>
                  </a:cubicBezTo>
                  <a:cubicBezTo>
                    <a:pt x="248" y="621"/>
                    <a:pt x="269" y="621"/>
                    <a:pt x="289" y="621"/>
                  </a:cubicBezTo>
                  <a:cubicBezTo>
                    <a:pt x="645" y="621"/>
                    <a:pt x="759" y="423"/>
                    <a:pt x="691" y="107"/>
                  </a:cubicBezTo>
                  <a:lnTo>
                    <a:pt x="691" y="107"/>
                  </a:lnTo>
                  <a:cubicBezTo>
                    <a:pt x="635" y="115"/>
                    <a:pt x="580" y="119"/>
                    <a:pt x="526" y="119"/>
                  </a:cubicBezTo>
                  <a:cubicBezTo>
                    <a:pt x="343" y="119"/>
                    <a:pt x="180" y="74"/>
                    <a:pt x="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7" name="Google Shape;8007;p59"/>
            <p:cNvSpPr/>
            <p:nvPr/>
          </p:nvSpPr>
          <p:spPr>
            <a:xfrm>
              <a:off x="5421500" y="4592950"/>
              <a:ext cx="19675" cy="20275"/>
            </a:xfrm>
            <a:custGeom>
              <a:rect b="b" l="l" r="r" t="t"/>
              <a:pathLst>
                <a:path extrusionOk="0" h="811" w="787">
                  <a:moveTo>
                    <a:pt x="108" y="1"/>
                  </a:moveTo>
                  <a:cubicBezTo>
                    <a:pt x="0" y="477"/>
                    <a:pt x="250" y="703"/>
                    <a:pt x="620" y="810"/>
                  </a:cubicBezTo>
                  <a:cubicBezTo>
                    <a:pt x="786" y="453"/>
                    <a:pt x="739" y="36"/>
                    <a:pt x="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8" name="Google Shape;8008;p59"/>
            <p:cNvSpPr/>
            <p:nvPr/>
          </p:nvSpPr>
          <p:spPr>
            <a:xfrm>
              <a:off x="5433100" y="4772750"/>
              <a:ext cx="26275" cy="20875"/>
            </a:xfrm>
            <a:custGeom>
              <a:rect b="b" l="l" r="r" t="t"/>
              <a:pathLst>
                <a:path extrusionOk="0" h="835" w="1051">
                  <a:moveTo>
                    <a:pt x="668" y="0"/>
                  </a:moveTo>
                  <a:cubicBezTo>
                    <a:pt x="120" y="0"/>
                    <a:pt x="25" y="369"/>
                    <a:pt x="1" y="822"/>
                  </a:cubicBezTo>
                  <a:cubicBezTo>
                    <a:pt x="57" y="830"/>
                    <a:pt x="112" y="835"/>
                    <a:pt x="165" y="835"/>
                  </a:cubicBezTo>
                  <a:cubicBezTo>
                    <a:pt x="750" y="835"/>
                    <a:pt x="1050" y="317"/>
                    <a:pt x="6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9" name="Google Shape;8009;p59"/>
            <p:cNvSpPr/>
            <p:nvPr/>
          </p:nvSpPr>
          <p:spPr>
            <a:xfrm>
              <a:off x="5469725" y="4724225"/>
              <a:ext cx="63125" cy="65200"/>
            </a:xfrm>
            <a:custGeom>
              <a:rect b="b" l="l" r="r" t="t"/>
              <a:pathLst>
                <a:path extrusionOk="0" h="2608" w="2525">
                  <a:moveTo>
                    <a:pt x="1646" y="1"/>
                  </a:moveTo>
                  <a:cubicBezTo>
                    <a:pt x="1514" y="1"/>
                    <a:pt x="1383" y="18"/>
                    <a:pt x="1250" y="60"/>
                  </a:cubicBezTo>
                  <a:cubicBezTo>
                    <a:pt x="976" y="531"/>
                    <a:pt x="1277" y="1426"/>
                    <a:pt x="408" y="1426"/>
                  </a:cubicBezTo>
                  <a:cubicBezTo>
                    <a:pt x="333" y="1426"/>
                    <a:pt x="249" y="1420"/>
                    <a:pt x="155" y="1405"/>
                  </a:cubicBezTo>
                  <a:lnTo>
                    <a:pt x="155" y="1405"/>
                  </a:lnTo>
                  <a:cubicBezTo>
                    <a:pt x="0" y="2072"/>
                    <a:pt x="715" y="2084"/>
                    <a:pt x="774" y="2608"/>
                  </a:cubicBezTo>
                  <a:cubicBezTo>
                    <a:pt x="1334" y="2608"/>
                    <a:pt x="1215" y="2132"/>
                    <a:pt x="1584" y="2013"/>
                  </a:cubicBezTo>
                  <a:cubicBezTo>
                    <a:pt x="1584" y="2040"/>
                    <a:pt x="1627" y="2075"/>
                    <a:pt x="1666" y="2075"/>
                  </a:cubicBezTo>
                  <a:cubicBezTo>
                    <a:pt x="1695" y="2075"/>
                    <a:pt x="1722" y="2056"/>
                    <a:pt x="1727" y="2001"/>
                  </a:cubicBezTo>
                  <a:cubicBezTo>
                    <a:pt x="1369" y="1941"/>
                    <a:pt x="1727" y="1346"/>
                    <a:pt x="1405" y="1274"/>
                  </a:cubicBezTo>
                  <a:cubicBezTo>
                    <a:pt x="2108" y="1155"/>
                    <a:pt x="2298" y="655"/>
                    <a:pt x="2524" y="179"/>
                  </a:cubicBezTo>
                  <a:cubicBezTo>
                    <a:pt x="2216" y="82"/>
                    <a:pt x="1929" y="1"/>
                    <a:pt x="16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0" name="Google Shape;8010;p59"/>
            <p:cNvSpPr/>
            <p:nvPr/>
          </p:nvSpPr>
          <p:spPr>
            <a:xfrm>
              <a:off x="5553550" y="3617650"/>
              <a:ext cx="25400" cy="23200"/>
            </a:xfrm>
            <a:custGeom>
              <a:rect b="b" l="l" r="r" t="t"/>
              <a:pathLst>
                <a:path extrusionOk="0" h="928" w="1016">
                  <a:moveTo>
                    <a:pt x="588" y="0"/>
                  </a:moveTo>
                  <a:cubicBezTo>
                    <a:pt x="195" y="0"/>
                    <a:pt x="1" y="372"/>
                    <a:pt x="76" y="901"/>
                  </a:cubicBezTo>
                  <a:cubicBezTo>
                    <a:pt x="185" y="919"/>
                    <a:pt x="282" y="927"/>
                    <a:pt x="368" y="927"/>
                  </a:cubicBezTo>
                  <a:cubicBezTo>
                    <a:pt x="912" y="927"/>
                    <a:pt x="1016" y="583"/>
                    <a:pt x="934" y="79"/>
                  </a:cubicBezTo>
                  <a:cubicBezTo>
                    <a:pt x="806" y="25"/>
                    <a:pt x="690" y="0"/>
                    <a:pt x="5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1" name="Google Shape;8011;p59"/>
            <p:cNvSpPr/>
            <p:nvPr/>
          </p:nvSpPr>
          <p:spPr>
            <a:xfrm>
              <a:off x="5534600" y="3433300"/>
              <a:ext cx="97950" cy="98250"/>
            </a:xfrm>
            <a:custGeom>
              <a:rect b="b" l="l" r="r" t="t"/>
              <a:pathLst>
                <a:path extrusionOk="0" h="3930" w="3918">
                  <a:moveTo>
                    <a:pt x="2882" y="0"/>
                  </a:moveTo>
                  <a:cubicBezTo>
                    <a:pt x="2430" y="476"/>
                    <a:pt x="3049" y="988"/>
                    <a:pt x="3227" y="1357"/>
                  </a:cubicBezTo>
                  <a:cubicBezTo>
                    <a:pt x="2644" y="1941"/>
                    <a:pt x="2442" y="2810"/>
                    <a:pt x="1525" y="3108"/>
                  </a:cubicBezTo>
                  <a:cubicBezTo>
                    <a:pt x="1487" y="3113"/>
                    <a:pt x="1453" y="3115"/>
                    <a:pt x="1421" y="3115"/>
                  </a:cubicBezTo>
                  <a:cubicBezTo>
                    <a:pt x="1059" y="3115"/>
                    <a:pt x="1080" y="2815"/>
                    <a:pt x="725" y="2815"/>
                  </a:cubicBezTo>
                  <a:cubicBezTo>
                    <a:pt x="663" y="2815"/>
                    <a:pt x="590" y="2824"/>
                    <a:pt x="501" y="2846"/>
                  </a:cubicBezTo>
                  <a:cubicBezTo>
                    <a:pt x="370" y="3084"/>
                    <a:pt x="120" y="3250"/>
                    <a:pt x="1" y="3524"/>
                  </a:cubicBezTo>
                  <a:cubicBezTo>
                    <a:pt x="327" y="3451"/>
                    <a:pt x="576" y="3422"/>
                    <a:pt x="780" y="3422"/>
                  </a:cubicBezTo>
                  <a:cubicBezTo>
                    <a:pt x="1507" y="3422"/>
                    <a:pt x="1644" y="3799"/>
                    <a:pt x="2537" y="3929"/>
                  </a:cubicBezTo>
                  <a:cubicBezTo>
                    <a:pt x="2680" y="3370"/>
                    <a:pt x="2751" y="3048"/>
                    <a:pt x="2537" y="2441"/>
                  </a:cubicBezTo>
                  <a:cubicBezTo>
                    <a:pt x="2763" y="2310"/>
                    <a:pt x="3168" y="2310"/>
                    <a:pt x="3394" y="2179"/>
                  </a:cubicBezTo>
                  <a:cubicBezTo>
                    <a:pt x="3275" y="1488"/>
                    <a:pt x="3704" y="1238"/>
                    <a:pt x="3918" y="798"/>
                  </a:cubicBezTo>
                  <a:cubicBezTo>
                    <a:pt x="3454" y="619"/>
                    <a:pt x="3573" y="0"/>
                    <a:pt x="28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2" name="Google Shape;8012;p59"/>
            <p:cNvSpPr/>
            <p:nvPr/>
          </p:nvSpPr>
          <p:spPr>
            <a:xfrm>
              <a:off x="5564950" y="4808000"/>
              <a:ext cx="31900" cy="15075"/>
            </a:xfrm>
            <a:custGeom>
              <a:rect b="b" l="l" r="r" t="t"/>
              <a:pathLst>
                <a:path extrusionOk="0" h="603" w="1276">
                  <a:moveTo>
                    <a:pt x="620" y="1"/>
                  </a:moveTo>
                  <a:cubicBezTo>
                    <a:pt x="288" y="1"/>
                    <a:pt x="0" y="168"/>
                    <a:pt x="156" y="602"/>
                  </a:cubicBezTo>
                  <a:cubicBezTo>
                    <a:pt x="173" y="603"/>
                    <a:pt x="190" y="603"/>
                    <a:pt x="206" y="603"/>
                  </a:cubicBezTo>
                  <a:cubicBezTo>
                    <a:pt x="711" y="603"/>
                    <a:pt x="1010" y="430"/>
                    <a:pt x="1275" y="245"/>
                  </a:cubicBezTo>
                  <a:cubicBezTo>
                    <a:pt x="1147" y="96"/>
                    <a:pt x="871" y="1"/>
                    <a:pt x="6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3" name="Google Shape;8013;p59"/>
            <p:cNvSpPr/>
            <p:nvPr/>
          </p:nvSpPr>
          <p:spPr>
            <a:xfrm>
              <a:off x="5525975" y="4825950"/>
              <a:ext cx="38200" cy="24200"/>
            </a:xfrm>
            <a:custGeom>
              <a:rect b="b" l="l" r="r" t="t"/>
              <a:pathLst>
                <a:path extrusionOk="0" h="968" w="1528">
                  <a:moveTo>
                    <a:pt x="221" y="0"/>
                  </a:moveTo>
                  <a:cubicBezTo>
                    <a:pt x="187" y="0"/>
                    <a:pt x="153" y="1"/>
                    <a:pt x="120" y="3"/>
                  </a:cubicBezTo>
                  <a:cubicBezTo>
                    <a:pt x="1" y="670"/>
                    <a:pt x="453" y="908"/>
                    <a:pt x="1084" y="968"/>
                  </a:cubicBezTo>
                  <a:cubicBezTo>
                    <a:pt x="1528" y="479"/>
                    <a:pt x="939" y="0"/>
                    <a:pt x="2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4" name="Google Shape;8014;p59"/>
            <p:cNvSpPr/>
            <p:nvPr/>
          </p:nvSpPr>
          <p:spPr>
            <a:xfrm>
              <a:off x="5542350" y="3709225"/>
              <a:ext cx="24600" cy="22150"/>
            </a:xfrm>
            <a:custGeom>
              <a:rect b="b" l="l" r="r" t="t"/>
              <a:pathLst>
                <a:path extrusionOk="0" h="886" w="984">
                  <a:moveTo>
                    <a:pt x="354" y="0"/>
                  </a:moveTo>
                  <a:cubicBezTo>
                    <a:pt x="250" y="0"/>
                    <a:pt x="131" y="26"/>
                    <a:pt x="0" y="84"/>
                  </a:cubicBezTo>
                  <a:cubicBezTo>
                    <a:pt x="170" y="377"/>
                    <a:pt x="71" y="886"/>
                    <a:pt x="611" y="886"/>
                  </a:cubicBezTo>
                  <a:cubicBezTo>
                    <a:pt x="639" y="886"/>
                    <a:pt x="670" y="884"/>
                    <a:pt x="703" y="881"/>
                  </a:cubicBezTo>
                  <a:cubicBezTo>
                    <a:pt x="984" y="484"/>
                    <a:pt x="808"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5" name="Google Shape;8015;p59"/>
            <p:cNvSpPr/>
            <p:nvPr/>
          </p:nvSpPr>
          <p:spPr>
            <a:xfrm>
              <a:off x="5046875" y="1660175"/>
              <a:ext cx="26175" cy="16325"/>
            </a:xfrm>
            <a:custGeom>
              <a:rect b="b" l="l" r="r" t="t"/>
              <a:pathLst>
                <a:path extrusionOk="0" h="653" w="1047">
                  <a:moveTo>
                    <a:pt x="688" y="0"/>
                  </a:moveTo>
                  <a:cubicBezTo>
                    <a:pt x="428" y="0"/>
                    <a:pt x="244" y="49"/>
                    <a:pt x="67" y="143"/>
                  </a:cubicBezTo>
                  <a:cubicBezTo>
                    <a:pt x="1" y="504"/>
                    <a:pt x="187" y="652"/>
                    <a:pt x="405" y="652"/>
                  </a:cubicBezTo>
                  <a:cubicBezTo>
                    <a:pt x="697" y="652"/>
                    <a:pt x="1047" y="387"/>
                    <a:pt x="924" y="12"/>
                  </a:cubicBezTo>
                  <a:cubicBezTo>
                    <a:pt x="839" y="4"/>
                    <a:pt x="760"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6" name="Google Shape;8016;p59"/>
            <p:cNvSpPr/>
            <p:nvPr/>
          </p:nvSpPr>
          <p:spPr>
            <a:xfrm>
              <a:off x="5030925" y="1555075"/>
              <a:ext cx="30725" cy="34400"/>
            </a:xfrm>
            <a:custGeom>
              <a:rect b="b" l="l" r="r" t="t"/>
              <a:pathLst>
                <a:path extrusionOk="0" h="1376" w="1229">
                  <a:moveTo>
                    <a:pt x="383" y="1"/>
                  </a:moveTo>
                  <a:lnTo>
                    <a:pt x="383" y="1"/>
                  </a:lnTo>
                  <a:cubicBezTo>
                    <a:pt x="327" y="715"/>
                    <a:pt x="0" y="1375"/>
                    <a:pt x="1058" y="1375"/>
                  </a:cubicBezTo>
                  <a:cubicBezTo>
                    <a:pt x="1112" y="1375"/>
                    <a:pt x="1168" y="1373"/>
                    <a:pt x="1229" y="1370"/>
                  </a:cubicBezTo>
                  <a:cubicBezTo>
                    <a:pt x="919" y="644"/>
                    <a:pt x="1038" y="298"/>
                    <a:pt x="3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7" name="Google Shape;8017;p59"/>
            <p:cNvSpPr/>
            <p:nvPr/>
          </p:nvSpPr>
          <p:spPr>
            <a:xfrm>
              <a:off x="4859525" y="1416375"/>
              <a:ext cx="49475" cy="30850"/>
            </a:xfrm>
            <a:custGeom>
              <a:rect b="b" l="l" r="r" t="t"/>
              <a:pathLst>
                <a:path extrusionOk="0" h="1234" w="1979">
                  <a:moveTo>
                    <a:pt x="227" y="1"/>
                  </a:moveTo>
                  <a:lnTo>
                    <a:pt x="227" y="1"/>
                  </a:lnTo>
                  <a:cubicBezTo>
                    <a:pt x="0" y="143"/>
                    <a:pt x="346" y="977"/>
                    <a:pt x="572" y="1215"/>
                  </a:cubicBezTo>
                  <a:cubicBezTo>
                    <a:pt x="639" y="1196"/>
                    <a:pt x="720" y="1190"/>
                    <a:pt x="810" y="1190"/>
                  </a:cubicBezTo>
                  <a:cubicBezTo>
                    <a:pt x="1039" y="1190"/>
                    <a:pt x="1322" y="1234"/>
                    <a:pt x="1548" y="1234"/>
                  </a:cubicBezTo>
                  <a:cubicBezTo>
                    <a:pt x="1798" y="1234"/>
                    <a:pt x="1978" y="1180"/>
                    <a:pt x="1941" y="953"/>
                  </a:cubicBezTo>
                  <a:cubicBezTo>
                    <a:pt x="1548" y="477"/>
                    <a:pt x="524" y="524"/>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8" name="Google Shape;8018;p59"/>
            <p:cNvSpPr/>
            <p:nvPr/>
          </p:nvSpPr>
          <p:spPr>
            <a:xfrm>
              <a:off x="5056575" y="1677425"/>
              <a:ext cx="18475" cy="27400"/>
            </a:xfrm>
            <a:custGeom>
              <a:rect b="b" l="l" r="r" t="t"/>
              <a:pathLst>
                <a:path extrusionOk="0" h="1096" w="739">
                  <a:moveTo>
                    <a:pt x="203" y="0"/>
                  </a:moveTo>
                  <a:lnTo>
                    <a:pt x="203" y="0"/>
                  </a:lnTo>
                  <a:cubicBezTo>
                    <a:pt x="143" y="96"/>
                    <a:pt x="0" y="1072"/>
                    <a:pt x="548" y="1096"/>
                  </a:cubicBezTo>
                  <a:cubicBezTo>
                    <a:pt x="489" y="679"/>
                    <a:pt x="739" y="36"/>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9" name="Google Shape;8019;p59"/>
            <p:cNvSpPr/>
            <p:nvPr/>
          </p:nvSpPr>
          <p:spPr>
            <a:xfrm>
              <a:off x="5054825" y="2107475"/>
              <a:ext cx="21050" cy="17800"/>
            </a:xfrm>
            <a:custGeom>
              <a:rect b="b" l="l" r="r" t="t"/>
              <a:pathLst>
                <a:path extrusionOk="0" h="712" w="842">
                  <a:moveTo>
                    <a:pt x="593" y="0"/>
                  </a:moveTo>
                  <a:cubicBezTo>
                    <a:pt x="98" y="0"/>
                    <a:pt x="1" y="474"/>
                    <a:pt x="285" y="705"/>
                  </a:cubicBezTo>
                  <a:cubicBezTo>
                    <a:pt x="324" y="710"/>
                    <a:pt x="361" y="712"/>
                    <a:pt x="395" y="712"/>
                  </a:cubicBezTo>
                  <a:cubicBezTo>
                    <a:pt x="824" y="712"/>
                    <a:pt x="842" y="379"/>
                    <a:pt x="809" y="27"/>
                  </a:cubicBezTo>
                  <a:cubicBezTo>
                    <a:pt x="730" y="9"/>
                    <a:pt x="658"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0" name="Google Shape;8020;p59"/>
            <p:cNvSpPr/>
            <p:nvPr/>
          </p:nvSpPr>
          <p:spPr>
            <a:xfrm>
              <a:off x="4619325" y="1484850"/>
              <a:ext cx="56875" cy="50625"/>
            </a:xfrm>
            <a:custGeom>
              <a:rect b="b" l="l" r="r" t="t"/>
              <a:pathLst>
                <a:path extrusionOk="0" h="2025" w="2275">
                  <a:moveTo>
                    <a:pt x="474" y="1"/>
                  </a:moveTo>
                  <a:cubicBezTo>
                    <a:pt x="246" y="1"/>
                    <a:pt x="72" y="123"/>
                    <a:pt x="0" y="488"/>
                  </a:cubicBezTo>
                  <a:cubicBezTo>
                    <a:pt x="119" y="471"/>
                    <a:pt x="223" y="464"/>
                    <a:pt x="315" y="464"/>
                  </a:cubicBezTo>
                  <a:cubicBezTo>
                    <a:pt x="674" y="464"/>
                    <a:pt x="859" y="579"/>
                    <a:pt x="1095" y="702"/>
                  </a:cubicBezTo>
                  <a:cubicBezTo>
                    <a:pt x="822" y="1060"/>
                    <a:pt x="1191" y="1560"/>
                    <a:pt x="1298" y="2024"/>
                  </a:cubicBezTo>
                  <a:lnTo>
                    <a:pt x="2143" y="2024"/>
                  </a:lnTo>
                  <a:cubicBezTo>
                    <a:pt x="1929" y="1607"/>
                    <a:pt x="1596" y="1274"/>
                    <a:pt x="2143" y="941"/>
                  </a:cubicBezTo>
                  <a:cubicBezTo>
                    <a:pt x="2072" y="905"/>
                    <a:pt x="2036" y="893"/>
                    <a:pt x="1988" y="857"/>
                  </a:cubicBezTo>
                  <a:lnTo>
                    <a:pt x="2072" y="857"/>
                  </a:lnTo>
                  <a:cubicBezTo>
                    <a:pt x="2084" y="714"/>
                    <a:pt x="2274" y="702"/>
                    <a:pt x="2227" y="488"/>
                  </a:cubicBezTo>
                  <a:lnTo>
                    <a:pt x="2227" y="488"/>
                  </a:lnTo>
                  <a:cubicBezTo>
                    <a:pt x="2197" y="492"/>
                    <a:pt x="2167" y="493"/>
                    <a:pt x="2136" y="493"/>
                  </a:cubicBezTo>
                  <a:cubicBezTo>
                    <a:pt x="1612" y="493"/>
                    <a:pt x="932" y="1"/>
                    <a:pt x="4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1" name="Google Shape;8021;p59"/>
            <p:cNvSpPr/>
            <p:nvPr/>
          </p:nvSpPr>
          <p:spPr>
            <a:xfrm>
              <a:off x="4860475" y="1487725"/>
              <a:ext cx="21625" cy="15400"/>
            </a:xfrm>
            <a:custGeom>
              <a:rect b="b" l="l" r="r" t="t"/>
              <a:pathLst>
                <a:path extrusionOk="0" h="616" w="865">
                  <a:moveTo>
                    <a:pt x="713" y="0"/>
                  </a:moveTo>
                  <a:cubicBezTo>
                    <a:pt x="224" y="0"/>
                    <a:pt x="1" y="213"/>
                    <a:pt x="34" y="611"/>
                  </a:cubicBezTo>
                  <a:cubicBezTo>
                    <a:pt x="75" y="614"/>
                    <a:pt x="114" y="615"/>
                    <a:pt x="152" y="615"/>
                  </a:cubicBezTo>
                  <a:cubicBezTo>
                    <a:pt x="641" y="615"/>
                    <a:pt x="865" y="402"/>
                    <a:pt x="832" y="4"/>
                  </a:cubicBezTo>
                  <a:cubicBezTo>
                    <a:pt x="791" y="1"/>
                    <a:pt x="751" y="0"/>
                    <a:pt x="7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2" name="Google Shape;8022;p59"/>
            <p:cNvSpPr/>
            <p:nvPr/>
          </p:nvSpPr>
          <p:spPr>
            <a:xfrm>
              <a:off x="4514850" y="1505375"/>
              <a:ext cx="34550" cy="47200"/>
            </a:xfrm>
            <a:custGeom>
              <a:rect b="b" l="l" r="r" t="t"/>
              <a:pathLst>
                <a:path extrusionOk="0" h="1888" w="1382">
                  <a:moveTo>
                    <a:pt x="1381" y="0"/>
                  </a:moveTo>
                  <a:cubicBezTo>
                    <a:pt x="572" y="179"/>
                    <a:pt x="429" y="870"/>
                    <a:pt x="0" y="1346"/>
                  </a:cubicBezTo>
                  <a:cubicBezTo>
                    <a:pt x="188" y="1534"/>
                    <a:pt x="150" y="1888"/>
                    <a:pt x="585" y="1888"/>
                  </a:cubicBezTo>
                  <a:cubicBezTo>
                    <a:pt x="618" y="1888"/>
                    <a:pt x="653" y="1886"/>
                    <a:pt x="691" y="1882"/>
                  </a:cubicBezTo>
                  <a:cubicBezTo>
                    <a:pt x="857" y="1215"/>
                    <a:pt x="1214" y="691"/>
                    <a:pt x="1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3" name="Google Shape;8023;p59"/>
            <p:cNvSpPr/>
            <p:nvPr/>
          </p:nvSpPr>
          <p:spPr>
            <a:xfrm>
              <a:off x="4582700" y="1311300"/>
              <a:ext cx="69375" cy="48175"/>
            </a:xfrm>
            <a:custGeom>
              <a:rect b="b" l="l" r="r" t="t"/>
              <a:pathLst>
                <a:path extrusionOk="0" h="1927" w="2775">
                  <a:moveTo>
                    <a:pt x="1715" y="1"/>
                  </a:moveTo>
                  <a:cubicBezTo>
                    <a:pt x="1489" y="929"/>
                    <a:pt x="417" y="1156"/>
                    <a:pt x="1" y="1906"/>
                  </a:cubicBezTo>
                  <a:cubicBezTo>
                    <a:pt x="56" y="1920"/>
                    <a:pt x="110" y="1927"/>
                    <a:pt x="161" y="1927"/>
                  </a:cubicBezTo>
                  <a:cubicBezTo>
                    <a:pt x="570" y="1927"/>
                    <a:pt x="865" y="1513"/>
                    <a:pt x="1451" y="1513"/>
                  </a:cubicBezTo>
                  <a:cubicBezTo>
                    <a:pt x="1625" y="1513"/>
                    <a:pt x="1825" y="1549"/>
                    <a:pt x="2060" y="1644"/>
                  </a:cubicBezTo>
                  <a:cubicBezTo>
                    <a:pt x="2775" y="1179"/>
                    <a:pt x="1715" y="703"/>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4" name="Google Shape;8024;p59"/>
            <p:cNvSpPr/>
            <p:nvPr/>
          </p:nvSpPr>
          <p:spPr>
            <a:xfrm>
              <a:off x="4283925" y="4030200"/>
              <a:ext cx="13550" cy="15425"/>
            </a:xfrm>
            <a:custGeom>
              <a:rect b="b" l="l" r="r" t="t"/>
              <a:pathLst>
                <a:path extrusionOk="0" h="617" w="542">
                  <a:moveTo>
                    <a:pt x="400" y="1"/>
                  </a:moveTo>
                  <a:cubicBezTo>
                    <a:pt x="18" y="1"/>
                    <a:pt x="1" y="297"/>
                    <a:pt x="33" y="603"/>
                  </a:cubicBezTo>
                  <a:cubicBezTo>
                    <a:pt x="85" y="612"/>
                    <a:pt x="131" y="616"/>
                    <a:pt x="173" y="616"/>
                  </a:cubicBezTo>
                  <a:cubicBezTo>
                    <a:pt x="526" y="616"/>
                    <a:pt x="542" y="317"/>
                    <a:pt x="510" y="8"/>
                  </a:cubicBezTo>
                  <a:cubicBezTo>
                    <a:pt x="470" y="3"/>
                    <a:pt x="433" y="1"/>
                    <a:pt x="4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5" name="Google Shape;8025;p59"/>
            <p:cNvSpPr/>
            <p:nvPr/>
          </p:nvSpPr>
          <p:spPr>
            <a:xfrm>
              <a:off x="4253500" y="4195625"/>
              <a:ext cx="24750" cy="17550"/>
            </a:xfrm>
            <a:custGeom>
              <a:rect b="b" l="l" r="r" t="t"/>
              <a:pathLst>
                <a:path extrusionOk="0" h="702" w="990">
                  <a:moveTo>
                    <a:pt x="300" y="1"/>
                  </a:moveTo>
                  <a:cubicBezTo>
                    <a:pt x="198" y="1"/>
                    <a:pt x="95" y="29"/>
                    <a:pt x="0" y="94"/>
                  </a:cubicBezTo>
                  <a:cubicBezTo>
                    <a:pt x="48" y="511"/>
                    <a:pt x="477" y="630"/>
                    <a:pt x="953" y="701"/>
                  </a:cubicBezTo>
                  <a:cubicBezTo>
                    <a:pt x="990" y="333"/>
                    <a:pt x="649" y="1"/>
                    <a:pt x="3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6" name="Google Shape;8026;p59"/>
            <p:cNvSpPr/>
            <p:nvPr/>
          </p:nvSpPr>
          <p:spPr>
            <a:xfrm>
              <a:off x="4267200" y="3127600"/>
              <a:ext cx="39900" cy="39225"/>
            </a:xfrm>
            <a:custGeom>
              <a:rect b="b" l="l" r="r" t="t"/>
              <a:pathLst>
                <a:path extrusionOk="0" h="1569" w="1596">
                  <a:moveTo>
                    <a:pt x="0" y="0"/>
                  </a:moveTo>
                  <a:cubicBezTo>
                    <a:pt x="140" y="552"/>
                    <a:pt x="721" y="1569"/>
                    <a:pt x="1284" y="1569"/>
                  </a:cubicBezTo>
                  <a:cubicBezTo>
                    <a:pt x="1390" y="1569"/>
                    <a:pt x="1494" y="1534"/>
                    <a:pt x="1595" y="1453"/>
                  </a:cubicBezTo>
                  <a:cubicBezTo>
                    <a:pt x="1381" y="1417"/>
                    <a:pt x="1464" y="1155"/>
                    <a:pt x="1429" y="965"/>
                  </a:cubicBezTo>
                  <a:lnTo>
                    <a:pt x="1429" y="965"/>
                  </a:lnTo>
                  <a:cubicBezTo>
                    <a:pt x="1423" y="965"/>
                    <a:pt x="1417" y="965"/>
                    <a:pt x="1410" y="965"/>
                  </a:cubicBezTo>
                  <a:cubicBezTo>
                    <a:pt x="527" y="965"/>
                    <a:pt x="745" y="107"/>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7" name="Google Shape;8027;p59"/>
            <p:cNvSpPr/>
            <p:nvPr/>
          </p:nvSpPr>
          <p:spPr>
            <a:xfrm>
              <a:off x="4323150" y="3179800"/>
              <a:ext cx="41250" cy="32950"/>
            </a:xfrm>
            <a:custGeom>
              <a:rect b="b" l="l" r="r" t="t"/>
              <a:pathLst>
                <a:path extrusionOk="0" h="1318" w="1650">
                  <a:moveTo>
                    <a:pt x="804" y="0"/>
                  </a:moveTo>
                  <a:cubicBezTo>
                    <a:pt x="731" y="0"/>
                    <a:pt x="650" y="7"/>
                    <a:pt x="560" y="20"/>
                  </a:cubicBezTo>
                  <a:cubicBezTo>
                    <a:pt x="596" y="210"/>
                    <a:pt x="548" y="460"/>
                    <a:pt x="560" y="675"/>
                  </a:cubicBezTo>
                  <a:cubicBezTo>
                    <a:pt x="393" y="544"/>
                    <a:pt x="227" y="425"/>
                    <a:pt x="0" y="329"/>
                  </a:cubicBezTo>
                  <a:lnTo>
                    <a:pt x="0" y="329"/>
                  </a:lnTo>
                  <a:cubicBezTo>
                    <a:pt x="310" y="722"/>
                    <a:pt x="524" y="1163"/>
                    <a:pt x="1120" y="1318"/>
                  </a:cubicBezTo>
                  <a:cubicBezTo>
                    <a:pt x="1060" y="1222"/>
                    <a:pt x="1012" y="1151"/>
                    <a:pt x="965" y="1079"/>
                  </a:cubicBezTo>
                  <a:cubicBezTo>
                    <a:pt x="1403" y="827"/>
                    <a:pt x="1650"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8" name="Google Shape;8028;p59"/>
            <p:cNvSpPr/>
            <p:nvPr/>
          </p:nvSpPr>
          <p:spPr>
            <a:xfrm>
              <a:off x="4388025" y="4042300"/>
              <a:ext cx="20575" cy="18475"/>
            </a:xfrm>
            <a:custGeom>
              <a:rect b="b" l="l" r="r" t="t"/>
              <a:pathLst>
                <a:path extrusionOk="0" h="739" w="823">
                  <a:moveTo>
                    <a:pt x="632" y="0"/>
                  </a:moveTo>
                  <a:lnTo>
                    <a:pt x="632" y="0"/>
                  </a:lnTo>
                  <a:cubicBezTo>
                    <a:pt x="227" y="24"/>
                    <a:pt x="25" y="179"/>
                    <a:pt x="1" y="500"/>
                  </a:cubicBezTo>
                  <a:cubicBezTo>
                    <a:pt x="227" y="524"/>
                    <a:pt x="275" y="691"/>
                    <a:pt x="477" y="738"/>
                  </a:cubicBezTo>
                  <a:cubicBezTo>
                    <a:pt x="680" y="417"/>
                    <a:pt x="822" y="381"/>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9" name="Google Shape;8029;p59"/>
            <p:cNvSpPr/>
            <p:nvPr/>
          </p:nvSpPr>
          <p:spPr>
            <a:xfrm>
              <a:off x="4263925" y="2401575"/>
              <a:ext cx="27550" cy="12500"/>
            </a:xfrm>
            <a:custGeom>
              <a:rect b="b" l="l" r="r" t="t"/>
              <a:pathLst>
                <a:path extrusionOk="0" h="500" w="1102">
                  <a:moveTo>
                    <a:pt x="797" y="1"/>
                  </a:moveTo>
                  <a:cubicBezTo>
                    <a:pt x="525" y="1"/>
                    <a:pt x="285" y="386"/>
                    <a:pt x="0" y="490"/>
                  </a:cubicBezTo>
                  <a:cubicBezTo>
                    <a:pt x="129" y="493"/>
                    <a:pt x="263" y="499"/>
                    <a:pt x="390" y="499"/>
                  </a:cubicBezTo>
                  <a:cubicBezTo>
                    <a:pt x="779" y="499"/>
                    <a:pt x="1102" y="444"/>
                    <a:pt x="1012" y="85"/>
                  </a:cubicBezTo>
                  <a:cubicBezTo>
                    <a:pt x="938" y="25"/>
                    <a:pt x="866" y="1"/>
                    <a:pt x="7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0" name="Google Shape;8030;p59"/>
            <p:cNvSpPr/>
            <p:nvPr/>
          </p:nvSpPr>
          <p:spPr>
            <a:xfrm>
              <a:off x="4445475" y="2179850"/>
              <a:ext cx="31575" cy="30400"/>
            </a:xfrm>
            <a:custGeom>
              <a:rect b="b" l="l" r="r" t="t"/>
              <a:pathLst>
                <a:path extrusionOk="0" h="1216" w="1263">
                  <a:moveTo>
                    <a:pt x="72" y="1"/>
                  </a:moveTo>
                  <a:cubicBezTo>
                    <a:pt x="1" y="703"/>
                    <a:pt x="560" y="882"/>
                    <a:pt x="930" y="1215"/>
                  </a:cubicBezTo>
                  <a:cubicBezTo>
                    <a:pt x="950" y="1134"/>
                    <a:pt x="1030" y="1079"/>
                    <a:pt x="1179" y="1079"/>
                  </a:cubicBezTo>
                  <a:cubicBezTo>
                    <a:pt x="1205" y="1079"/>
                    <a:pt x="1233" y="1081"/>
                    <a:pt x="1263" y="1084"/>
                  </a:cubicBezTo>
                  <a:cubicBezTo>
                    <a:pt x="1239" y="739"/>
                    <a:pt x="941" y="668"/>
                    <a:pt x="1263" y="406"/>
                  </a:cubicBezTo>
                  <a:cubicBezTo>
                    <a:pt x="941" y="203"/>
                    <a:pt x="584" y="6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1" name="Google Shape;8031;p59"/>
            <p:cNvSpPr/>
            <p:nvPr/>
          </p:nvSpPr>
          <p:spPr>
            <a:xfrm>
              <a:off x="4241600" y="4289050"/>
              <a:ext cx="51500" cy="24125"/>
            </a:xfrm>
            <a:custGeom>
              <a:rect b="b" l="l" r="r" t="t"/>
              <a:pathLst>
                <a:path extrusionOk="0" h="965" w="2060">
                  <a:moveTo>
                    <a:pt x="2060" y="0"/>
                  </a:moveTo>
                  <a:lnTo>
                    <a:pt x="2060" y="0"/>
                  </a:lnTo>
                  <a:cubicBezTo>
                    <a:pt x="1640" y="202"/>
                    <a:pt x="1317" y="486"/>
                    <a:pt x="801" y="486"/>
                  </a:cubicBezTo>
                  <a:cubicBezTo>
                    <a:pt x="615" y="486"/>
                    <a:pt x="404" y="449"/>
                    <a:pt x="155" y="358"/>
                  </a:cubicBezTo>
                  <a:lnTo>
                    <a:pt x="155" y="358"/>
                  </a:lnTo>
                  <a:cubicBezTo>
                    <a:pt x="0" y="703"/>
                    <a:pt x="369" y="691"/>
                    <a:pt x="310" y="965"/>
                  </a:cubicBezTo>
                  <a:cubicBezTo>
                    <a:pt x="1322" y="965"/>
                    <a:pt x="1715" y="512"/>
                    <a:pt x="20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2" name="Google Shape;8032;p59"/>
            <p:cNvSpPr/>
            <p:nvPr/>
          </p:nvSpPr>
          <p:spPr>
            <a:xfrm>
              <a:off x="4481200" y="1637225"/>
              <a:ext cx="28000" cy="17000"/>
            </a:xfrm>
            <a:custGeom>
              <a:rect b="b" l="l" r="r" t="t"/>
              <a:pathLst>
                <a:path extrusionOk="0" h="680" w="1120">
                  <a:moveTo>
                    <a:pt x="489" y="1"/>
                  </a:moveTo>
                  <a:lnTo>
                    <a:pt x="489" y="1"/>
                  </a:lnTo>
                  <a:cubicBezTo>
                    <a:pt x="417" y="263"/>
                    <a:pt x="1" y="239"/>
                    <a:pt x="155" y="680"/>
                  </a:cubicBezTo>
                  <a:cubicBezTo>
                    <a:pt x="584" y="644"/>
                    <a:pt x="1120" y="84"/>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3" name="Google Shape;8033;p59"/>
            <p:cNvSpPr/>
            <p:nvPr/>
          </p:nvSpPr>
          <p:spPr>
            <a:xfrm>
              <a:off x="4494600" y="2668025"/>
              <a:ext cx="70575" cy="69975"/>
            </a:xfrm>
            <a:custGeom>
              <a:rect b="b" l="l" r="r" t="t"/>
              <a:pathLst>
                <a:path extrusionOk="0" h="2799" w="2823">
                  <a:moveTo>
                    <a:pt x="2822" y="0"/>
                  </a:moveTo>
                  <a:cubicBezTo>
                    <a:pt x="2346" y="107"/>
                    <a:pt x="1846" y="143"/>
                    <a:pt x="1560" y="369"/>
                  </a:cubicBezTo>
                  <a:cubicBezTo>
                    <a:pt x="1358" y="667"/>
                    <a:pt x="2024" y="857"/>
                    <a:pt x="1560" y="977"/>
                  </a:cubicBezTo>
                  <a:cubicBezTo>
                    <a:pt x="1275" y="966"/>
                    <a:pt x="1336" y="713"/>
                    <a:pt x="1048" y="713"/>
                  </a:cubicBezTo>
                  <a:cubicBezTo>
                    <a:pt x="1011" y="713"/>
                    <a:pt x="968" y="717"/>
                    <a:pt x="917" y="726"/>
                  </a:cubicBezTo>
                  <a:cubicBezTo>
                    <a:pt x="512" y="1096"/>
                    <a:pt x="0" y="1393"/>
                    <a:pt x="119" y="2191"/>
                  </a:cubicBezTo>
                  <a:cubicBezTo>
                    <a:pt x="172" y="2185"/>
                    <a:pt x="220" y="2182"/>
                    <a:pt x="264" y="2182"/>
                  </a:cubicBezTo>
                  <a:cubicBezTo>
                    <a:pt x="907" y="2182"/>
                    <a:pt x="770" y="2787"/>
                    <a:pt x="1393" y="2798"/>
                  </a:cubicBezTo>
                  <a:cubicBezTo>
                    <a:pt x="1632" y="1679"/>
                    <a:pt x="2334" y="917"/>
                    <a:pt x="2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4" name="Google Shape;8034;p59"/>
            <p:cNvSpPr/>
            <p:nvPr/>
          </p:nvSpPr>
          <p:spPr>
            <a:xfrm>
              <a:off x="4241000" y="4119100"/>
              <a:ext cx="29200" cy="30850"/>
            </a:xfrm>
            <a:custGeom>
              <a:rect b="b" l="l" r="r" t="t"/>
              <a:pathLst>
                <a:path extrusionOk="0" h="1234" w="1168">
                  <a:moveTo>
                    <a:pt x="798" y="0"/>
                  </a:moveTo>
                  <a:cubicBezTo>
                    <a:pt x="393" y="298"/>
                    <a:pt x="500" y="976"/>
                    <a:pt x="0" y="1214"/>
                  </a:cubicBezTo>
                  <a:cubicBezTo>
                    <a:pt x="69" y="1228"/>
                    <a:pt x="128" y="1234"/>
                    <a:pt x="179" y="1234"/>
                  </a:cubicBezTo>
                  <a:cubicBezTo>
                    <a:pt x="449" y="1234"/>
                    <a:pt x="525" y="1081"/>
                    <a:pt x="803" y="1081"/>
                  </a:cubicBezTo>
                  <a:cubicBezTo>
                    <a:pt x="850" y="1081"/>
                    <a:pt x="903" y="1085"/>
                    <a:pt x="965" y="1095"/>
                  </a:cubicBezTo>
                  <a:cubicBezTo>
                    <a:pt x="869" y="762"/>
                    <a:pt x="1167" y="119"/>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5" name="Google Shape;8035;p59"/>
            <p:cNvSpPr/>
            <p:nvPr/>
          </p:nvSpPr>
          <p:spPr>
            <a:xfrm>
              <a:off x="4287725" y="3086800"/>
              <a:ext cx="37350" cy="22375"/>
            </a:xfrm>
            <a:custGeom>
              <a:rect b="b" l="l" r="r" t="t"/>
              <a:pathLst>
                <a:path extrusionOk="0" h="895" w="1494">
                  <a:moveTo>
                    <a:pt x="220" y="1"/>
                  </a:moveTo>
                  <a:cubicBezTo>
                    <a:pt x="135" y="1"/>
                    <a:pt x="60" y="16"/>
                    <a:pt x="1" y="49"/>
                  </a:cubicBezTo>
                  <a:cubicBezTo>
                    <a:pt x="167" y="477"/>
                    <a:pt x="536" y="763"/>
                    <a:pt x="1108" y="894"/>
                  </a:cubicBezTo>
                  <a:cubicBezTo>
                    <a:pt x="1494" y="508"/>
                    <a:pt x="710" y="1"/>
                    <a:pt x="2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6" name="Google Shape;8036;p59"/>
            <p:cNvSpPr/>
            <p:nvPr/>
          </p:nvSpPr>
          <p:spPr>
            <a:xfrm>
              <a:off x="4270175" y="2495375"/>
              <a:ext cx="17275" cy="17000"/>
            </a:xfrm>
            <a:custGeom>
              <a:rect b="b" l="l" r="r" t="t"/>
              <a:pathLst>
                <a:path extrusionOk="0" h="680" w="691">
                  <a:moveTo>
                    <a:pt x="250" y="1"/>
                  </a:moveTo>
                  <a:cubicBezTo>
                    <a:pt x="24" y="179"/>
                    <a:pt x="0" y="667"/>
                    <a:pt x="429" y="679"/>
                  </a:cubicBezTo>
                  <a:cubicBezTo>
                    <a:pt x="667" y="501"/>
                    <a:pt x="691" y="12"/>
                    <a:pt x="2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7" name="Google Shape;8037;p59"/>
            <p:cNvSpPr/>
            <p:nvPr/>
          </p:nvSpPr>
          <p:spPr>
            <a:xfrm>
              <a:off x="4366625" y="3105575"/>
              <a:ext cx="25300" cy="20575"/>
            </a:xfrm>
            <a:custGeom>
              <a:rect b="b" l="l" r="r" t="t"/>
              <a:pathLst>
                <a:path extrusionOk="0" h="823" w="1012">
                  <a:moveTo>
                    <a:pt x="12" y="0"/>
                  </a:moveTo>
                  <a:cubicBezTo>
                    <a:pt x="12" y="411"/>
                    <a:pt x="0" y="822"/>
                    <a:pt x="513" y="822"/>
                  </a:cubicBezTo>
                  <a:cubicBezTo>
                    <a:pt x="521" y="822"/>
                    <a:pt x="528" y="822"/>
                    <a:pt x="535" y="822"/>
                  </a:cubicBezTo>
                  <a:cubicBezTo>
                    <a:pt x="1012" y="798"/>
                    <a:pt x="940" y="179"/>
                    <a:pt x="7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8" name="Google Shape;8038;p59"/>
            <p:cNvSpPr/>
            <p:nvPr/>
          </p:nvSpPr>
          <p:spPr>
            <a:xfrm>
              <a:off x="4345775" y="3144925"/>
              <a:ext cx="43650" cy="15675"/>
            </a:xfrm>
            <a:custGeom>
              <a:rect b="b" l="l" r="r" t="t"/>
              <a:pathLst>
                <a:path extrusionOk="0" h="627" w="1746">
                  <a:moveTo>
                    <a:pt x="420" y="0"/>
                  </a:moveTo>
                  <a:cubicBezTo>
                    <a:pt x="245" y="0"/>
                    <a:pt x="102" y="83"/>
                    <a:pt x="0" y="331"/>
                  </a:cubicBezTo>
                  <a:cubicBezTo>
                    <a:pt x="131" y="355"/>
                    <a:pt x="191" y="450"/>
                    <a:pt x="179" y="593"/>
                  </a:cubicBezTo>
                  <a:cubicBezTo>
                    <a:pt x="245" y="576"/>
                    <a:pt x="325" y="570"/>
                    <a:pt x="412" y="570"/>
                  </a:cubicBezTo>
                  <a:cubicBezTo>
                    <a:pt x="676" y="570"/>
                    <a:pt x="1013" y="627"/>
                    <a:pt x="1279" y="627"/>
                  </a:cubicBezTo>
                  <a:cubicBezTo>
                    <a:pt x="1549" y="627"/>
                    <a:pt x="1746" y="568"/>
                    <a:pt x="1715" y="331"/>
                  </a:cubicBezTo>
                  <a:cubicBezTo>
                    <a:pt x="1213" y="308"/>
                    <a:pt x="758" y="0"/>
                    <a:pt x="4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9" name="Google Shape;8039;p59"/>
            <p:cNvSpPr/>
            <p:nvPr/>
          </p:nvSpPr>
          <p:spPr>
            <a:xfrm>
              <a:off x="4315700" y="2875650"/>
              <a:ext cx="52725" cy="23775"/>
            </a:xfrm>
            <a:custGeom>
              <a:rect b="b" l="l" r="r" t="t"/>
              <a:pathLst>
                <a:path extrusionOk="0" h="951" w="2109">
                  <a:moveTo>
                    <a:pt x="1435" y="0"/>
                  </a:moveTo>
                  <a:cubicBezTo>
                    <a:pt x="733" y="0"/>
                    <a:pt x="112" y="386"/>
                    <a:pt x="1" y="923"/>
                  </a:cubicBezTo>
                  <a:cubicBezTo>
                    <a:pt x="54" y="942"/>
                    <a:pt x="107" y="951"/>
                    <a:pt x="161" y="951"/>
                  </a:cubicBezTo>
                  <a:cubicBezTo>
                    <a:pt x="481" y="951"/>
                    <a:pt x="828" y="656"/>
                    <a:pt x="1308" y="656"/>
                  </a:cubicBezTo>
                  <a:cubicBezTo>
                    <a:pt x="1478" y="656"/>
                    <a:pt x="1663" y="692"/>
                    <a:pt x="1870" y="792"/>
                  </a:cubicBezTo>
                  <a:cubicBezTo>
                    <a:pt x="2025" y="637"/>
                    <a:pt x="2108" y="411"/>
                    <a:pt x="2049" y="101"/>
                  </a:cubicBezTo>
                  <a:cubicBezTo>
                    <a:pt x="1844" y="32"/>
                    <a:pt x="1636" y="0"/>
                    <a:pt x="1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0" name="Google Shape;8040;p59"/>
            <p:cNvSpPr/>
            <p:nvPr/>
          </p:nvSpPr>
          <p:spPr>
            <a:xfrm>
              <a:off x="5702775" y="4372700"/>
              <a:ext cx="28300" cy="33700"/>
            </a:xfrm>
            <a:custGeom>
              <a:rect b="b" l="l" r="r" t="t"/>
              <a:pathLst>
                <a:path extrusionOk="0" h="1348" w="1132">
                  <a:moveTo>
                    <a:pt x="1" y="0"/>
                  </a:moveTo>
                  <a:lnTo>
                    <a:pt x="1" y="0"/>
                  </a:lnTo>
                  <a:cubicBezTo>
                    <a:pt x="227" y="381"/>
                    <a:pt x="227" y="976"/>
                    <a:pt x="1" y="1346"/>
                  </a:cubicBezTo>
                  <a:cubicBezTo>
                    <a:pt x="34" y="1347"/>
                    <a:pt x="66" y="1347"/>
                    <a:pt x="98" y="1347"/>
                  </a:cubicBezTo>
                  <a:cubicBezTo>
                    <a:pt x="793" y="1347"/>
                    <a:pt x="1121" y="1098"/>
                    <a:pt x="1132" y="619"/>
                  </a:cubicBezTo>
                  <a:cubicBezTo>
                    <a:pt x="775" y="393"/>
                    <a:pt x="358" y="21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1" name="Google Shape;8041;p59"/>
            <p:cNvSpPr/>
            <p:nvPr/>
          </p:nvSpPr>
          <p:spPr>
            <a:xfrm>
              <a:off x="5513000" y="3636425"/>
              <a:ext cx="35925" cy="14100"/>
            </a:xfrm>
            <a:custGeom>
              <a:rect b="b" l="l" r="r" t="t"/>
              <a:pathLst>
                <a:path extrusionOk="0" h="564" w="1437">
                  <a:moveTo>
                    <a:pt x="743" y="1"/>
                  </a:moveTo>
                  <a:cubicBezTo>
                    <a:pt x="360" y="1"/>
                    <a:pt x="1" y="151"/>
                    <a:pt x="162" y="555"/>
                  </a:cubicBezTo>
                  <a:cubicBezTo>
                    <a:pt x="186" y="554"/>
                    <a:pt x="210" y="554"/>
                    <a:pt x="235" y="554"/>
                  </a:cubicBezTo>
                  <a:cubicBezTo>
                    <a:pt x="395" y="554"/>
                    <a:pt x="569" y="564"/>
                    <a:pt x="732" y="564"/>
                  </a:cubicBezTo>
                  <a:cubicBezTo>
                    <a:pt x="1116" y="564"/>
                    <a:pt x="1437" y="510"/>
                    <a:pt x="1365" y="150"/>
                  </a:cubicBezTo>
                  <a:cubicBezTo>
                    <a:pt x="1228" y="59"/>
                    <a:pt x="981" y="1"/>
                    <a:pt x="7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2" name="Google Shape;8042;p59"/>
            <p:cNvSpPr/>
            <p:nvPr/>
          </p:nvSpPr>
          <p:spPr>
            <a:xfrm>
              <a:off x="5645175" y="3985900"/>
              <a:ext cx="34425" cy="16900"/>
            </a:xfrm>
            <a:custGeom>
              <a:rect b="b" l="l" r="r" t="t"/>
              <a:pathLst>
                <a:path extrusionOk="0" h="676" w="1377">
                  <a:moveTo>
                    <a:pt x="832" y="1"/>
                  </a:moveTo>
                  <a:cubicBezTo>
                    <a:pt x="413" y="1"/>
                    <a:pt x="1" y="206"/>
                    <a:pt x="186" y="673"/>
                  </a:cubicBezTo>
                  <a:cubicBezTo>
                    <a:pt x="315" y="673"/>
                    <a:pt x="450" y="676"/>
                    <a:pt x="582" y="676"/>
                  </a:cubicBezTo>
                  <a:cubicBezTo>
                    <a:pt x="912" y="676"/>
                    <a:pt x="1223" y="657"/>
                    <a:pt x="1376" y="530"/>
                  </a:cubicBezTo>
                  <a:lnTo>
                    <a:pt x="1376" y="137"/>
                  </a:lnTo>
                  <a:cubicBezTo>
                    <a:pt x="1237" y="48"/>
                    <a:pt x="1034" y="1"/>
                    <a:pt x="8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3" name="Google Shape;8043;p59"/>
            <p:cNvSpPr/>
            <p:nvPr/>
          </p:nvSpPr>
          <p:spPr>
            <a:xfrm>
              <a:off x="5652600" y="3412750"/>
              <a:ext cx="19250" cy="17150"/>
            </a:xfrm>
            <a:custGeom>
              <a:rect b="b" l="l" r="r" t="t"/>
              <a:pathLst>
                <a:path extrusionOk="0" h="686" w="770">
                  <a:moveTo>
                    <a:pt x="55" y="1"/>
                  </a:moveTo>
                  <a:lnTo>
                    <a:pt x="55" y="1"/>
                  </a:lnTo>
                  <a:cubicBezTo>
                    <a:pt x="0" y="364"/>
                    <a:pt x="6" y="686"/>
                    <a:pt x="449" y="686"/>
                  </a:cubicBezTo>
                  <a:cubicBezTo>
                    <a:pt x="485" y="686"/>
                    <a:pt x="525" y="684"/>
                    <a:pt x="567" y="679"/>
                  </a:cubicBezTo>
                  <a:cubicBezTo>
                    <a:pt x="579" y="513"/>
                    <a:pt x="770" y="501"/>
                    <a:pt x="722" y="274"/>
                  </a:cubicBezTo>
                  <a:cubicBezTo>
                    <a:pt x="472" y="215"/>
                    <a:pt x="293" y="84"/>
                    <a:pt x="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4" name="Google Shape;8044;p59"/>
            <p:cNvSpPr/>
            <p:nvPr/>
          </p:nvSpPr>
          <p:spPr>
            <a:xfrm>
              <a:off x="5652175" y="2419775"/>
              <a:ext cx="64625" cy="33650"/>
            </a:xfrm>
            <a:custGeom>
              <a:rect b="b" l="l" r="r" t="t"/>
              <a:pathLst>
                <a:path extrusionOk="0" h="1346" w="2585">
                  <a:moveTo>
                    <a:pt x="13" y="0"/>
                  </a:moveTo>
                  <a:cubicBezTo>
                    <a:pt x="1" y="810"/>
                    <a:pt x="608" y="1131"/>
                    <a:pt x="1370" y="1346"/>
                  </a:cubicBezTo>
                  <a:cubicBezTo>
                    <a:pt x="2584" y="429"/>
                    <a:pt x="1132" y="0"/>
                    <a:pt x="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5" name="Google Shape;8045;p59"/>
            <p:cNvSpPr/>
            <p:nvPr/>
          </p:nvSpPr>
          <p:spPr>
            <a:xfrm>
              <a:off x="5550575" y="2243550"/>
              <a:ext cx="28700" cy="18675"/>
            </a:xfrm>
            <a:custGeom>
              <a:rect b="b" l="l" r="r" t="t"/>
              <a:pathLst>
                <a:path extrusionOk="0" h="747" w="1148">
                  <a:moveTo>
                    <a:pt x="124" y="1"/>
                  </a:moveTo>
                  <a:lnTo>
                    <a:pt x="124" y="1"/>
                  </a:lnTo>
                  <a:cubicBezTo>
                    <a:pt x="0" y="473"/>
                    <a:pt x="351" y="746"/>
                    <a:pt x="679" y="746"/>
                  </a:cubicBezTo>
                  <a:cubicBezTo>
                    <a:pt x="888" y="746"/>
                    <a:pt x="1087" y="635"/>
                    <a:pt x="1148" y="394"/>
                  </a:cubicBezTo>
                  <a:cubicBezTo>
                    <a:pt x="933" y="156"/>
                    <a:pt x="600" y="13"/>
                    <a:pt x="1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6" name="Google Shape;8046;p59"/>
            <p:cNvSpPr/>
            <p:nvPr/>
          </p:nvSpPr>
          <p:spPr>
            <a:xfrm>
              <a:off x="5105100" y="1717600"/>
              <a:ext cx="31500" cy="19725"/>
            </a:xfrm>
            <a:custGeom>
              <a:rect b="b" l="l" r="r" t="t"/>
              <a:pathLst>
                <a:path extrusionOk="0" h="789" w="1260">
                  <a:moveTo>
                    <a:pt x="834" y="1"/>
                  </a:moveTo>
                  <a:lnTo>
                    <a:pt x="834" y="1"/>
                  </a:lnTo>
                  <a:cubicBezTo>
                    <a:pt x="976" y="536"/>
                    <a:pt x="0" y="167"/>
                    <a:pt x="155" y="691"/>
                  </a:cubicBezTo>
                  <a:cubicBezTo>
                    <a:pt x="219" y="760"/>
                    <a:pt x="301" y="789"/>
                    <a:pt x="389" y="789"/>
                  </a:cubicBezTo>
                  <a:cubicBezTo>
                    <a:pt x="772" y="789"/>
                    <a:pt x="1260" y="233"/>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7" name="Google Shape;8047;p59"/>
            <p:cNvSpPr/>
            <p:nvPr/>
          </p:nvSpPr>
          <p:spPr>
            <a:xfrm>
              <a:off x="2565775" y="4063725"/>
              <a:ext cx="76225" cy="84850"/>
            </a:xfrm>
            <a:custGeom>
              <a:rect b="b" l="l" r="r" t="t"/>
              <a:pathLst>
                <a:path extrusionOk="0" h="3394" w="3049">
                  <a:moveTo>
                    <a:pt x="691" y="0"/>
                  </a:moveTo>
                  <a:cubicBezTo>
                    <a:pt x="572" y="667"/>
                    <a:pt x="227" y="1155"/>
                    <a:pt x="1" y="1751"/>
                  </a:cubicBezTo>
                  <a:cubicBezTo>
                    <a:pt x="549" y="2096"/>
                    <a:pt x="1025" y="2513"/>
                    <a:pt x="1501" y="2918"/>
                  </a:cubicBezTo>
                  <a:cubicBezTo>
                    <a:pt x="1537" y="2941"/>
                    <a:pt x="1549" y="2965"/>
                    <a:pt x="1561" y="2989"/>
                  </a:cubicBezTo>
                  <a:lnTo>
                    <a:pt x="1596" y="2989"/>
                  </a:lnTo>
                  <a:cubicBezTo>
                    <a:pt x="1739" y="3120"/>
                    <a:pt x="1906" y="3251"/>
                    <a:pt x="2073" y="3394"/>
                  </a:cubicBezTo>
                  <a:cubicBezTo>
                    <a:pt x="3049" y="2751"/>
                    <a:pt x="2204" y="1929"/>
                    <a:pt x="1382" y="1620"/>
                  </a:cubicBezTo>
                  <a:cubicBezTo>
                    <a:pt x="1787" y="1048"/>
                    <a:pt x="1311" y="191"/>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8" name="Google Shape;8048;p59"/>
            <p:cNvSpPr/>
            <p:nvPr/>
          </p:nvSpPr>
          <p:spPr>
            <a:xfrm>
              <a:off x="2648300" y="4010875"/>
              <a:ext cx="33300" cy="21625"/>
            </a:xfrm>
            <a:custGeom>
              <a:rect b="b" l="l" r="r" t="t"/>
              <a:pathLst>
                <a:path extrusionOk="0" h="865" w="1332">
                  <a:moveTo>
                    <a:pt x="927" y="0"/>
                  </a:moveTo>
                  <a:cubicBezTo>
                    <a:pt x="510" y="0"/>
                    <a:pt x="0" y="573"/>
                    <a:pt x="486" y="864"/>
                  </a:cubicBezTo>
                  <a:cubicBezTo>
                    <a:pt x="498" y="471"/>
                    <a:pt x="1331" y="698"/>
                    <a:pt x="1284" y="245"/>
                  </a:cubicBezTo>
                  <a:cubicBezTo>
                    <a:pt x="1207" y="70"/>
                    <a:pt x="1073" y="0"/>
                    <a:pt x="9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9" name="Google Shape;8049;p59"/>
            <p:cNvSpPr/>
            <p:nvPr/>
          </p:nvSpPr>
          <p:spPr>
            <a:xfrm>
              <a:off x="2663150" y="3455400"/>
              <a:ext cx="30650" cy="14825"/>
            </a:xfrm>
            <a:custGeom>
              <a:rect b="b" l="l" r="r" t="t"/>
              <a:pathLst>
                <a:path extrusionOk="0" h="593" w="1226">
                  <a:moveTo>
                    <a:pt x="692" y="0"/>
                  </a:moveTo>
                  <a:cubicBezTo>
                    <a:pt x="337" y="0"/>
                    <a:pt x="1" y="264"/>
                    <a:pt x="345" y="592"/>
                  </a:cubicBezTo>
                  <a:cubicBezTo>
                    <a:pt x="317" y="473"/>
                    <a:pt x="406" y="442"/>
                    <a:pt x="534" y="442"/>
                  </a:cubicBezTo>
                  <a:cubicBezTo>
                    <a:pt x="672" y="442"/>
                    <a:pt x="855" y="477"/>
                    <a:pt x="996" y="477"/>
                  </a:cubicBezTo>
                  <a:cubicBezTo>
                    <a:pt x="1130" y="477"/>
                    <a:pt x="1225" y="445"/>
                    <a:pt x="1202" y="319"/>
                  </a:cubicBezTo>
                  <a:cubicBezTo>
                    <a:pt x="1118" y="93"/>
                    <a:pt x="902" y="0"/>
                    <a:pt x="6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0" name="Google Shape;8050;p59"/>
            <p:cNvSpPr/>
            <p:nvPr/>
          </p:nvSpPr>
          <p:spPr>
            <a:xfrm>
              <a:off x="2552350" y="4215875"/>
              <a:ext cx="39050" cy="14050"/>
            </a:xfrm>
            <a:custGeom>
              <a:rect b="b" l="l" r="r" t="t"/>
              <a:pathLst>
                <a:path extrusionOk="0" h="562" w="1562">
                  <a:moveTo>
                    <a:pt x="493" y="1"/>
                  </a:moveTo>
                  <a:cubicBezTo>
                    <a:pt x="210" y="1"/>
                    <a:pt x="1" y="57"/>
                    <a:pt x="38" y="296"/>
                  </a:cubicBezTo>
                  <a:cubicBezTo>
                    <a:pt x="167" y="530"/>
                    <a:pt x="540" y="562"/>
                    <a:pt x="956" y="562"/>
                  </a:cubicBezTo>
                  <a:cubicBezTo>
                    <a:pt x="1114" y="562"/>
                    <a:pt x="1279" y="557"/>
                    <a:pt x="1438" y="557"/>
                  </a:cubicBezTo>
                  <a:cubicBezTo>
                    <a:pt x="1480" y="557"/>
                    <a:pt x="1521" y="557"/>
                    <a:pt x="1562" y="558"/>
                  </a:cubicBezTo>
                  <a:lnTo>
                    <a:pt x="1562" y="22"/>
                  </a:lnTo>
                  <a:cubicBezTo>
                    <a:pt x="1493" y="40"/>
                    <a:pt x="1408" y="47"/>
                    <a:pt x="1314" y="47"/>
                  </a:cubicBezTo>
                  <a:cubicBezTo>
                    <a:pt x="1064" y="47"/>
                    <a:pt x="748"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1" name="Google Shape;8051;p59"/>
            <p:cNvSpPr/>
            <p:nvPr/>
          </p:nvSpPr>
          <p:spPr>
            <a:xfrm>
              <a:off x="2535375" y="3994575"/>
              <a:ext cx="26850" cy="16200"/>
            </a:xfrm>
            <a:custGeom>
              <a:rect b="b" l="l" r="r" t="t"/>
              <a:pathLst>
                <a:path extrusionOk="0" h="648" w="1074">
                  <a:moveTo>
                    <a:pt x="761" y="0"/>
                  </a:moveTo>
                  <a:cubicBezTo>
                    <a:pt x="191" y="0"/>
                    <a:pt x="1" y="554"/>
                    <a:pt x="550" y="647"/>
                  </a:cubicBezTo>
                  <a:cubicBezTo>
                    <a:pt x="729" y="457"/>
                    <a:pt x="1074" y="397"/>
                    <a:pt x="1038" y="40"/>
                  </a:cubicBezTo>
                  <a:cubicBezTo>
                    <a:pt x="938" y="12"/>
                    <a:pt x="845" y="0"/>
                    <a:pt x="7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2" name="Google Shape;8052;p59"/>
            <p:cNvSpPr/>
            <p:nvPr/>
          </p:nvSpPr>
          <p:spPr>
            <a:xfrm>
              <a:off x="2549125" y="4150950"/>
              <a:ext cx="87525" cy="55725"/>
            </a:xfrm>
            <a:custGeom>
              <a:rect b="b" l="l" r="r" t="t"/>
              <a:pathLst>
                <a:path extrusionOk="0" h="2229" w="3501">
                  <a:moveTo>
                    <a:pt x="322" y="0"/>
                  </a:moveTo>
                  <a:cubicBezTo>
                    <a:pt x="60" y="167"/>
                    <a:pt x="286" y="691"/>
                    <a:pt x="0" y="869"/>
                  </a:cubicBezTo>
                  <a:cubicBezTo>
                    <a:pt x="609" y="987"/>
                    <a:pt x="1026" y="1324"/>
                    <a:pt x="1620" y="1324"/>
                  </a:cubicBezTo>
                  <a:cubicBezTo>
                    <a:pt x="1689" y="1324"/>
                    <a:pt x="1760" y="1320"/>
                    <a:pt x="1834" y="1310"/>
                  </a:cubicBezTo>
                  <a:cubicBezTo>
                    <a:pt x="2005" y="1802"/>
                    <a:pt x="2541" y="2229"/>
                    <a:pt x="3312" y="2229"/>
                  </a:cubicBezTo>
                  <a:cubicBezTo>
                    <a:pt x="3343" y="2229"/>
                    <a:pt x="3374" y="2228"/>
                    <a:pt x="3405" y="2226"/>
                  </a:cubicBezTo>
                  <a:cubicBezTo>
                    <a:pt x="3393" y="1941"/>
                    <a:pt x="3346" y="1691"/>
                    <a:pt x="3274" y="1453"/>
                  </a:cubicBezTo>
                  <a:cubicBezTo>
                    <a:pt x="3358" y="1405"/>
                    <a:pt x="3465" y="1345"/>
                    <a:pt x="3501" y="1226"/>
                  </a:cubicBezTo>
                  <a:cubicBezTo>
                    <a:pt x="3358" y="1179"/>
                    <a:pt x="3286" y="1131"/>
                    <a:pt x="3167" y="1107"/>
                  </a:cubicBezTo>
                  <a:cubicBezTo>
                    <a:pt x="3001" y="714"/>
                    <a:pt x="2750" y="393"/>
                    <a:pt x="2381" y="167"/>
                  </a:cubicBezTo>
                  <a:cubicBezTo>
                    <a:pt x="2072" y="298"/>
                    <a:pt x="1893" y="512"/>
                    <a:pt x="1810" y="738"/>
                  </a:cubicBezTo>
                  <a:cubicBezTo>
                    <a:pt x="1747" y="732"/>
                    <a:pt x="1682" y="730"/>
                    <a:pt x="1616" y="730"/>
                  </a:cubicBezTo>
                  <a:cubicBezTo>
                    <a:pt x="1439" y="730"/>
                    <a:pt x="1256" y="746"/>
                    <a:pt x="1086" y="746"/>
                  </a:cubicBezTo>
                  <a:cubicBezTo>
                    <a:pt x="662" y="746"/>
                    <a:pt x="314" y="652"/>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3" name="Google Shape;8053;p59"/>
            <p:cNvSpPr/>
            <p:nvPr/>
          </p:nvSpPr>
          <p:spPr>
            <a:xfrm>
              <a:off x="2736350" y="2792150"/>
              <a:ext cx="21150" cy="17225"/>
            </a:xfrm>
            <a:custGeom>
              <a:rect b="b" l="l" r="r" t="t"/>
              <a:pathLst>
                <a:path extrusionOk="0" h="689" w="846">
                  <a:moveTo>
                    <a:pt x="453" y="0"/>
                  </a:moveTo>
                  <a:cubicBezTo>
                    <a:pt x="453" y="262"/>
                    <a:pt x="0" y="167"/>
                    <a:pt x="119" y="536"/>
                  </a:cubicBezTo>
                  <a:cubicBezTo>
                    <a:pt x="324" y="577"/>
                    <a:pt x="414" y="688"/>
                    <a:pt x="663" y="688"/>
                  </a:cubicBezTo>
                  <a:cubicBezTo>
                    <a:pt x="703" y="688"/>
                    <a:pt x="748" y="685"/>
                    <a:pt x="798" y="679"/>
                  </a:cubicBezTo>
                  <a:cubicBezTo>
                    <a:pt x="846" y="345"/>
                    <a:pt x="846" y="24"/>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4" name="Google Shape;8054;p59"/>
            <p:cNvSpPr/>
            <p:nvPr/>
          </p:nvSpPr>
          <p:spPr>
            <a:xfrm>
              <a:off x="2697650" y="3480250"/>
              <a:ext cx="16700" cy="17200"/>
            </a:xfrm>
            <a:custGeom>
              <a:rect b="b" l="l" r="r" t="t"/>
              <a:pathLst>
                <a:path extrusionOk="0" h="688" w="668">
                  <a:moveTo>
                    <a:pt x="167" y="0"/>
                  </a:moveTo>
                  <a:cubicBezTo>
                    <a:pt x="119" y="0"/>
                    <a:pt x="64" y="5"/>
                    <a:pt x="0" y="15"/>
                  </a:cubicBezTo>
                  <a:lnTo>
                    <a:pt x="0" y="682"/>
                  </a:lnTo>
                  <a:cubicBezTo>
                    <a:pt x="35" y="686"/>
                    <a:pt x="67" y="688"/>
                    <a:pt x="97" y="688"/>
                  </a:cubicBezTo>
                  <a:cubicBezTo>
                    <a:pt x="509" y="688"/>
                    <a:pt x="489" y="324"/>
                    <a:pt x="667" y="146"/>
                  </a:cubicBezTo>
                  <a:cubicBezTo>
                    <a:pt x="481" y="97"/>
                    <a:pt x="392" y="0"/>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5" name="Google Shape;8055;p59"/>
            <p:cNvSpPr/>
            <p:nvPr/>
          </p:nvSpPr>
          <p:spPr>
            <a:xfrm>
              <a:off x="2369025" y="3918175"/>
              <a:ext cx="64325" cy="43775"/>
            </a:xfrm>
            <a:custGeom>
              <a:rect b="b" l="l" r="r" t="t"/>
              <a:pathLst>
                <a:path extrusionOk="0" h="1751" w="2573">
                  <a:moveTo>
                    <a:pt x="2073" y="0"/>
                  </a:moveTo>
                  <a:cubicBezTo>
                    <a:pt x="1965" y="1131"/>
                    <a:pt x="1" y="465"/>
                    <a:pt x="537" y="1751"/>
                  </a:cubicBezTo>
                  <a:cubicBezTo>
                    <a:pt x="1430" y="1572"/>
                    <a:pt x="1572" y="786"/>
                    <a:pt x="2573" y="667"/>
                  </a:cubicBezTo>
                  <a:lnTo>
                    <a:pt x="2573" y="131"/>
                  </a:lnTo>
                  <a:cubicBezTo>
                    <a:pt x="2334" y="131"/>
                    <a:pt x="2204" y="72"/>
                    <a:pt x="20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6" name="Google Shape;8056;p59"/>
            <p:cNvSpPr/>
            <p:nvPr/>
          </p:nvSpPr>
          <p:spPr>
            <a:xfrm>
              <a:off x="2627925" y="4537300"/>
              <a:ext cx="17050" cy="21325"/>
            </a:xfrm>
            <a:custGeom>
              <a:rect b="b" l="l" r="r" t="t"/>
              <a:pathLst>
                <a:path extrusionOk="0" h="853" w="682">
                  <a:moveTo>
                    <a:pt x="51" y="0"/>
                  </a:moveTo>
                  <a:lnTo>
                    <a:pt x="51" y="0"/>
                  </a:lnTo>
                  <a:cubicBezTo>
                    <a:pt x="62" y="401"/>
                    <a:pt x="0" y="853"/>
                    <a:pt x="554" y="853"/>
                  </a:cubicBezTo>
                  <a:cubicBezTo>
                    <a:pt x="594" y="853"/>
                    <a:pt x="636" y="850"/>
                    <a:pt x="682" y="846"/>
                  </a:cubicBezTo>
                  <a:cubicBezTo>
                    <a:pt x="682" y="405"/>
                    <a:pt x="611" y="12"/>
                    <a:pt x="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7" name="Google Shape;8057;p59"/>
            <p:cNvSpPr/>
            <p:nvPr/>
          </p:nvSpPr>
          <p:spPr>
            <a:xfrm>
              <a:off x="3030425" y="3486850"/>
              <a:ext cx="25925" cy="20725"/>
            </a:xfrm>
            <a:custGeom>
              <a:rect b="b" l="l" r="r" t="t"/>
              <a:pathLst>
                <a:path extrusionOk="0" h="829" w="1037">
                  <a:moveTo>
                    <a:pt x="666" y="1"/>
                  </a:moveTo>
                  <a:cubicBezTo>
                    <a:pt x="165" y="1"/>
                    <a:pt x="106" y="352"/>
                    <a:pt x="1" y="692"/>
                  </a:cubicBezTo>
                  <a:cubicBezTo>
                    <a:pt x="84" y="673"/>
                    <a:pt x="153" y="666"/>
                    <a:pt x="214" y="666"/>
                  </a:cubicBezTo>
                  <a:cubicBezTo>
                    <a:pt x="495" y="666"/>
                    <a:pt x="580" y="828"/>
                    <a:pt x="863" y="828"/>
                  </a:cubicBezTo>
                  <a:cubicBezTo>
                    <a:pt x="914" y="828"/>
                    <a:pt x="971" y="823"/>
                    <a:pt x="1036" y="811"/>
                  </a:cubicBezTo>
                  <a:lnTo>
                    <a:pt x="1036" y="132"/>
                  </a:lnTo>
                  <a:cubicBezTo>
                    <a:pt x="894" y="108"/>
                    <a:pt x="703" y="132"/>
                    <a:pt x="691" y="1"/>
                  </a:cubicBezTo>
                  <a:cubicBezTo>
                    <a:pt x="683" y="1"/>
                    <a:pt x="674" y="1"/>
                    <a:pt x="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8" name="Google Shape;8058;p59"/>
            <p:cNvSpPr/>
            <p:nvPr/>
          </p:nvSpPr>
          <p:spPr>
            <a:xfrm>
              <a:off x="3034300" y="4543850"/>
              <a:ext cx="82925" cy="47425"/>
            </a:xfrm>
            <a:custGeom>
              <a:rect b="b" l="l" r="r" t="t"/>
              <a:pathLst>
                <a:path extrusionOk="0" h="1897" w="3317">
                  <a:moveTo>
                    <a:pt x="641" y="1"/>
                  </a:moveTo>
                  <a:cubicBezTo>
                    <a:pt x="424" y="1"/>
                    <a:pt x="207" y="27"/>
                    <a:pt x="0" y="84"/>
                  </a:cubicBezTo>
                  <a:cubicBezTo>
                    <a:pt x="619" y="393"/>
                    <a:pt x="298" y="715"/>
                    <a:pt x="322" y="1417"/>
                  </a:cubicBezTo>
                  <a:cubicBezTo>
                    <a:pt x="433" y="1395"/>
                    <a:pt x="532" y="1385"/>
                    <a:pt x="622" y="1385"/>
                  </a:cubicBezTo>
                  <a:cubicBezTo>
                    <a:pt x="1278" y="1385"/>
                    <a:pt x="1479" y="1897"/>
                    <a:pt x="2412" y="1897"/>
                  </a:cubicBezTo>
                  <a:cubicBezTo>
                    <a:pt x="2456" y="1897"/>
                    <a:pt x="2501" y="1896"/>
                    <a:pt x="2548" y="1893"/>
                  </a:cubicBezTo>
                  <a:cubicBezTo>
                    <a:pt x="3316" y="982"/>
                    <a:pt x="1971" y="1"/>
                    <a:pt x="6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9" name="Google Shape;8059;p59"/>
            <p:cNvSpPr/>
            <p:nvPr/>
          </p:nvSpPr>
          <p:spPr>
            <a:xfrm>
              <a:off x="3093525" y="3909825"/>
              <a:ext cx="46750" cy="33675"/>
            </a:xfrm>
            <a:custGeom>
              <a:rect b="b" l="l" r="r" t="t"/>
              <a:pathLst>
                <a:path extrusionOk="0" h="1347" w="1870">
                  <a:moveTo>
                    <a:pt x="775" y="1"/>
                  </a:moveTo>
                  <a:cubicBezTo>
                    <a:pt x="667" y="418"/>
                    <a:pt x="1" y="882"/>
                    <a:pt x="453" y="1346"/>
                  </a:cubicBezTo>
                  <a:cubicBezTo>
                    <a:pt x="1310" y="1227"/>
                    <a:pt x="1048" y="263"/>
                    <a:pt x="1870" y="120"/>
                  </a:cubicBezTo>
                  <a:cubicBezTo>
                    <a:pt x="1763" y="81"/>
                    <a:pt x="1674" y="67"/>
                    <a:pt x="1599" y="67"/>
                  </a:cubicBezTo>
                  <a:cubicBezTo>
                    <a:pt x="1385" y="67"/>
                    <a:pt x="1274" y="181"/>
                    <a:pt x="1124" y="181"/>
                  </a:cubicBezTo>
                  <a:cubicBezTo>
                    <a:pt x="1032" y="181"/>
                    <a:pt x="927" y="138"/>
                    <a:pt x="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0" name="Google Shape;8060;p59"/>
            <p:cNvSpPr/>
            <p:nvPr/>
          </p:nvSpPr>
          <p:spPr>
            <a:xfrm>
              <a:off x="3084900" y="3970850"/>
              <a:ext cx="44375" cy="18475"/>
            </a:xfrm>
            <a:custGeom>
              <a:rect b="b" l="l" r="r" t="t"/>
              <a:pathLst>
                <a:path extrusionOk="0" h="739" w="1775">
                  <a:moveTo>
                    <a:pt x="1429" y="1"/>
                  </a:moveTo>
                  <a:cubicBezTo>
                    <a:pt x="872" y="27"/>
                    <a:pt x="762" y="192"/>
                    <a:pt x="439" y="192"/>
                  </a:cubicBezTo>
                  <a:cubicBezTo>
                    <a:pt x="328" y="192"/>
                    <a:pt x="190" y="172"/>
                    <a:pt x="0" y="120"/>
                  </a:cubicBezTo>
                  <a:lnTo>
                    <a:pt x="0" y="120"/>
                  </a:lnTo>
                  <a:cubicBezTo>
                    <a:pt x="24" y="430"/>
                    <a:pt x="153" y="511"/>
                    <a:pt x="327" y="511"/>
                  </a:cubicBezTo>
                  <a:cubicBezTo>
                    <a:pt x="514" y="511"/>
                    <a:pt x="752" y="418"/>
                    <a:pt x="968" y="418"/>
                  </a:cubicBezTo>
                  <a:cubicBezTo>
                    <a:pt x="1154" y="418"/>
                    <a:pt x="1323" y="486"/>
                    <a:pt x="1429" y="739"/>
                  </a:cubicBezTo>
                  <a:cubicBezTo>
                    <a:pt x="1467" y="653"/>
                    <a:pt x="1529" y="613"/>
                    <a:pt x="1644" y="613"/>
                  </a:cubicBezTo>
                  <a:cubicBezTo>
                    <a:pt x="1672" y="613"/>
                    <a:pt x="1704" y="615"/>
                    <a:pt x="1739" y="620"/>
                  </a:cubicBezTo>
                  <a:cubicBezTo>
                    <a:pt x="1774" y="322"/>
                    <a:pt x="1501" y="239"/>
                    <a:pt x="1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1" name="Google Shape;8061;p59"/>
            <p:cNvSpPr/>
            <p:nvPr/>
          </p:nvSpPr>
          <p:spPr>
            <a:xfrm>
              <a:off x="3086675" y="4478950"/>
              <a:ext cx="36950" cy="33375"/>
            </a:xfrm>
            <a:custGeom>
              <a:rect b="b" l="l" r="r" t="t"/>
              <a:pathLst>
                <a:path extrusionOk="0" h="1335" w="1478">
                  <a:moveTo>
                    <a:pt x="275" y="1"/>
                  </a:moveTo>
                  <a:lnTo>
                    <a:pt x="275" y="1"/>
                  </a:lnTo>
                  <a:cubicBezTo>
                    <a:pt x="370" y="382"/>
                    <a:pt x="1" y="429"/>
                    <a:pt x="120" y="846"/>
                  </a:cubicBezTo>
                  <a:cubicBezTo>
                    <a:pt x="644" y="870"/>
                    <a:pt x="1001" y="1048"/>
                    <a:pt x="1227" y="1334"/>
                  </a:cubicBezTo>
                  <a:cubicBezTo>
                    <a:pt x="1477" y="906"/>
                    <a:pt x="739" y="263"/>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2" name="Google Shape;8062;p59"/>
            <p:cNvSpPr/>
            <p:nvPr/>
          </p:nvSpPr>
          <p:spPr>
            <a:xfrm>
              <a:off x="3045300" y="4180700"/>
              <a:ext cx="94400" cy="64625"/>
            </a:xfrm>
            <a:custGeom>
              <a:rect b="b" l="l" r="r" t="t"/>
              <a:pathLst>
                <a:path extrusionOk="0" h="2585" w="3776">
                  <a:moveTo>
                    <a:pt x="1763" y="1"/>
                  </a:moveTo>
                  <a:cubicBezTo>
                    <a:pt x="1394" y="263"/>
                    <a:pt x="1477" y="834"/>
                    <a:pt x="953" y="989"/>
                  </a:cubicBezTo>
                  <a:cubicBezTo>
                    <a:pt x="822" y="644"/>
                    <a:pt x="1168" y="679"/>
                    <a:pt x="1108" y="382"/>
                  </a:cubicBezTo>
                  <a:cubicBezTo>
                    <a:pt x="1034" y="374"/>
                    <a:pt x="966" y="370"/>
                    <a:pt x="903" y="370"/>
                  </a:cubicBezTo>
                  <a:cubicBezTo>
                    <a:pt x="482" y="370"/>
                    <a:pt x="291" y="528"/>
                    <a:pt x="1" y="632"/>
                  </a:cubicBezTo>
                  <a:cubicBezTo>
                    <a:pt x="60" y="1715"/>
                    <a:pt x="1061" y="2108"/>
                    <a:pt x="1906" y="2584"/>
                  </a:cubicBezTo>
                  <a:cubicBezTo>
                    <a:pt x="2168" y="2358"/>
                    <a:pt x="2084" y="1894"/>
                    <a:pt x="2382" y="1715"/>
                  </a:cubicBezTo>
                  <a:cubicBezTo>
                    <a:pt x="2614" y="1662"/>
                    <a:pt x="2739" y="1635"/>
                    <a:pt x="2863" y="1635"/>
                  </a:cubicBezTo>
                  <a:cubicBezTo>
                    <a:pt x="2986" y="1635"/>
                    <a:pt x="3108" y="1662"/>
                    <a:pt x="3335" y="1715"/>
                  </a:cubicBezTo>
                  <a:cubicBezTo>
                    <a:pt x="3358" y="1477"/>
                    <a:pt x="3775" y="1572"/>
                    <a:pt x="3656" y="1227"/>
                  </a:cubicBezTo>
                  <a:cubicBezTo>
                    <a:pt x="2620" y="1132"/>
                    <a:pt x="2739" y="144"/>
                    <a:pt x="1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3" name="Google Shape;8063;p59"/>
            <p:cNvSpPr/>
            <p:nvPr/>
          </p:nvSpPr>
          <p:spPr>
            <a:xfrm>
              <a:off x="3116750" y="4001525"/>
              <a:ext cx="25925" cy="30375"/>
            </a:xfrm>
            <a:custGeom>
              <a:rect b="b" l="l" r="r" t="t"/>
              <a:pathLst>
                <a:path extrusionOk="0" h="1215" w="1037">
                  <a:moveTo>
                    <a:pt x="477" y="0"/>
                  </a:moveTo>
                  <a:cubicBezTo>
                    <a:pt x="286" y="369"/>
                    <a:pt x="417" y="1012"/>
                    <a:pt x="0" y="1215"/>
                  </a:cubicBezTo>
                  <a:lnTo>
                    <a:pt x="786" y="1215"/>
                  </a:lnTo>
                  <a:cubicBezTo>
                    <a:pt x="715" y="786"/>
                    <a:pt x="1036" y="60"/>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4" name="Google Shape;8064;p59"/>
            <p:cNvSpPr/>
            <p:nvPr/>
          </p:nvSpPr>
          <p:spPr>
            <a:xfrm>
              <a:off x="2997150" y="1848575"/>
              <a:ext cx="23325" cy="17300"/>
            </a:xfrm>
            <a:custGeom>
              <a:rect b="b" l="l" r="r" t="t"/>
              <a:pathLst>
                <a:path extrusionOk="0" h="692" w="933">
                  <a:moveTo>
                    <a:pt x="593" y="0"/>
                  </a:moveTo>
                  <a:cubicBezTo>
                    <a:pt x="590" y="0"/>
                    <a:pt x="586" y="0"/>
                    <a:pt x="581" y="0"/>
                  </a:cubicBezTo>
                  <a:cubicBezTo>
                    <a:pt x="302" y="210"/>
                    <a:pt x="0" y="692"/>
                    <a:pt x="686" y="692"/>
                  </a:cubicBezTo>
                  <a:cubicBezTo>
                    <a:pt x="702" y="692"/>
                    <a:pt x="719" y="691"/>
                    <a:pt x="736" y="691"/>
                  </a:cubicBezTo>
                  <a:cubicBezTo>
                    <a:pt x="654" y="503"/>
                    <a:pt x="932" y="0"/>
                    <a:pt x="5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5" name="Google Shape;8065;p59"/>
            <p:cNvSpPr/>
            <p:nvPr/>
          </p:nvSpPr>
          <p:spPr>
            <a:xfrm>
              <a:off x="3037375" y="4439375"/>
              <a:ext cx="40400" cy="21250"/>
            </a:xfrm>
            <a:custGeom>
              <a:rect b="b" l="l" r="r" t="t"/>
              <a:pathLst>
                <a:path extrusionOk="0" h="850" w="1616">
                  <a:moveTo>
                    <a:pt x="1616" y="0"/>
                  </a:moveTo>
                  <a:lnTo>
                    <a:pt x="1616" y="0"/>
                  </a:lnTo>
                  <a:cubicBezTo>
                    <a:pt x="1035" y="11"/>
                    <a:pt x="862" y="371"/>
                    <a:pt x="256" y="371"/>
                  </a:cubicBezTo>
                  <a:cubicBezTo>
                    <a:pt x="191" y="371"/>
                    <a:pt x="121" y="367"/>
                    <a:pt x="44" y="357"/>
                  </a:cubicBezTo>
                  <a:lnTo>
                    <a:pt x="44" y="357"/>
                  </a:lnTo>
                  <a:cubicBezTo>
                    <a:pt x="0" y="664"/>
                    <a:pt x="67" y="850"/>
                    <a:pt x="403" y="850"/>
                  </a:cubicBezTo>
                  <a:cubicBezTo>
                    <a:pt x="432" y="850"/>
                    <a:pt x="463" y="848"/>
                    <a:pt x="496" y="845"/>
                  </a:cubicBezTo>
                  <a:cubicBezTo>
                    <a:pt x="901" y="584"/>
                    <a:pt x="1270" y="298"/>
                    <a:pt x="16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6" name="Google Shape;8066;p59"/>
            <p:cNvSpPr/>
            <p:nvPr/>
          </p:nvSpPr>
          <p:spPr>
            <a:xfrm>
              <a:off x="3045900" y="4336075"/>
              <a:ext cx="66975" cy="31150"/>
            </a:xfrm>
            <a:custGeom>
              <a:rect b="b" l="l" r="r" t="t"/>
              <a:pathLst>
                <a:path extrusionOk="0" h="1246" w="2679">
                  <a:moveTo>
                    <a:pt x="1882" y="1"/>
                  </a:moveTo>
                  <a:cubicBezTo>
                    <a:pt x="1105" y="1"/>
                    <a:pt x="990" y="497"/>
                    <a:pt x="188" y="497"/>
                  </a:cubicBezTo>
                  <a:cubicBezTo>
                    <a:pt x="129" y="497"/>
                    <a:pt x="67" y="494"/>
                    <a:pt x="1" y="489"/>
                  </a:cubicBezTo>
                  <a:lnTo>
                    <a:pt x="1" y="489"/>
                  </a:lnTo>
                  <a:cubicBezTo>
                    <a:pt x="24" y="1027"/>
                    <a:pt x="503" y="1245"/>
                    <a:pt x="1009" y="1245"/>
                  </a:cubicBezTo>
                  <a:cubicBezTo>
                    <a:pt x="1811" y="1245"/>
                    <a:pt x="2678" y="695"/>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7" name="Google Shape;8067;p59"/>
            <p:cNvSpPr/>
            <p:nvPr/>
          </p:nvSpPr>
          <p:spPr>
            <a:xfrm>
              <a:off x="3087500" y="4393450"/>
              <a:ext cx="22425" cy="21525"/>
            </a:xfrm>
            <a:custGeom>
              <a:rect b="b" l="l" r="r" t="t"/>
              <a:pathLst>
                <a:path extrusionOk="0" h="861" w="897">
                  <a:moveTo>
                    <a:pt x="836" y="0"/>
                  </a:moveTo>
                  <a:cubicBezTo>
                    <a:pt x="291" y="0"/>
                    <a:pt x="0" y="769"/>
                    <a:pt x="563" y="861"/>
                  </a:cubicBezTo>
                  <a:cubicBezTo>
                    <a:pt x="573" y="731"/>
                    <a:pt x="600" y="609"/>
                    <a:pt x="778" y="609"/>
                  </a:cubicBezTo>
                  <a:cubicBezTo>
                    <a:pt x="812" y="609"/>
                    <a:pt x="851" y="613"/>
                    <a:pt x="897" y="623"/>
                  </a:cubicBezTo>
                  <a:cubicBezTo>
                    <a:pt x="861" y="301"/>
                    <a:pt x="575" y="230"/>
                    <a:pt x="897" y="4"/>
                  </a:cubicBezTo>
                  <a:cubicBezTo>
                    <a:pt x="876" y="2"/>
                    <a:pt x="856" y="0"/>
                    <a:pt x="8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8" name="Google Shape;8068;p59"/>
            <p:cNvSpPr/>
            <p:nvPr/>
          </p:nvSpPr>
          <p:spPr>
            <a:xfrm>
              <a:off x="2856900" y="2554025"/>
              <a:ext cx="67575" cy="51800"/>
            </a:xfrm>
            <a:custGeom>
              <a:rect b="b" l="l" r="r" t="t"/>
              <a:pathLst>
                <a:path extrusionOk="0" h="2072" w="2703">
                  <a:moveTo>
                    <a:pt x="798" y="0"/>
                  </a:moveTo>
                  <a:lnTo>
                    <a:pt x="798" y="0"/>
                  </a:lnTo>
                  <a:cubicBezTo>
                    <a:pt x="0" y="869"/>
                    <a:pt x="1381" y="1393"/>
                    <a:pt x="1750" y="2072"/>
                  </a:cubicBezTo>
                  <a:cubicBezTo>
                    <a:pt x="2036" y="1953"/>
                    <a:pt x="2536" y="2024"/>
                    <a:pt x="2703" y="1834"/>
                  </a:cubicBezTo>
                  <a:cubicBezTo>
                    <a:pt x="2227" y="1738"/>
                    <a:pt x="2167" y="1357"/>
                    <a:pt x="2215" y="845"/>
                  </a:cubicBezTo>
                  <a:lnTo>
                    <a:pt x="1107" y="845"/>
                  </a:lnTo>
                  <a:cubicBezTo>
                    <a:pt x="810" y="572"/>
                    <a:pt x="1274" y="274"/>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9" name="Google Shape;8069;p59"/>
            <p:cNvSpPr/>
            <p:nvPr/>
          </p:nvSpPr>
          <p:spPr>
            <a:xfrm>
              <a:off x="2378250" y="4477475"/>
              <a:ext cx="31875" cy="20250"/>
            </a:xfrm>
            <a:custGeom>
              <a:rect b="b" l="l" r="r" t="t"/>
              <a:pathLst>
                <a:path extrusionOk="0" h="810" w="1275">
                  <a:moveTo>
                    <a:pt x="1192" y="0"/>
                  </a:moveTo>
                  <a:lnTo>
                    <a:pt x="1192" y="0"/>
                  </a:lnTo>
                  <a:cubicBezTo>
                    <a:pt x="680" y="131"/>
                    <a:pt x="1" y="143"/>
                    <a:pt x="180" y="810"/>
                  </a:cubicBezTo>
                  <a:lnTo>
                    <a:pt x="1192" y="810"/>
                  </a:lnTo>
                  <a:cubicBezTo>
                    <a:pt x="1275" y="381"/>
                    <a:pt x="822" y="274"/>
                    <a:pt x="11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0" name="Google Shape;8070;p59"/>
            <p:cNvSpPr/>
            <p:nvPr/>
          </p:nvSpPr>
          <p:spPr>
            <a:xfrm>
              <a:off x="2307725" y="4353425"/>
              <a:ext cx="119075" cy="73475"/>
            </a:xfrm>
            <a:custGeom>
              <a:rect b="b" l="l" r="r" t="t"/>
              <a:pathLst>
                <a:path extrusionOk="0" h="2939" w="4763">
                  <a:moveTo>
                    <a:pt x="1882" y="1"/>
                  </a:moveTo>
                  <a:cubicBezTo>
                    <a:pt x="1515" y="1"/>
                    <a:pt x="1189" y="136"/>
                    <a:pt x="965" y="509"/>
                  </a:cubicBezTo>
                  <a:cubicBezTo>
                    <a:pt x="965" y="521"/>
                    <a:pt x="976" y="533"/>
                    <a:pt x="988" y="557"/>
                  </a:cubicBezTo>
                  <a:cubicBezTo>
                    <a:pt x="897" y="548"/>
                    <a:pt x="811" y="544"/>
                    <a:pt x="730" y="544"/>
                  </a:cubicBezTo>
                  <a:cubicBezTo>
                    <a:pt x="258" y="544"/>
                    <a:pt x="1" y="704"/>
                    <a:pt x="143" y="1152"/>
                  </a:cubicBezTo>
                  <a:cubicBezTo>
                    <a:pt x="265" y="1198"/>
                    <a:pt x="383" y="1219"/>
                    <a:pt x="490" y="1219"/>
                  </a:cubicBezTo>
                  <a:cubicBezTo>
                    <a:pt x="832" y="1219"/>
                    <a:pt x="1077" y="1000"/>
                    <a:pt x="1096" y="628"/>
                  </a:cubicBezTo>
                  <a:cubicBezTo>
                    <a:pt x="1143" y="641"/>
                    <a:pt x="1200" y="645"/>
                    <a:pt x="1262" y="645"/>
                  </a:cubicBezTo>
                  <a:cubicBezTo>
                    <a:pt x="1432" y="645"/>
                    <a:pt x="1640" y="611"/>
                    <a:pt x="1810" y="611"/>
                  </a:cubicBezTo>
                  <a:cubicBezTo>
                    <a:pt x="1872" y="611"/>
                    <a:pt x="1929" y="616"/>
                    <a:pt x="1977" y="628"/>
                  </a:cubicBezTo>
                  <a:cubicBezTo>
                    <a:pt x="2381" y="1152"/>
                    <a:pt x="2512" y="2343"/>
                    <a:pt x="2310" y="2938"/>
                  </a:cubicBezTo>
                  <a:cubicBezTo>
                    <a:pt x="2704" y="2643"/>
                    <a:pt x="2983" y="2260"/>
                    <a:pt x="3543" y="2260"/>
                  </a:cubicBezTo>
                  <a:cubicBezTo>
                    <a:pt x="3727" y="2260"/>
                    <a:pt x="3943" y="2302"/>
                    <a:pt x="4203" y="2402"/>
                  </a:cubicBezTo>
                  <a:cubicBezTo>
                    <a:pt x="4763" y="2057"/>
                    <a:pt x="4739" y="1366"/>
                    <a:pt x="4548" y="914"/>
                  </a:cubicBezTo>
                  <a:cubicBezTo>
                    <a:pt x="4075" y="914"/>
                    <a:pt x="2838" y="1"/>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1" name="Google Shape;8071;p59"/>
            <p:cNvSpPr/>
            <p:nvPr/>
          </p:nvSpPr>
          <p:spPr>
            <a:xfrm>
              <a:off x="3014950" y="4624800"/>
              <a:ext cx="68475" cy="39325"/>
            </a:xfrm>
            <a:custGeom>
              <a:rect b="b" l="l" r="r" t="t"/>
              <a:pathLst>
                <a:path extrusionOk="0" h="1573" w="2739">
                  <a:moveTo>
                    <a:pt x="2048" y="1"/>
                  </a:moveTo>
                  <a:lnTo>
                    <a:pt x="2048" y="1"/>
                  </a:lnTo>
                  <a:cubicBezTo>
                    <a:pt x="1751" y="203"/>
                    <a:pt x="1679" y="596"/>
                    <a:pt x="1417" y="834"/>
                  </a:cubicBezTo>
                  <a:cubicBezTo>
                    <a:pt x="1367" y="840"/>
                    <a:pt x="1321" y="843"/>
                    <a:pt x="1278" y="843"/>
                  </a:cubicBezTo>
                  <a:cubicBezTo>
                    <a:pt x="775" y="843"/>
                    <a:pt x="813" y="431"/>
                    <a:pt x="327" y="431"/>
                  </a:cubicBezTo>
                  <a:cubicBezTo>
                    <a:pt x="238" y="431"/>
                    <a:pt x="131" y="444"/>
                    <a:pt x="0" y="477"/>
                  </a:cubicBezTo>
                  <a:cubicBezTo>
                    <a:pt x="60" y="965"/>
                    <a:pt x="560" y="1096"/>
                    <a:pt x="643" y="1572"/>
                  </a:cubicBezTo>
                  <a:cubicBezTo>
                    <a:pt x="915" y="1443"/>
                    <a:pt x="1116" y="1400"/>
                    <a:pt x="1307" y="1400"/>
                  </a:cubicBezTo>
                  <a:cubicBezTo>
                    <a:pt x="1644" y="1400"/>
                    <a:pt x="1948" y="1534"/>
                    <a:pt x="2548" y="1572"/>
                  </a:cubicBezTo>
                  <a:cubicBezTo>
                    <a:pt x="2525" y="1406"/>
                    <a:pt x="2608" y="1310"/>
                    <a:pt x="2691" y="1203"/>
                  </a:cubicBezTo>
                  <a:cubicBezTo>
                    <a:pt x="1774" y="1084"/>
                    <a:pt x="2739" y="263"/>
                    <a:pt x="20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2" name="Google Shape;8072;p59"/>
            <p:cNvSpPr/>
            <p:nvPr/>
          </p:nvSpPr>
          <p:spPr>
            <a:xfrm>
              <a:off x="2658050" y="2591225"/>
              <a:ext cx="32125" cy="28000"/>
            </a:xfrm>
            <a:custGeom>
              <a:rect b="b" l="l" r="r" t="t"/>
              <a:pathLst>
                <a:path extrusionOk="0" h="1120" w="1285">
                  <a:moveTo>
                    <a:pt x="276" y="1"/>
                  </a:moveTo>
                  <a:cubicBezTo>
                    <a:pt x="160" y="1"/>
                    <a:pt x="62" y="51"/>
                    <a:pt x="1" y="167"/>
                  </a:cubicBezTo>
                  <a:cubicBezTo>
                    <a:pt x="489" y="405"/>
                    <a:pt x="489" y="1048"/>
                    <a:pt x="1191" y="1120"/>
                  </a:cubicBezTo>
                  <a:cubicBezTo>
                    <a:pt x="1284" y="610"/>
                    <a:pt x="678" y="1"/>
                    <a:pt x="2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3" name="Google Shape;8073;p59"/>
            <p:cNvSpPr/>
            <p:nvPr/>
          </p:nvSpPr>
          <p:spPr>
            <a:xfrm>
              <a:off x="2552425" y="3992575"/>
              <a:ext cx="44650" cy="53900"/>
            </a:xfrm>
            <a:custGeom>
              <a:rect b="b" l="l" r="r" t="t"/>
              <a:pathLst>
                <a:path extrusionOk="0" h="2156" w="1786">
                  <a:moveTo>
                    <a:pt x="487" y="1"/>
                  </a:moveTo>
                  <a:lnTo>
                    <a:pt x="487" y="1"/>
                  </a:lnTo>
                  <a:cubicBezTo>
                    <a:pt x="523" y="430"/>
                    <a:pt x="1083" y="441"/>
                    <a:pt x="964" y="977"/>
                  </a:cubicBezTo>
                  <a:cubicBezTo>
                    <a:pt x="936" y="976"/>
                    <a:pt x="909" y="976"/>
                    <a:pt x="883" y="976"/>
                  </a:cubicBezTo>
                  <a:cubicBezTo>
                    <a:pt x="304" y="976"/>
                    <a:pt x="1" y="1226"/>
                    <a:pt x="35" y="1715"/>
                  </a:cubicBezTo>
                  <a:cubicBezTo>
                    <a:pt x="344" y="1692"/>
                    <a:pt x="606" y="1632"/>
                    <a:pt x="833" y="1561"/>
                  </a:cubicBezTo>
                  <a:cubicBezTo>
                    <a:pt x="952" y="1751"/>
                    <a:pt x="1071" y="1858"/>
                    <a:pt x="880" y="2156"/>
                  </a:cubicBezTo>
                  <a:cubicBezTo>
                    <a:pt x="1714" y="2084"/>
                    <a:pt x="1142" y="1715"/>
                    <a:pt x="1380" y="1239"/>
                  </a:cubicBezTo>
                  <a:cubicBezTo>
                    <a:pt x="1785" y="799"/>
                    <a:pt x="1559" y="239"/>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4" name="Google Shape;8074;p59"/>
            <p:cNvSpPr/>
            <p:nvPr/>
          </p:nvSpPr>
          <p:spPr>
            <a:xfrm>
              <a:off x="2661625" y="2683000"/>
              <a:ext cx="20575" cy="24325"/>
            </a:xfrm>
            <a:custGeom>
              <a:rect b="b" l="l" r="r" t="t"/>
              <a:pathLst>
                <a:path extrusionOk="0" h="973" w="823">
                  <a:moveTo>
                    <a:pt x="414" y="1"/>
                  </a:moveTo>
                  <a:cubicBezTo>
                    <a:pt x="0" y="1"/>
                    <a:pt x="149" y="951"/>
                    <a:pt x="358" y="973"/>
                  </a:cubicBezTo>
                  <a:cubicBezTo>
                    <a:pt x="751" y="901"/>
                    <a:pt x="822" y="258"/>
                    <a:pt x="525" y="20"/>
                  </a:cubicBezTo>
                  <a:cubicBezTo>
                    <a:pt x="484" y="7"/>
                    <a:pt x="447" y="1"/>
                    <a:pt x="41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5" name="Google Shape;8075;p59"/>
            <p:cNvSpPr/>
            <p:nvPr/>
          </p:nvSpPr>
          <p:spPr>
            <a:xfrm>
              <a:off x="2627100" y="2819225"/>
              <a:ext cx="82775" cy="25075"/>
            </a:xfrm>
            <a:custGeom>
              <a:rect b="b" l="l" r="r" t="t"/>
              <a:pathLst>
                <a:path extrusionOk="0" h="1003" w="3311">
                  <a:moveTo>
                    <a:pt x="1060" y="1"/>
                  </a:moveTo>
                  <a:cubicBezTo>
                    <a:pt x="679" y="132"/>
                    <a:pt x="1" y="48"/>
                    <a:pt x="48" y="536"/>
                  </a:cubicBezTo>
                  <a:cubicBezTo>
                    <a:pt x="549" y="879"/>
                    <a:pt x="1093" y="1003"/>
                    <a:pt x="1699" y="1003"/>
                  </a:cubicBezTo>
                  <a:cubicBezTo>
                    <a:pt x="2189" y="1003"/>
                    <a:pt x="2719" y="922"/>
                    <a:pt x="3299" y="810"/>
                  </a:cubicBezTo>
                  <a:cubicBezTo>
                    <a:pt x="3311" y="477"/>
                    <a:pt x="3311" y="155"/>
                    <a:pt x="3108" y="1"/>
                  </a:cubicBezTo>
                  <a:cubicBezTo>
                    <a:pt x="2475" y="69"/>
                    <a:pt x="2115" y="343"/>
                    <a:pt x="1745" y="343"/>
                  </a:cubicBezTo>
                  <a:cubicBezTo>
                    <a:pt x="1537" y="343"/>
                    <a:pt x="1325" y="257"/>
                    <a:pt x="10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6" name="Google Shape;8076;p59"/>
            <p:cNvSpPr/>
            <p:nvPr/>
          </p:nvSpPr>
          <p:spPr>
            <a:xfrm>
              <a:off x="2847375" y="3490750"/>
              <a:ext cx="97950" cy="54175"/>
            </a:xfrm>
            <a:custGeom>
              <a:rect b="b" l="l" r="r" t="t"/>
              <a:pathLst>
                <a:path extrusionOk="0" h="2167" w="3918">
                  <a:moveTo>
                    <a:pt x="3917" y="0"/>
                  </a:moveTo>
                  <a:lnTo>
                    <a:pt x="3917" y="0"/>
                  </a:lnTo>
                  <a:cubicBezTo>
                    <a:pt x="3335" y="423"/>
                    <a:pt x="2627" y="1090"/>
                    <a:pt x="1588" y="1090"/>
                  </a:cubicBezTo>
                  <a:cubicBezTo>
                    <a:pt x="1310" y="1090"/>
                    <a:pt x="1008" y="1042"/>
                    <a:pt x="679" y="929"/>
                  </a:cubicBezTo>
                  <a:cubicBezTo>
                    <a:pt x="596" y="1203"/>
                    <a:pt x="0" y="1036"/>
                    <a:pt x="167" y="1488"/>
                  </a:cubicBezTo>
                  <a:cubicBezTo>
                    <a:pt x="238" y="1517"/>
                    <a:pt x="303" y="1529"/>
                    <a:pt x="361" y="1529"/>
                  </a:cubicBezTo>
                  <a:cubicBezTo>
                    <a:pt x="652" y="1529"/>
                    <a:pt x="799" y="1239"/>
                    <a:pt x="912" y="1239"/>
                  </a:cubicBezTo>
                  <a:cubicBezTo>
                    <a:pt x="947" y="1239"/>
                    <a:pt x="980" y="1268"/>
                    <a:pt x="1012" y="1345"/>
                  </a:cubicBezTo>
                  <a:cubicBezTo>
                    <a:pt x="917" y="1786"/>
                    <a:pt x="1072" y="2036"/>
                    <a:pt x="1358" y="2167"/>
                  </a:cubicBezTo>
                  <a:cubicBezTo>
                    <a:pt x="2584" y="1738"/>
                    <a:pt x="3393" y="976"/>
                    <a:pt x="39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7" name="Google Shape;8077;p59"/>
            <p:cNvSpPr/>
            <p:nvPr/>
          </p:nvSpPr>
          <p:spPr>
            <a:xfrm>
              <a:off x="2841125" y="2587650"/>
              <a:ext cx="32350" cy="27075"/>
            </a:xfrm>
            <a:custGeom>
              <a:rect b="b" l="l" r="r" t="t"/>
              <a:pathLst>
                <a:path extrusionOk="0" h="1083" w="1294">
                  <a:moveTo>
                    <a:pt x="155" y="1"/>
                  </a:moveTo>
                  <a:cubicBezTo>
                    <a:pt x="0" y="620"/>
                    <a:pt x="929" y="441"/>
                    <a:pt x="774" y="1072"/>
                  </a:cubicBezTo>
                  <a:cubicBezTo>
                    <a:pt x="823" y="1079"/>
                    <a:pt x="867" y="1082"/>
                    <a:pt x="907" y="1082"/>
                  </a:cubicBezTo>
                  <a:cubicBezTo>
                    <a:pt x="1288" y="1082"/>
                    <a:pt x="1293" y="789"/>
                    <a:pt x="1250" y="477"/>
                  </a:cubicBezTo>
                  <a:cubicBezTo>
                    <a:pt x="750" y="441"/>
                    <a:pt x="607" y="108"/>
                    <a:pt x="1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8" name="Google Shape;8078;p59"/>
            <p:cNvSpPr/>
            <p:nvPr/>
          </p:nvSpPr>
          <p:spPr>
            <a:xfrm>
              <a:off x="2892625" y="3048825"/>
              <a:ext cx="19225" cy="21525"/>
            </a:xfrm>
            <a:custGeom>
              <a:rect b="b" l="l" r="r" t="t"/>
              <a:pathLst>
                <a:path extrusionOk="0" h="861" w="769">
                  <a:moveTo>
                    <a:pt x="512" y="1"/>
                  </a:moveTo>
                  <a:cubicBezTo>
                    <a:pt x="0" y="1"/>
                    <a:pt x="4" y="407"/>
                    <a:pt x="36" y="842"/>
                  </a:cubicBezTo>
                  <a:cubicBezTo>
                    <a:pt x="114" y="855"/>
                    <a:pt x="184" y="861"/>
                    <a:pt x="247" y="861"/>
                  </a:cubicBezTo>
                  <a:cubicBezTo>
                    <a:pt x="754" y="861"/>
                    <a:pt x="769" y="455"/>
                    <a:pt x="726" y="20"/>
                  </a:cubicBezTo>
                  <a:cubicBezTo>
                    <a:pt x="646" y="7"/>
                    <a:pt x="575" y="1"/>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9" name="Google Shape;8079;p59"/>
            <p:cNvSpPr/>
            <p:nvPr/>
          </p:nvSpPr>
          <p:spPr>
            <a:xfrm>
              <a:off x="2829500" y="1455675"/>
              <a:ext cx="30700" cy="34250"/>
            </a:xfrm>
            <a:custGeom>
              <a:rect b="b" l="l" r="r" t="t"/>
              <a:pathLst>
                <a:path extrusionOk="0" h="1370" w="1228">
                  <a:moveTo>
                    <a:pt x="775" y="0"/>
                  </a:moveTo>
                  <a:cubicBezTo>
                    <a:pt x="691" y="381"/>
                    <a:pt x="1" y="1131"/>
                    <a:pt x="775" y="1369"/>
                  </a:cubicBezTo>
                  <a:cubicBezTo>
                    <a:pt x="1072" y="774"/>
                    <a:pt x="1227" y="524"/>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0" name="Google Shape;8080;p59"/>
            <p:cNvSpPr/>
            <p:nvPr/>
          </p:nvSpPr>
          <p:spPr>
            <a:xfrm>
              <a:off x="2900050" y="3310650"/>
              <a:ext cx="17000" cy="17000"/>
            </a:xfrm>
            <a:custGeom>
              <a:rect b="b" l="l" r="r" t="t"/>
              <a:pathLst>
                <a:path extrusionOk="0" h="680" w="680">
                  <a:moveTo>
                    <a:pt x="251" y="1"/>
                  </a:moveTo>
                  <a:lnTo>
                    <a:pt x="251" y="1"/>
                  </a:lnTo>
                  <a:cubicBezTo>
                    <a:pt x="24" y="179"/>
                    <a:pt x="1" y="667"/>
                    <a:pt x="429" y="679"/>
                  </a:cubicBezTo>
                  <a:cubicBezTo>
                    <a:pt x="655" y="501"/>
                    <a:pt x="679" y="13"/>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1" name="Google Shape;8081;p59"/>
            <p:cNvSpPr/>
            <p:nvPr/>
          </p:nvSpPr>
          <p:spPr>
            <a:xfrm>
              <a:off x="2863750" y="3456500"/>
              <a:ext cx="34250" cy="24350"/>
            </a:xfrm>
            <a:custGeom>
              <a:rect b="b" l="l" r="r" t="t"/>
              <a:pathLst>
                <a:path extrusionOk="0" h="974" w="1370">
                  <a:moveTo>
                    <a:pt x="1036" y="1"/>
                  </a:moveTo>
                  <a:cubicBezTo>
                    <a:pt x="536" y="191"/>
                    <a:pt x="179" y="501"/>
                    <a:pt x="0" y="965"/>
                  </a:cubicBezTo>
                  <a:cubicBezTo>
                    <a:pt x="84" y="971"/>
                    <a:pt x="164" y="974"/>
                    <a:pt x="241" y="974"/>
                  </a:cubicBezTo>
                  <a:cubicBezTo>
                    <a:pt x="970" y="974"/>
                    <a:pt x="1369" y="715"/>
                    <a:pt x="1369" y="144"/>
                  </a:cubicBezTo>
                  <a:cubicBezTo>
                    <a:pt x="1238" y="96"/>
                    <a:pt x="1048" y="13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2" name="Google Shape;8082;p59"/>
            <p:cNvSpPr/>
            <p:nvPr/>
          </p:nvSpPr>
          <p:spPr>
            <a:xfrm>
              <a:off x="2810150" y="3632500"/>
              <a:ext cx="32775" cy="20775"/>
            </a:xfrm>
            <a:custGeom>
              <a:rect b="b" l="l" r="r" t="t"/>
              <a:pathLst>
                <a:path extrusionOk="0" h="831" w="1311">
                  <a:moveTo>
                    <a:pt x="442" y="0"/>
                  </a:moveTo>
                  <a:cubicBezTo>
                    <a:pt x="394" y="0"/>
                    <a:pt x="343" y="3"/>
                    <a:pt x="287" y="9"/>
                  </a:cubicBezTo>
                  <a:cubicBezTo>
                    <a:pt x="299" y="319"/>
                    <a:pt x="1" y="414"/>
                    <a:pt x="120" y="831"/>
                  </a:cubicBezTo>
                  <a:cubicBezTo>
                    <a:pt x="739" y="831"/>
                    <a:pt x="1037" y="557"/>
                    <a:pt x="1311" y="283"/>
                  </a:cubicBezTo>
                  <a:cubicBezTo>
                    <a:pt x="991" y="208"/>
                    <a:pt x="85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3" name="Google Shape;8083;p59"/>
            <p:cNvSpPr/>
            <p:nvPr/>
          </p:nvSpPr>
          <p:spPr>
            <a:xfrm>
              <a:off x="2772050" y="3473475"/>
              <a:ext cx="44975" cy="33950"/>
            </a:xfrm>
            <a:custGeom>
              <a:rect b="b" l="l" r="r" t="t"/>
              <a:pathLst>
                <a:path extrusionOk="0" h="1358" w="1799">
                  <a:moveTo>
                    <a:pt x="430" y="0"/>
                  </a:moveTo>
                  <a:lnTo>
                    <a:pt x="430" y="0"/>
                  </a:lnTo>
                  <a:cubicBezTo>
                    <a:pt x="1" y="584"/>
                    <a:pt x="787" y="1227"/>
                    <a:pt x="1465" y="1358"/>
                  </a:cubicBezTo>
                  <a:cubicBezTo>
                    <a:pt x="1608" y="1108"/>
                    <a:pt x="1751" y="870"/>
                    <a:pt x="1799" y="536"/>
                  </a:cubicBezTo>
                  <a:cubicBezTo>
                    <a:pt x="1275" y="417"/>
                    <a:pt x="1013" y="96"/>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4" name="Google Shape;8084;p59"/>
            <p:cNvSpPr/>
            <p:nvPr/>
          </p:nvSpPr>
          <p:spPr>
            <a:xfrm>
              <a:off x="2769375" y="2599825"/>
              <a:ext cx="25925" cy="26625"/>
            </a:xfrm>
            <a:custGeom>
              <a:rect b="b" l="l" r="r" t="t"/>
              <a:pathLst>
                <a:path extrusionOk="0" h="1065" w="1037">
                  <a:moveTo>
                    <a:pt x="748" y="1"/>
                  </a:moveTo>
                  <a:cubicBezTo>
                    <a:pt x="119" y="1"/>
                    <a:pt x="105" y="441"/>
                    <a:pt x="1" y="847"/>
                  </a:cubicBezTo>
                  <a:cubicBezTo>
                    <a:pt x="73" y="831"/>
                    <a:pt x="137" y="824"/>
                    <a:pt x="193" y="824"/>
                  </a:cubicBezTo>
                  <a:cubicBezTo>
                    <a:pt x="525" y="824"/>
                    <a:pt x="602" y="1064"/>
                    <a:pt x="758" y="1064"/>
                  </a:cubicBezTo>
                  <a:cubicBezTo>
                    <a:pt x="810" y="1064"/>
                    <a:pt x="871" y="1037"/>
                    <a:pt x="953" y="966"/>
                  </a:cubicBezTo>
                  <a:cubicBezTo>
                    <a:pt x="1037" y="549"/>
                    <a:pt x="894" y="287"/>
                    <a:pt x="798" y="2"/>
                  </a:cubicBezTo>
                  <a:cubicBezTo>
                    <a:pt x="781" y="1"/>
                    <a:pt x="764" y="1"/>
                    <a:pt x="7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5" name="Google Shape;8085;p59"/>
            <p:cNvSpPr/>
            <p:nvPr/>
          </p:nvSpPr>
          <p:spPr>
            <a:xfrm>
              <a:off x="2816125" y="1544675"/>
              <a:ext cx="23525" cy="14925"/>
            </a:xfrm>
            <a:custGeom>
              <a:rect b="b" l="l" r="r" t="t"/>
              <a:pathLst>
                <a:path extrusionOk="0" h="597" w="941">
                  <a:moveTo>
                    <a:pt x="322" y="0"/>
                  </a:moveTo>
                  <a:cubicBezTo>
                    <a:pt x="0" y="226"/>
                    <a:pt x="286" y="298"/>
                    <a:pt x="322" y="595"/>
                  </a:cubicBezTo>
                  <a:cubicBezTo>
                    <a:pt x="345" y="594"/>
                    <a:pt x="369" y="594"/>
                    <a:pt x="395" y="594"/>
                  </a:cubicBezTo>
                  <a:cubicBezTo>
                    <a:pt x="459" y="594"/>
                    <a:pt x="529" y="596"/>
                    <a:pt x="597" y="596"/>
                  </a:cubicBezTo>
                  <a:cubicBezTo>
                    <a:pt x="759" y="596"/>
                    <a:pt x="911" y="581"/>
                    <a:pt x="941" y="476"/>
                  </a:cubicBezTo>
                  <a:cubicBezTo>
                    <a:pt x="655" y="369"/>
                    <a:pt x="679" y="36"/>
                    <a:pt x="3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6" name="Google Shape;8086;p59"/>
            <p:cNvSpPr/>
            <p:nvPr/>
          </p:nvSpPr>
          <p:spPr>
            <a:xfrm>
              <a:off x="2764625" y="2528425"/>
              <a:ext cx="29775" cy="19075"/>
            </a:xfrm>
            <a:custGeom>
              <a:rect b="b" l="l" r="r" t="t"/>
              <a:pathLst>
                <a:path extrusionOk="0" h="763" w="1191">
                  <a:moveTo>
                    <a:pt x="339" y="1"/>
                  </a:moveTo>
                  <a:cubicBezTo>
                    <a:pt x="205" y="1"/>
                    <a:pt x="84" y="65"/>
                    <a:pt x="0" y="226"/>
                  </a:cubicBezTo>
                  <a:cubicBezTo>
                    <a:pt x="572" y="274"/>
                    <a:pt x="715" y="655"/>
                    <a:pt x="1191" y="762"/>
                  </a:cubicBezTo>
                  <a:cubicBezTo>
                    <a:pt x="1147" y="467"/>
                    <a:pt x="699" y="1"/>
                    <a:pt x="3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7" name="Google Shape;8087;p59"/>
            <p:cNvSpPr/>
            <p:nvPr/>
          </p:nvSpPr>
          <p:spPr>
            <a:xfrm>
              <a:off x="2809575" y="2602525"/>
              <a:ext cx="31275" cy="23950"/>
            </a:xfrm>
            <a:custGeom>
              <a:rect b="b" l="l" r="r" t="t"/>
              <a:pathLst>
                <a:path extrusionOk="0" h="958" w="1251">
                  <a:moveTo>
                    <a:pt x="619" y="1"/>
                  </a:moveTo>
                  <a:cubicBezTo>
                    <a:pt x="536" y="310"/>
                    <a:pt x="0" y="263"/>
                    <a:pt x="143" y="727"/>
                  </a:cubicBezTo>
                  <a:cubicBezTo>
                    <a:pt x="148" y="727"/>
                    <a:pt x="153" y="727"/>
                    <a:pt x="158" y="727"/>
                  </a:cubicBezTo>
                  <a:cubicBezTo>
                    <a:pt x="464" y="727"/>
                    <a:pt x="764" y="957"/>
                    <a:pt x="986" y="957"/>
                  </a:cubicBezTo>
                  <a:cubicBezTo>
                    <a:pt x="1096" y="957"/>
                    <a:pt x="1187" y="900"/>
                    <a:pt x="1250" y="727"/>
                  </a:cubicBezTo>
                  <a:cubicBezTo>
                    <a:pt x="941" y="596"/>
                    <a:pt x="1095" y="60"/>
                    <a:pt x="6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8" name="Google Shape;8088;p59"/>
            <p:cNvSpPr/>
            <p:nvPr/>
          </p:nvSpPr>
          <p:spPr>
            <a:xfrm>
              <a:off x="2790225" y="1096375"/>
              <a:ext cx="41400" cy="57200"/>
            </a:xfrm>
            <a:custGeom>
              <a:rect b="b" l="l" r="r" t="t"/>
              <a:pathLst>
                <a:path extrusionOk="0" h="2288" w="1656">
                  <a:moveTo>
                    <a:pt x="483" y="0"/>
                  </a:moveTo>
                  <a:cubicBezTo>
                    <a:pt x="469" y="0"/>
                    <a:pt x="455" y="1"/>
                    <a:pt x="441" y="1"/>
                  </a:cubicBezTo>
                  <a:cubicBezTo>
                    <a:pt x="345" y="287"/>
                    <a:pt x="0" y="382"/>
                    <a:pt x="107" y="811"/>
                  </a:cubicBezTo>
                  <a:cubicBezTo>
                    <a:pt x="798" y="978"/>
                    <a:pt x="726" y="1775"/>
                    <a:pt x="953" y="2287"/>
                  </a:cubicBezTo>
                  <a:cubicBezTo>
                    <a:pt x="1310" y="1906"/>
                    <a:pt x="1453" y="1323"/>
                    <a:pt x="1655" y="811"/>
                  </a:cubicBezTo>
                  <a:lnTo>
                    <a:pt x="1655" y="811"/>
                  </a:lnTo>
                  <a:cubicBezTo>
                    <a:pt x="1612" y="816"/>
                    <a:pt x="1572" y="818"/>
                    <a:pt x="1535" y="818"/>
                  </a:cubicBezTo>
                  <a:cubicBezTo>
                    <a:pt x="817" y="818"/>
                    <a:pt x="1163" y="0"/>
                    <a:pt x="4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9" name="Google Shape;8089;p59"/>
            <p:cNvSpPr/>
            <p:nvPr/>
          </p:nvSpPr>
          <p:spPr>
            <a:xfrm>
              <a:off x="2892025" y="1913325"/>
              <a:ext cx="29775" cy="51050"/>
            </a:xfrm>
            <a:custGeom>
              <a:rect b="b" l="l" r="r" t="t"/>
              <a:pathLst>
                <a:path extrusionOk="0" h="2042" w="1191">
                  <a:moveTo>
                    <a:pt x="756" y="0"/>
                  </a:moveTo>
                  <a:cubicBezTo>
                    <a:pt x="461" y="0"/>
                    <a:pt x="156" y="151"/>
                    <a:pt x="0" y="292"/>
                  </a:cubicBezTo>
                  <a:cubicBezTo>
                    <a:pt x="417" y="1149"/>
                    <a:pt x="238" y="1554"/>
                    <a:pt x="869" y="2042"/>
                  </a:cubicBezTo>
                  <a:cubicBezTo>
                    <a:pt x="1048" y="1387"/>
                    <a:pt x="1048" y="1149"/>
                    <a:pt x="1191" y="149"/>
                  </a:cubicBezTo>
                  <a:cubicBezTo>
                    <a:pt x="1064" y="42"/>
                    <a:pt x="911" y="0"/>
                    <a:pt x="7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0" name="Google Shape;8090;p59"/>
            <p:cNvSpPr/>
            <p:nvPr/>
          </p:nvSpPr>
          <p:spPr>
            <a:xfrm>
              <a:off x="2958325" y="1442275"/>
              <a:ext cx="20025" cy="17325"/>
            </a:xfrm>
            <a:custGeom>
              <a:rect b="b" l="l" r="r" t="t"/>
              <a:pathLst>
                <a:path extrusionOk="0" h="693" w="801">
                  <a:moveTo>
                    <a:pt x="75" y="0"/>
                  </a:moveTo>
                  <a:cubicBezTo>
                    <a:pt x="1" y="412"/>
                    <a:pt x="95" y="693"/>
                    <a:pt x="550" y="693"/>
                  </a:cubicBezTo>
                  <a:cubicBezTo>
                    <a:pt x="608" y="693"/>
                    <a:pt x="671" y="688"/>
                    <a:pt x="741" y="679"/>
                  </a:cubicBezTo>
                  <a:cubicBezTo>
                    <a:pt x="801" y="358"/>
                    <a:pt x="718" y="155"/>
                    <a:pt x="5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1" name="Google Shape;8091;p59"/>
            <p:cNvSpPr/>
            <p:nvPr/>
          </p:nvSpPr>
          <p:spPr>
            <a:xfrm>
              <a:off x="2915525" y="3374950"/>
              <a:ext cx="47050" cy="27600"/>
            </a:xfrm>
            <a:custGeom>
              <a:rect b="b" l="l" r="r" t="t"/>
              <a:pathLst>
                <a:path extrusionOk="0" h="1104" w="1882">
                  <a:moveTo>
                    <a:pt x="1537" y="0"/>
                  </a:moveTo>
                  <a:cubicBezTo>
                    <a:pt x="751" y="120"/>
                    <a:pt x="167" y="358"/>
                    <a:pt x="1" y="953"/>
                  </a:cubicBezTo>
                  <a:cubicBezTo>
                    <a:pt x="309" y="960"/>
                    <a:pt x="828" y="1103"/>
                    <a:pt x="1249" y="1103"/>
                  </a:cubicBezTo>
                  <a:cubicBezTo>
                    <a:pt x="1543" y="1103"/>
                    <a:pt x="1789" y="1033"/>
                    <a:pt x="1882" y="798"/>
                  </a:cubicBezTo>
                  <a:cubicBezTo>
                    <a:pt x="1644" y="643"/>
                    <a:pt x="1549" y="346"/>
                    <a:pt x="1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2" name="Google Shape;8092;p59"/>
            <p:cNvSpPr/>
            <p:nvPr/>
          </p:nvSpPr>
          <p:spPr>
            <a:xfrm>
              <a:off x="2944100" y="3763825"/>
              <a:ext cx="45575" cy="15125"/>
            </a:xfrm>
            <a:custGeom>
              <a:rect b="b" l="l" r="r" t="t"/>
              <a:pathLst>
                <a:path extrusionOk="0" h="605" w="1823">
                  <a:moveTo>
                    <a:pt x="1112" y="1"/>
                  </a:moveTo>
                  <a:cubicBezTo>
                    <a:pt x="1082" y="1"/>
                    <a:pt x="1049" y="3"/>
                    <a:pt x="1013" y="7"/>
                  </a:cubicBezTo>
                  <a:cubicBezTo>
                    <a:pt x="1013" y="412"/>
                    <a:pt x="1" y="43"/>
                    <a:pt x="84" y="507"/>
                  </a:cubicBezTo>
                  <a:cubicBezTo>
                    <a:pt x="313" y="539"/>
                    <a:pt x="688" y="604"/>
                    <a:pt x="1044" y="604"/>
                  </a:cubicBezTo>
                  <a:cubicBezTo>
                    <a:pt x="1354" y="604"/>
                    <a:pt x="1650" y="554"/>
                    <a:pt x="1822" y="388"/>
                  </a:cubicBezTo>
                  <a:cubicBezTo>
                    <a:pt x="1479" y="344"/>
                    <a:pt x="1517" y="1"/>
                    <a:pt x="11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3" name="Google Shape;8093;p59"/>
            <p:cNvSpPr/>
            <p:nvPr/>
          </p:nvSpPr>
          <p:spPr>
            <a:xfrm>
              <a:off x="2943500" y="1916225"/>
              <a:ext cx="40825" cy="27750"/>
            </a:xfrm>
            <a:custGeom>
              <a:rect b="b" l="l" r="r" t="t"/>
              <a:pathLst>
                <a:path extrusionOk="0" h="1110" w="1633">
                  <a:moveTo>
                    <a:pt x="856" y="1"/>
                  </a:moveTo>
                  <a:cubicBezTo>
                    <a:pt x="388" y="1"/>
                    <a:pt x="678" y="601"/>
                    <a:pt x="218" y="601"/>
                  </a:cubicBezTo>
                  <a:cubicBezTo>
                    <a:pt x="159" y="601"/>
                    <a:pt x="88" y="591"/>
                    <a:pt x="1" y="569"/>
                  </a:cubicBezTo>
                  <a:lnTo>
                    <a:pt x="1" y="569"/>
                  </a:lnTo>
                  <a:cubicBezTo>
                    <a:pt x="110" y="938"/>
                    <a:pt x="456" y="1109"/>
                    <a:pt x="1022" y="1109"/>
                  </a:cubicBezTo>
                  <a:cubicBezTo>
                    <a:pt x="1077" y="1109"/>
                    <a:pt x="1133" y="1107"/>
                    <a:pt x="1192" y="1104"/>
                  </a:cubicBezTo>
                  <a:cubicBezTo>
                    <a:pt x="1203" y="902"/>
                    <a:pt x="1632" y="1009"/>
                    <a:pt x="1537" y="711"/>
                  </a:cubicBezTo>
                  <a:cubicBezTo>
                    <a:pt x="1203" y="604"/>
                    <a:pt x="1084" y="330"/>
                    <a:pt x="1025" y="21"/>
                  </a:cubicBezTo>
                  <a:cubicBezTo>
                    <a:pt x="960" y="7"/>
                    <a:pt x="904" y="1"/>
                    <a:pt x="8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4" name="Google Shape;8094;p59"/>
            <p:cNvSpPr/>
            <p:nvPr/>
          </p:nvSpPr>
          <p:spPr>
            <a:xfrm>
              <a:off x="2889050" y="1530675"/>
              <a:ext cx="17575" cy="16700"/>
            </a:xfrm>
            <a:custGeom>
              <a:rect b="b" l="l" r="r" t="t"/>
              <a:pathLst>
                <a:path extrusionOk="0" h="668" w="703">
                  <a:moveTo>
                    <a:pt x="274" y="1"/>
                  </a:moveTo>
                  <a:lnTo>
                    <a:pt x="274" y="1"/>
                  </a:lnTo>
                  <a:cubicBezTo>
                    <a:pt x="48" y="179"/>
                    <a:pt x="0" y="667"/>
                    <a:pt x="453" y="667"/>
                  </a:cubicBezTo>
                  <a:cubicBezTo>
                    <a:pt x="679" y="501"/>
                    <a:pt x="703" y="12"/>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5" name="Google Shape;8095;p59"/>
            <p:cNvSpPr/>
            <p:nvPr/>
          </p:nvSpPr>
          <p:spPr>
            <a:xfrm>
              <a:off x="2382725" y="4324400"/>
              <a:ext cx="29800" cy="11175"/>
            </a:xfrm>
            <a:custGeom>
              <a:rect b="b" l="l" r="r" t="t"/>
              <a:pathLst>
                <a:path extrusionOk="0" h="447" w="1192">
                  <a:moveTo>
                    <a:pt x="891" y="1"/>
                  </a:moveTo>
                  <a:cubicBezTo>
                    <a:pt x="409" y="1"/>
                    <a:pt x="100" y="133"/>
                    <a:pt x="1" y="432"/>
                  </a:cubicBezTo>
                  <a:cubicBezTo>
                    <a:pt x="105" y="442"/>
                    <a:pt x="203" y="447"/>
                    <a:pt x="295" y="447"/>
                  </a:cubicBezTo>
                  <a:cubicBezTo>
                    <a:pt x="771" y="447"/>
                    <a:pt x="1081" y="314"/>
                    <a:pt x="1191" y="15"/>
                  </a:cubicBezTo>
                  <a:cubicBezTo>
                    <a:pt x="1085" y="6"/>
                    <a:pt x="985" y="1"/>
                    <a:pt x="8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6" name="Google Shape;8096;p59"/>
            <p:cNvSpPr/>
            <p:nvPr/>
          </p:nvSpPr>
          <p:spPr>
            <a:xfrm>
              <a:off x="2362200" y="3884250"/>
              <a:ext cx="35725" cy="37225"/>
            </a:xfrm>
            <a:custGeom>
              <a:rect b="b" l="l" r="r" t="t"/>
              <a:pathLst>
                <a:path extrusionOk="0" h="1489" w="1429">
                  <a:moveTo>
                    <a:pt x="429" y="0"/>
                  </a:moveTo>
                  <a:lnTo>
                    <a:pt x="429" y="0"/>
                  </a:lnTo>
                  <a:cubicBezTo>
                    <a:pt x="0" y="548"/>
                    <a:pt x="560" y="1310"/>
                    <a:pt x="1131" y="1488"/>
                  </a:cubicBezTo>
                  <a:cubicBezTo>
                    <a:pt x="1429" y="1048"/>
                    <a:pt x="1119" y="95"/>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7" name="Google Shape;8097;p59"/>
            <p:cNvSpPr/>
            <p:nvPr/>
          </p:nvSpPr>
          <p:spPr>
            <a:xfrm>
              <a:off x="2359200" y="4243200"/>
              <a:ext cx="53325" cy="47650"/>
            </a:xfrm>
            <a:custGeom>
              <a:rect b="b" l="l" r="r" t="t"/>
              <a:pathLst>
                <a:path extrusionOk="0" h="1906" w="2133">
                  <a:moveTo>
                    <a:pt x="406" y="1"/>
                  </a:moveTo>
                  <a:cubicBezTo>
                    <a:pt x="49" y="644"/>
                    <a:pt x="1" y="1406"/>
                    <a:pt x="584" y="1906"/>
                  </a:cubicBezTo>
                  <a:cubicBezTo>
                    <a:pt x="1942" y="1668"/>
                    <a:pt x="2132" y="1"/>
                    <a:pt x="4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8" name="Google Shape;8098;p59"/>
            <p:cNvSpPr/>
            <p:nvPr/>
          </p:nvSpPr>
          <p:spPr>
            <a:xfrm>
              <a:off x="2492850" y="1208600"/>
              <a:ext cx="19675" cy="17300"/>
            </a:xfrm>
            <a:custGeom>
              <a:rect b="b" l="l" r="r" t="t"/>
              <a:pathLst>
                <a:path extrusionOk="0" h="692" w="787">
                  <a:moveTo>
                    <a:pt x="48" y="1"/>
                  </a:moveTo>
                  <a:cubicBezTo>
                    <a:pt x="1" y="453"/>
                    <a:pt x="239" y="656"/>
                    <a:pt x="727" y="692"/>
                  </a:cubicBezTo>
                  <a:cubicBezTo>
                    <a:pt x="787" y="382"/>
                    <a:pt x="691" y="168"/>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9" name="Google Shape;8099;p59"/>
            <p:cNvSpPr/>
            <p:nvPr/>
          </p:nvSpPr>
          <p:spPr>
            <a:xfrm>
              <a:off x="2616375" y="3891975"/>
              <a:ext cx="55400" cy="42900"/>
            </a:xfrm>
            <a:custGeom>
              <a:rect b="b" l="l" r="r" t="t"/>
              <a:pathLst>
                <a:path extrusionOk="0" h="1716" w="2216">
                  <a:moveTo>
                    <a:pt x="1" y="1"/>
                  </a:moveTo>
                  <a:cubicBezTo>
                    <a:pt x="1" y="560"/>
                    <a:pt x="1108" y="1251"/>
                    <a:pt x="1739" y="1715"/>
                  </a:cubicBezTo>
                  <a:cubicBezTo>
                    <a:pt x="1775" y="1298"/>
                    <a:pt x="2037" y="1048"/>
                    <a:pt x="2216" y="739"/>
                  </a:cubicBezTo>
                  <a:lnTo>
                    <a:pt x="2216" y="739"/>
                  </a:lnTo>
                  <a:cubicBezTo>
                    <a:pt x="2154" y="748"/>
                    <a:pt x="2094" y="752"/>
                    <a:pt x="2035" y="752"/>
                  </a:cubicBezTo>
                  <a:cubicBezTo>
                    <a:pt x="1340" y="752"/>
                    <a:pt x="858" y="143"/>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0" name="Google Shape;8100;p59"/>
            <p:cNvSpPr/>
            <p:nvPr/>
          </p:nvSpPr>
          <p:spPr>
            <a:xfrm>
              <a:off x="2707375" y="2616850"/>
              <a:ext cx="35250" cy="22625"/>
            </a:xfrm>
            <a:custGeom>
              <a:rect b="b" l="l" r="r" t="t"/>
              <a:pathLst>
                <a:path extrusionOk="0" h="905" w="1410">
                  <a:moveTo>
                    <a:pt x="955" y="1"/>
                  </a:moveTo>
                  <a:cubicBezTo>
                    <a:pt x="466" y="1"/>
                    <a:pt x="1" y="564"/>
                    <a:pt x="409" y="904"/>
                  </a:cubicBezTo>
                  <a:cubicBezTo>
                    <a:pt x="600" y="547"/>
                    <a:pt x="1409" y="690"/>
                    <a:pt x="1278" y="95"/>
                  </a:cubicBezTo>
                  <a:cubicBezTo>
                    <a:pt x="1176" y="29"/>
                    <a:pt x="1065" y="1"/>
                    <a:pt x="9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1" name="Google Shape;8101;p59"/>
            <p:cNvSpPr/>
            <p:nvPr/>
          </p:nvSpPr>
          <p:spPr>
            <a:xfrm>
              <a:off x="2622875" y="2915900"/>
              <a:ext cx="24500" cy="18550"/>
            </a:xfrm>
            <a:custGeom>
              <a:rect b="b" l="l" r="r" t="t"/>
              <a:pathLst>
                <a:path extrusionOk="0" h="742" w="980">
                  <a:moveTo>
                    <a:pt x="801" y="1"/>
                  </a:moveTo>
                  <a:cubicBezTo>
                    <a:pt x="236" y="1"/>
                    <a:pt x="1" y="460"/>
                    <a:pt x="336" y="741"/>
                  </a:cubicBezTo>
                  <a:cubicBezTo>
                    <a:pt x="860" y="741"/>
                    <a:pt x="932" y="396"/>
                    <a:pt x="979" y="15"/>
                  </a:cubicBezTo>
                  <a:cubicBezTo>
                    <a:pt x="917" y="5"/>
                    <a:pt x="857"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2" name="Google Shape;8102;p59"/>
            <p:cNvSpPr/>
            <p:nvPr/>
          </p:nvSpPr>
          <p:spPr>
            <a:xfrm>
              <a:off x="2730400" y="2666825"/>
              <a:ext cx="44650" cy="18175"/>
            </a:xfrm>
            <a:custGeom>
              <a:rect b="b" l="l" r="r" t="t"/>
              <a:pathLst>
                <a:path extrusionOk="0" h="727" w="1786">
                  <a:moveTo>
                    <a:pt x="310" y="1"/>
                  </a:moveTo>
                  <a:cubicBezTo>
                    <a:pt x="0" y="227"/>
                    <a:pt x="250" y="453"/>
                    <a:pt x="310" y="727"/>
                  </a:cubicBezTo>
                  <a:cubicBezTo>
                    <a:pt x="762" y="682"/>
                    <a:pt x="871" y="382"/>
                    <a:pt x="1190" y="382"/>
                  </a:cubicBezTo>
                  <a:cubicBezTo>
                    <a:pt x="1290" y="382"/>
                    <a:pt x="1412" y="412"/>
                    <a:pt x="1572" y="489"/>
                  </a:cubicBezTo>
                  <a:cubicBezTo>
                    <a:pt x="1584" y="310"/>
                    <a:pt x="1786" y="334"/>
                    <a:pt x="1726" y="120"/>
                  </a:cubicBezTo>
                  <a:cubicBezTo>
                    <a:pt x="1660" y="85"/>
                    <a:pt x="1570" y="74"/>
                    <a:pt x="1465" y="74"/>
                  </a:cubicBezTo>
                  <a:cubicBezTo>
                    <a:pt x="1287" y="74"/>
                    <a:pt x="1066" y="106"/>
                    <a:pt x="845" y="106"/>
                  </a:cubicBezTo>
                  <a:cubicBezTo>
                    <a:pt x="658" y="106"/>
                    <a:pt x="471" y="83"/>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3" name="Google Shape;8103;p59"/>
            <p:cNvSpPr/>
            <p:nvPr/>
          </p:nvSpPr>
          <p:spPr>
            <a:xfrm>
              <a:off x="2732775" y="1162700"/>
              <a:ext cx="26225" cy="17625"/>
            </a:xfrm>
            <a:custGeom>
              <a:rect b="b" l="l" r="r" t="t"/>
              <a:pathLst>
                <a:path extrusionOk="0" h="705" w="1049">
                  <a:moveTo>
                    <a:pt x="775" y="0"/>
                  </a:moveTo>
                  <a:cubicBezTo>
                    <a:pt x="433" y="0"/>
                    <a:pt x="28" y="270"/>
                    <a:pt x="0" y="611"/>
                  </a:cubicBezTo>
                  <a:cubicBezTo>
                    <a:pt x="92" y="676"/>
                    <a:pt x="188" y="704"/>
                    <a:pt x="283" y="704"/>
                  </a:cubicBezTo>
                  <a:cubicBezTo>
                    <a:pt x="619" y="704"/>
                    <a:pt x="946" y="353"/>
                    <a:pt x="1048" y="75"/>
                  </a:cubicBezTo>
                  <a:cubicBezTo>
                    <a:pt x="970" y="24"/>
                    <a:pt x="875"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4" name="Google Shape;8104;p59"/>
            <p:cNvSpPr/>
            <p:nvPr/>
          </p:nvSpPr>
          <p:spPr>
            <a:xfrm>
              <a:off x="2726225" y="2490025"/>
              <a:ext cx="26800" cy="17425"/>
            </a:xfrm>
            <a:custGeom>
              <a:rect b="b" l="l" r="r" t="t"/>
              <a:pathLst>
                <a:path extrusionOk="0" h="697" w="1072">
                  <a:moveTo>
                    <a:pt x="846" y="0"/>
                  </a:moveTo>
                  <a:cubicBezTo>
                    <a:pt x="548" y="84"/>
                    <a:pt x="143" y="84"/>
                    <a:pt x="0" y="274"/>
                  </a:cubicBezTo>
                  <a:cubicBezTo>
                    <a:pt x="379" y="319"/>
                    <a:pt x="320" y="696"/>
                    <a:pt x="749" y="696"/>
                  </a:cubicBezTo>
                  <a:cubicBezTo>
                    <a:pt x="779" y="696"/>
                    <a:pt x="811" y="695"/>
                    <a:pt x="846" y="691"/>
                  </a:cubicBezTo>
                  <a:cubicBezTo>
                    <a:pt x="1072" y="512"/>
                    <a:pt x="1072" y="179"/>
                    <a:pt x="8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5" name="Google Shape;8105;p59"/>
            <p:cNvSpPr/>
            <p:nvPr/>
          </p:nvSpPr>
          <p:spPr>
            <a:xfrm>
              <a:off x="2509525" y="1137175"/>
              <a:ext cx="17425" cy="17425"/>
            </a:xfrm>
            <a:custGeom>
              <a:rect b="b" l="l" r="r" t="t"/>
              <a:pathLst>
                <a:path extrusionOk="0" h="697" w="697">
                  <a:moveTo>
                    <a:pt x="227" y="0"/>
                  </a:moveTo>
                  <a:lnTo>
                    <a:pt x="227" y="0"/>
                  </a:lnTo>
                  <a:cubicBezTo>
                    <a:pt x="84" y="167"/>
                    <a:pt x="1" y="358"/>
                    <a:pt x="60" y="679"/>
                  </a:cubicBezTo>
                  <a:cubicBezTo>
                    <a:pt x="112" y="691"/>
                    <a:pt x="160" y="696"/>
                    <a:pt x="204" y="696"/>
                  </a:cubicBezTo>
                  <a:cubicBezTo>
                    <a:pt x="695" y="696"/>
                    <a:pt x="697" y="22"/>
                    <a:pt x="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6" name="Google Shape;8106;p59"/>
            <p:cNvSpPr/>
            <p:nvPr/>
          </p:nvSpPr>
          <p:spPr>
            <a:xfrm>
              <a:off x="2794100" y="3428350"/>
              <a:ext cx="53000" cy="28175"/>
            </a:xfrm>
            <a:custGeom>
              <a:rect b="b" l="l" r="r" t="t"/>
              <a:pathLst>
                <a:path extrusionOk="0" h="1127" w="2120">
                  <a:moveTo>
                    <a:pt x="1767" y="0"/>
                  </a:moveTo>
                  <a:cubicBezTo>
                    <a:pt x="1017" y="0"/>
                    <a:pt x="0" y="363"/>
                    <a:pt x="71" y="1127"/>
                  </a:cubicBezTo>
                  <a:cubicBezTo>
                    <a:pt x="1048" y="1008"/>
                    <a:pt x="1500" y="448"/>
                    <a:pt x="2119" y="31"/>
                  </a:cubicBezTo>
                  <a:cubicBezTo>
                    <a:pt x="2014" y="11"/>
                    <a:pt x="1894" y="0"/>
                    <a:pt x="17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7" name="Google Shape;8107;p59"/>
            <p:cNvSpPr/>
            <p:nvPr/>
          </p:nvSpPr>
          <p:spPr>
            <a:xfrm>
              <a:off x="2494650" y="2378400"/>
              <a:ext cx="28950" cy="21250"/>
            </a:xfrm>
            <a:custGeom>
              <a:rect b="b" l="l" r="r" t="t"/>
              <a:pathLst>
                <a:path extrusionOk="0" h="850" w="1158">
                  <a:moveTo>
                    <a:pt x="381" y="0"/>
                  </a:moveTo>
                  <a:cubicBezTo>
                    <a:pt x="0" y="298"/>
                    <a:pt x="465" y="393"/>
                    <a:pt x="381" y="822"/>
                  </a:cubicBezTo>
                  <a:cubicBezTo>
                    <a:pt x="462" y="841"/>
                    <a:pt x="534" y="850"/>
                    <a:pt x="599" y="850"/>
                  </a:cubicBezTo>
                  <a:cubicBezTo>
                    <a:pt x="1140" y="850"/>
                    <a:pt x="1158" y="245"/>
                    <a:pt x="8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8" name="Google Shape;8108;p59"/>
            <p:cNvSpPr/>
            <p:nvPr/>
          </p:nvSpPr>
          <p:spPr>
            <a:xfrm>
              <a:off x="2502350" y="1069800"/>
              <a:ext cx="17325" cy="21850"/>
            </a:xfrm>
            <a:custGeom>
              <a:rect b="b" l="l" r="r" t="t"/>
              <a:pathLst>
                <a:path extrusionOk="0" h="874" w="693">
                  <a:moveTo>
                    <a:pt x="487" y="1"/>
                  </a:moveTo>
                  <a:cubicBezTo>
                    <a:pt x="20" y="1"/>
                    <a:pt x="0" y="764"/>
                    <a:pt x="276" y="874"/>
                  </a:cubicBezTo>
                  <a:cubicBezTo>
                    <a:pt x="478" y="660"/>
                    <a:pt x="692" y="469"/>
                    <a:pt x="609" y="17"/>
                  </a:cubicBezTo>
                  <a:cubicBezTo>
                    <a:pt x="566" y="6"/>
                    <a:pt x="525" y="1"/>
                    <a:pt x="4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9" name="Google Shape;8109;p59"/>
            <p:cNvSpPr/>
            <p:nvPr/>
          </p:nvSpPr>
          <p:spPr>
            <a:xfrm>
              <a:off x="2577100" y="3950025"/>
              <a:ext cx="16400" cy="21450"/>
            </a:xfrm>
            <a:custGeom>
              <a:rect b="b" l="l" r="r" t="t"/>
              <a:pathLst>
                <a:path extrusionOk="0" h="858" w="656">
                  <a:moveTo>
                    <a:pt x="143" y="0"/>
                  </a:moveTo>
                  <a:cubicBezTo>
                    <a:pt x="143" y="167"/>
                    <a:pt x="72" y="274"/>
                    <a:pt x="0" y="381"/>
                  </a:cubicBezTo>
                  <a:cubicBezTo>
                    <a:pt x="179" y="417"/>
                    <a:pt x="358" y="512"/>
                    <a:pt x="477" y="619"/>
                  </a:cubicBezTo>
                  <a:cubicBezTo>
                    <a:pt x="512" y="703"/>
                    <a:pt x="477" y="834"/>
                    <a:pt x="619" y="858"/>
                  </a:cubicBezTo>
                  <a:cubicBezTo>
                    <a:pt x="655" y="417"/>
                    <a:pt x="512" y="119"/>
                    <a:pt x="1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0" name="Google Shape;8110;p59"/>
            <p:cNvSpPr/>
            <p:nvPr/>
          </p:nvSpPr>
          <p:spPr>
            <a:xfrm>
              <a:off x="3510900" y="2082075"/>
              <a:ext cx="19025" cy="17450"/>
            </a:xfrm>
            <a:custGeom>
              <a:rect b="b" l="l" r="r" t="t"/>
              <a:pathLst>
                <a:path extrusionOk="0" h="698" w="761">
                  <a:moveTo>
                    <a:pt x="435" y="0"/>
                  </a:moveTo>
                  <a:cubicBezTo>
                    <a:pt x="9" y="0"/>
                    <a:pt x="1" y="333"/>
                    <a:pt x="34" y="697"/>
                  </a:cubicBezTo>
                  <a:lnTo>
                    <a:pt x="713" y="697"/>
                  </a:lnTo>
                  <a:cubicBezTo>
                    <a:pt x="760" y="388"/>
                    <a:pt x="689" y="162"/>
                    <a:pt x="546" y="7"/>
                  </a:cubicBezTo>
                  <a:cubicBezTo>
                    <a:pt x="506" y="2"/>
                    <a:pt x="470" y="0"/>
                    <a:pt x="4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1" name="Google Shape;8111;p59"/>
            <p:cNvSpPr/>
            <p:nvPr/>
          </p:nvSpPr>
          <p:spPr>
            <a:xfrm>
              <a:off x="3828150" y="4204225"/>
              <a:ext cx="44075" cy="18175"/>
            </a:xfrm>
            <a:custGeom>
              <a:rect b="b" l="l" r="r" t="t"/>
              <a:pathLst>
                <a:path extrusionOk="0" h="727" w="1763">
                  <a:moveTo>
                    <a:pt x="1762" y="0"/>
                  </a:moveTo>
                  <a:lnTo>
                    <a:pt x="1762" y="0"/>
                  </a:lnTo>
                  <a:cubicBezTo>
                    <a:pt x="1060" y="179"/>
                    <a:pt x="179" y="167"/>
                    <a:pt x="0" y="727"/>
                  </a:cubicBezTo>
                  <a:cubicBezTo>
                    <a:pt x="893" y="727"/>
                    <a:pt x="1727" y="691"/>
                    <a:pt x="1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2" name="Google Shape;8112;p59"/>
            <p:cNvSpPr/>
            <p:nvPr/>
          </p:nvSpPr>
          <p:spPr>
            <a:xfrm>
              <a:off x="3712950" y="4306100"/>
              <a:ext cx="39350" cy="20000"/>
            </a:xfrm>
            <a:custGeom>
              <a:rect b="b" l="l" r="r" t="t"/>
              <a:pathLst>
                <a:path extrusionOk="0" h="800" w="1574">
                  <a:moveTo>
                    <a:pt x="598" y="1"/>
                  </a:moveTo>
                  <a:cubicBezTo>
                    <a:pt x="395" y="1"/>
                    <a:pt x="182" y="57"/>
                    <a:pt x="1" y="188"/>
                  </a:cubicBezTo>
                  <a:cubicBezTo>
                    <a:pt x="509" y="301"/>
                    <a:pt x="503" y="799"/>
                    <a:pt x="1162" y="799"/>
                  </a:cubicBezTo>
                  <a:cubicBezTo>
                    <a:pt x="1197" y="799"/>
                    <a:pt x="1235" y="798"/>
                    <a:pt x="1275" y="795"/>
                  </a:cubicBezTo>
                  <a:cubicBezTo>
                    <a:pt x="1574" y="367"/>
                    <a:pt x="1117"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3" name="Google Shape;8113;p59"/>
            <p:cNvSpPr/>
            <p:nvPr/>
          </p:nvSpPr>
          <p:spPr>
            <a:xfrm>
              <a:off x="3788850" y="4423000"/>
              <a:ext cx="44300" cy="27775"/>
            </a:xfrm>
            <a:custGeom>
              <a:rect b="b" l="l" r="r" t="t"/>
              <a:pathLst>
                <a:path extrusionOk="0" h="1111" w="1772">
                  <a:moveTo>
                    <a:pt x="1120" y="0"/>
                  </a:moveTo>
                  <a:lnTo>
                    <a:pt x="1120" y="0"/>
                  </a:lnTo>
                  <a:cubicBezTo>
                    <a:pt x="917" y="465"/>
                    <a:pt x="310" y="608"/>
                    <a:pt x="1" y="989"/>
                  </a:cubicBezTo>
                  <a:cubicBezTo>
                    <a:pt x="133" y="1074"/>
                    <a:pt x="276" y="1111"/>
                    <a:pt x="418" y="1111"/>
                  </a:cubicBezTo>
                  <a:cubicBezTo>
                    <a:pt x="1106" y="1111"/>
                    <a:pt x="1771" y="257"/>
                    <a:pt x="1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4" name="Google Shape;8114;p59"/>
            <p:cNvSpPr/>
            <p:nvPr/>
          </p:nvSpPr>
          <p:spPr>
            <a:xfrm>
              <a:off x="3808500" y="3736775"/>
              <a:ext cx="31575" cy="23975"/>
            </a:xfrm>
            <a:custGeom>
              <a:rect b="b" l="l" r="r" t="t"/>
              <a:pathLst>
                <a:path extrusionOk="0" h="959" w="1263">
                  <a:moveTo>
                    <a:pt x="1038" y="0"/>
                  </a:moveTo>
                  <a:cubicBezTo>
                    <a:pt x="351" y="0"/>
                    <a:pt x="12" y="285"/>
                    <a:pt x="0" y="827"/>
                  </a:cubicBezTo>
                  <a:cubicBezTo>
                    <a:pt x="32" y="824"/>
                    <a:pt x="61" y="822"/>
                    <a:pt x="87" y="822"/>
                  </a:cubicBezTo>
                  <a:cubicBezTo>
                    <a:pt x="343" y="822"/>
                    <a:pt x="395" y="959"/>
                    <a:pt x="661" y="959"/>
                  </a:cubicBezTo>
                  <a:cubicBezTo>
                    <a:pt x="671" y="959"/>
                    <a:pt x="681" y="958"/>
                    <a:pt x="691" y="958"/>
                  </a:cubicBezTo>
                  <a:cubicBezTo>
                    <a:pt x="512" y="363"/>
                    <a:pt x="1263" y="517"/>
                    <a:pt x="1203" y="5"/>
                  </a:cubicBezTo>
                  <a:cubicBezTo>
                    <a:pt x="1146" y="2"/>
                    <a:pt x="1091" y="0"/>
                    <a:pt x="10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5" name="Google Shape;8115;p59"/>
            <p:cNvSpPr/>
            <p:nvPr/>
          </p:nvSpPr>
          <p:spPr>
            <a:xfrm>
              <a:off x="3952275" y="4094375"/>
              <a:ext cx="30675" cy="37450"/>
            </a:xfrm>
            <a:custGeom>
              <a:rect b="b" l="l" r="r" t="t"/>
              <a:pathLst>
                <a:path extrusionOk="0" h="1498" w="1227">
                  <a:moveTo>
                    <a:pt x="1227" y="1"/>
                  </a:moveTo>
                  <a:lnTo>
                    <a:pt x="1227" y="1"/>
                  </a:lnTo>
                  <a:cubicBezTo>
                    <a:pt x="798" y="287"/>
                    <a:pt x="0" y="941"/>
                    <a:pt x="119" y="1227"/>
                  </a:cubicBezTo>
                  <a:cubicBezTo>
                    <a:pt x="140" y="1153"/>
                    <a:pt x="180" y="1124"/>
                    <a:pt x="223" y="1124"/>
                  </a:cubicBezTo>
                  <a:cubicBezTo>
                    <a:pt x="354" y="1124"/>
                    <a:pt x="515" y="1388"/>
                    <a:pt x="274" y="1477"/>
                  </a:cubicBezTo>
                  <a:cubicBezTo>
                    <a:pt x="342" y="1491"/>
                    <a:pt x="399" y="1497"/>
                    <a:pt x="447" y="1497"/>
                  </a:cubicBezTo>
                  <a:cubicBezTo>
                    <a:pt x="696" y="1497"/>
                    <a:pt x="732" y="1341"/>
                    <a:pt x="984" y="1341"/>
                  </a:cubicBezTo>
                  <a:cubicBezTo>
                    <a:pt x="1011" y="1341"/>
                    <a:pt x="1040" y="1342"/>
                    <a:pt x="1072" y="1346"/>
                  </a:cubicBezTo>
                  <a:cubicBezTo>
                    <a:pt x="1096" y="656"/>
                    <a:pt x="846" y="453"/>
                    <a:pt x="1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6" name="Google Shape;8116;p59"/>
            <p:cNvSpPr/>
            <p:nvPr/>
          </p:nvSpPr>
          <p:spPr>
            <a:xfrm>
              <a:off x="4098425" y="4562775"/>
              <a:ext cx="139925" cy="85475"/>
            </a:xfrm>
            <a:custGeom>
              <a:rect b="b" l="l" r="r" t="t"/>
              <a:pathLst>
                <a:path extrusionOk="0" h="3419" w="5597">
                  <a:moveTo>
                    <a:pt x="4585" y="1"/>
                  </a:moveTo>
                  <a:cubicBezTo>
                    <a:pt x="3595" y="1"/>
                    <a:pt x="2690" y="347"/>
                    <a:pt x="2870" y="851"/>
                  </a:cubicBezTo>
                  <a:cubicBezTo>
                    <a:pt x="2536" y="589"/>
                    <a:pt x="2084" y="410"/>
                    <a:pt x="1608" y="255"/>
                  </a:cubicBezTo>
                  <a:cubicBezTo>
                    <a:pt x="1126" y="292"/>
                    <a:pt x="1026" y="599"/>
                    <a:pt x="714" y="599"/>
                  </a:cubicBezTo>
                  <a:cubicBezTo>
                    <a:pt x="617" y="599"/>
                    <a:pt x="500" y="569"/>
                    <a:pt x="345" y="493"/>
                  </a:cubicBezTo>
                  <a:cubicBezTo>
                    <a:pt x="203" y="767"/>
                    <a:pt x="0" y="958"/>
                    <a:pt x="48" y="1363"/>
                  </a:cubicBezTo>
                  <a:cubicBezTo>
                    <a:pt x="310" y="1581"/>
                    <a:pt x="537" y="1654"/>
                    <a:pt x="765" y="1654"/>
                  </a:cubicBezTo>
                  <a:cubicBezTo>
                    <a:pt x="1220" y="1654"/>
                    <a:pt x="1675" y="1363"/>
                    <a:pt x="2405" y="1363"/>
                  </a:cubicBezTo>
                  <a:cubicBezTo>
                    <a:pt x="2203" y="2041"/>
                    <a:pt x="2739" y="2148"/>
                    <a:pt x="3048" y="2446"/>
                  </a:cubicBezTo>
                  <a:cubicBezTo>
                    <a:pt x="2768" y="2457"/>
                    <a:pt x="2921" y="2807"/>
                    <a:pt x="2630" y="2807"/>
                  </a:cubicBezTo>
                  <a:cubicBezTo>
                    <a:pt x="2612" y="2807"/>
                    <a:pt x="2593" y="2806"/>
                    <a:pt x="2572" y="2803"/>
                  </a:cubicBezTo>
                  <a:cubicBezTo>
                    <a:pt x="2024" y="2710"/>
                    <a:pt x="2024" y="2195"/>
                    <a:pt x="1355" y="2195"/>
                  </a:cubicBezTo>
                  <a:cubicBezTo>
                    <a:pt x="1341" y="2195"/>
                    <a:pt x="1325" y="2195"/>
                    <a:pt x="1310" y="2196"/>
                  </a:cubicBezTo>
                  <a:cubicBezTo>
                    <a:pt x="643" y="2922"/>
                    <a:pt x="2167" y="2875"/>
                    <a:pt x="2262" y="3398"/>
                  </a:cubicBezTo>
                  <a:cubicBezTo>
                    <a:pt x="2359" y="3412"/>
                    <a:pt x="2445" y="3418"/>
                    <a:pt x="2524" y="3418"/>
                  </a:cubicBezTo>
                  <a:cubicBezTo>
                    <a:pt x="2856" y="3418"/>
                    <a:pt x="3064" y="3316"/>
                    <a:pt x="3382" y="3268"/>
                  </a:cubicBezTo>
                  <a:cubicBezTo>
                    <a:pt x="3501" y="2696"/>
                    <a:pt x="3120" y="2494"/>
                    <a:pt x="3203" y="1946"/>
                  </a:cubicBezTo>
                  <a:cubicBezTo>
                    <a:pt x="4215" y="1839"/>
                    <a:pt x="4917" y="1553"/>
                    <a:pt x="5596" y="1208"/>
                  </a:cubicBezTo>
                  <a:lnTo>
                    <a:pt x="5596" y="1208"/>
                  </a:lnTo>
                  <a:cubicBezTo>
                    <a:pt x="5581" y="1208"/>
                    <a:pt x="5566" y="1208"/>
                    <a:pt x="5551" y="1208"/>
                  </a:cubicBezTo>
                  <a:cubicBezTo>
                    <a:pt x="4455" y="1208"/>
                    <a:pt x="5397" y="334"/>
                    <a:pt x="4775" y="5"/>
                  </a:cubicBezTo>
                  <a:cubicBezTo>
                    <a:pt x="4711" y="2"/>
                    <a:pt x="4648" y="1"/>
                    <a:pt x="45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7" name="Google Shape;8117;p59"/>
            <p:cNvSpPr/>
            <p:nvPr/>
          </p:nvSpPr>
          <p:spPr>
            <a:xfrm>
              <a:off x="3994225" y="3696175"/>
              <a:ext cx="24150" cy="12525"/>
            </a:xfrm>
            <a:custGeom>
              <a:rect b="b" l="l" r="r" t="t"/>
              <a:pathLst>
                <a:path extrusionOk="0" h="501" w="966">
                  <a:moveTo>
                    <a:pt x="731" y="1"/>
                  </a:moveTo>
                  <a:cubicBezTo>
                    <a:pt x="388" y="1"/>
                    <a:pt x="138" y="72"/>
                    <a:pt x="1" y="248"/>
                  </a:cubicBezTo>
                  <a:cubicBezTo>
                    <a:pt x="81" y="401"/>
                    <a:pt x="316" y="500"/>
                    <a:pt x="553" y="500"/>
                  </a:cubicBezTo>
                  <a:cubicBezTo>
                    <a:pt x="703" y="500"/>
                    <a:pt x="854" y="460"/>
                    <a:pt x="965" y="367"/>
                  </a:cubicBezTo>
                  <a:lnTo>
                    <a:pt x="965" y="10"/>
                  </a:lnTo>
                  <a:cubicBezTo>
                    <a:pt x="883" y="4"/>
                    <a:pt x="805" y="1"/>
                    <a:pt x="7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8" name="Google Shape;8118;p59"/>
            <p:cNvSpPr/>
            <p:nvPr/>
          </p:nvSpPr>
          <p:spPr>
            <a:xfrm>
              <a:off x="4051100" y="3668725"/>
              <a:ext cx="43175" cy="28825"/>
            </a:xfrm>
            <a:custGeom>
              <a:rect b="b" l="l" r="r" t="t"/>
              <a:pathLst>
                <a:path extrusionOk="0" h="1153" w="1727">
                  <a:moveTo>
                    <a:pt x="536" y="1"/>
                  </a:moveTo>
                  <a:cubicBezTo>
                    <a:pt x="357" y="322"/>
                    <a:pt x="0" y="477"/>
                    <a:pt x="12" y="942"/>
                  </a:cubicBezTo>
                  <a:cubicBezTo>
                    <a:pt x="281" y="1088"/>
                    <a:pt x="597" y="1153"/>
                    <a:pt x="884" y="1153"/>
                  </a:cubicBezTo>
                  <a:cubicBezTo>
                    <a:pt x="1296" y="1153"/>
                    <a:pt x="1649" y="1021"/>
                    <a:pt x="1726" y="811"/>
                  </a:cubicBezTo>
                  <a:lnTo>
                    <a:pt x="1726" y="811"/>
                  </a:lnTo>
                  <a:cubicBezTo>
                    <a:pt x="1697" y="813"/>
                    <a:pt x="1668" y="814"/>
                    <a:pt x="1641" y="814"/>
                  </a:cubicBezTo>
                  <a:cubicBezTo>
                    <a:pt x="945" y="814"/>
                    <a:pt x="1132" y="104"/>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9" name="Google Shape;8119;p59"/>
            <p:cNvSpPr/>
            <p:nvPr/>
          </p:nvSpPr>
          <p:spPr>
            <a:xfrm>
              <a:off x="3317950" y="4487775"/>
              <a:ext cx="121475" cy="76025"/>
            </a:xfrm>
            <a:custGeom>
              <a:rect b="b" l="l" r="r" t="t"/>
              <a:pathLst>
                <a:path extrusionOk="0" h="3041" w="4859">
                  <a:moveTo>
                    <a:pt x="1943" y="454"/>
                  </a:moveTo>
                  <a:cubicBezTo>
                    <a:pt x="2006" y="454"/>
                    <a:pt x="2077" y="463"/>
                    <a:pt x="2156" y="481"/>
                  </a:cubicBezTo>
                  <a:cubicBezTo>
                    <a:pt x="2156" y="823"/>
                    <a:pt x="2227" y="1215"/>
                    <a:pt x="1794" y="1215"/>
                  </a:cubicBezTo>
                  <a:cubicBezTo>
                    <a:pt x="1760" y="1215"/>
                    <a:pt x="1721" y="1213"/>
                    <a:pt x="1680" y="1207"/>
                  </a:cubicBezTo>
                  <a:cubicBezTo>
                    <a:pt x="1426" y="996"/>
                    <a:pt x="1435" y="454"/>
                    <a:pt x="1943" y="454"/>
                  </a:cubicBezTo>
                  <a:close/>
                  <a:moveTo>
                    <a:pt x="1992" y="1"/>
                  </a:moveTo>
                  <a:cubicBezTo>
                    <a:pt x="1407" y="1"/>
                    <a:pt x="1076" y="176"/>
                    <a:pt x="715" y="362"/>
                  </a:cubicBezTo>
                  <a:cubicBezTo>
                    <a:pt x="537" y="743"/>
                    <a:pt x="906" y="969"/>
                    <a:pt x="239" y="1088"/>
                  </a:cubicBezTo>
                  <a:cubicBezTo>
                    <a:pt x="572" y="1791"/>
                    <a:pt x="1" y="2708"/>
                    <a:pt x="1049" y="3041"/>
                  </a:cubicBezTo>
                  <a:cubicBezTo>
                    <a:pt x="1013" y="2648"/>
                    <a:pt x="680" y="2505"/>
                    <a:pt x="715" y="2065"/>
                  </a:cubicBezTo>
                  <a:cubicBezTo>
                    <a:pt x="965" y="1579"/>
                    <a:pt x="1390" y="1438"/>
                    <a:pt x="1879" y="1438"/>
                  </a:cubicBezTo>
                  <a:cubicBezTo>
                    <a:pt x="2559" y="1438"/>
                    <a:pt x="3363" y="1711"/>
                    <a:pt x="3996" y="1711"/>
                  </a:cubicBezTo>
                  <a:cubicBezTo>
                    <a:pt x="4359" y="1711"/>
                    <a:pt x="4665" y="1621"/>
                    <a:pt x="4859" y="1338"/>
                  </a:cubicBezTo>
                  <a:lnTo>
                    <a:pt x="4859" y="1338"/>
                  </a:lnTo>
                  <a:cubicBezTo>
                    <a:pt x="4822" y="1340"/>
                    <a:pt x="4787" y="1341"/>
                    <a:pt x="4753" y="1341"/>
                  </a:cubicBezTo>
                  <a:cubicBezTo>
                    <a:pt x="3771" y="1341"/>
                    <a:pt x="3873" y="531"/>
                    <a:pt x="3263" y="243"/>
                  </a:cubicBezTo>
                  <a:cubicBezTo>
                    <a:pt x="3230" y="470"/>
                    <a:pt x="2919" y="604"/>
                    <a:pt x="2628" y="604"/>
                  </a:cubicBezTo>
                  <a:cubicBezTo>
                    <a:pt x="2293" y="604"/>
                    <a:pt x="1984" y="426"/>
                    <a:pt x="2156" y="5"/>
                  </a:cubicBezTo>
                  <a:cubicBezTo>
                    <a:pt x="2099" y="2"/>
                    <a:pt x="2045" y="1"/>
                    <a:pt x="19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0" name="Google Shape;8120;p59"/>
            <p:cNvSpPr/>
            <p:nvPr/>
          </p:nvSpPr>
          <p:spPr>
            <a:xfrm>
              <a:off x="3267650" y="3684800"/>
              <a:ext cx="72075" cy="27800"/>
            </a:xfrm>
            <a:custGeom>
              <a:rect b="b" l="l" r="r" t="t"/>
              <a:pathLst>
                <a:path extrusionOk="0" h="1112" w="2883">
                  <a:moveTo>
                    <a:pt x="1263" y="1"/>
                  </a:moveTo>
                  <a:cubicBezTo>
                    <a:pt x="1263" y="846"/>
                    <a:pt x="358" y="287"/>
                    <a:pt x="1" y="727"/>
                  </a:cubicBezTo>
                  <a:cubicBezTo>
                    <a:pt x="336" y="861"/>
                    <a:pt x="493" y="1111"/>
                    <a:pt x="1005" y="1111"/>
                  </a:cubicBezTo>
                  <a:cubicBezTo>
                    <a:pt x="1038" y="1111"/>
                    <a:pt x="1072" y="1110"/>
                    <a:pt x="1108" y="1108"/>
                  </a:cubicBezTo>
                  <a:cubicBezTo>
                    <a:pt x="1287" y="596"/>
                    <a:pt x="2882" y="215"/>
                    <a:pt x="12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1" name="Google Shape;8121;p59"/>
            <p:cNvSpPr/>
            <p:nvPr/>
          </p:nvSpPr>
          <p:spPr>
            <a:xfrm>
              <a:off x="3282750" y="3798400"/>
              <a:ext cx="32550" cy="17100"/>
            </a:xfrm>
            <a:custGeom>
              <a:rect b="b" l="l" r="r" t="t"/>
              <a:pathLst>
                <a:path extrusionOk="0" h="684" w="1302">
                  <a:moveTo>
                    <a:pt x="913" y="0"/>
                  </a:moveTo>
                  <a:cubicBezTo>
                    <a:pt x="475" y="0"/>
                    <a:pt x="1" y="277"/>
                    <a:pt x="28" y="684"/>
                  </a:cubicBezTo>
                  <a:cubicBezTo>
                    <a:pt x="718" y="684"/>
                    <a:pt x="1183" y="505"/>
                    <a:pt x="1302" y="88"/>
                  </a:cubicBezTo>
                  <a:cubicBezTo>
                    <a:pt x="1187" y="28"/>
                    <a:pt x="1052" y="0"/>
                    <a:pt x="9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2" name="Google Shape;8122;p59"/>
            <p:cNvSpPr/>
            <p:nvPr/>
          </p:nvSpPr>
          <p:spPr>
            <a:xfrm>
              <a:off x="3456675" y="4098225"/>
              <a:ext cx="25325" cy="15225"/>
            </a:xfrm>
            <a:custGeom>
              <a:rect b="b" l="l" r="r" t="t"/>
              <a:pathLst>
                <a:path extrusionOk="0" h="609" w="1013">
                  <a:moveTo>
                    <a:pt x="271" y="1"/>
                  </a:moveTo>
                  <a:cubicBezTo>
                    <a:pt x="260" y="1"/>
                    <a:pt x="249" y="1"/>
                    <a:pt x="238" y="2"/>
                  </a:cubicBezTo>
                  <a:cubicBezTo>
                    <a:pt x="24" y="168"/>
                    <a:pt x="0" y="597"/>
                    <a:pt x="393" y="609"/>
                  </a:cubicBezTo>
                  <a:cubicBezTo>
                    <a:pt x="453" y="371"/>
                    <a:pt x="1012" y="502"/>
                    <a:pt x="869" y="121"/>
                  </a:cubicBezTo>
                  <a:lnTo>
                    <a:pt x="869" y="121"/>
                  </a:lnTo>
                  <a:cubicBezTo>
                    <a:pt x="848" y="122"/>
                    <a:pt x="828" y="123"/>
                    <a:pt x="809" y="123"/>
                  </a:cubicBezTo>
                  <a:cubicBezTo>
                    <a:pt x="575" y="123"/>
                    <a:pt x="519"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3" name="Google Shape;8123;p59"/>
            <p:cNvSpPr/>
            <p:nvPr/>
          </p:nvSpPr>
          <p:spPr>
            <a:xfrm>
              <a:off x="3247725" y="3770025"/>
              <a:ext cx="28825" cy="18875"/>
            </a:xfrm>
            <a:custGeom>
              <a:rect b="b" l="l" r="r" t="t"/>
              <a:pathLst>
                <a:path extrusionOk="0" h="755" w="1153">
                  <a:moveTo>
                    <a:pt x="409" y="0"/>
                  </a:moveTo>
                  <a:cubicBezTo>
                    <a:pt x="278" y="0"/>
                    <a:pt x="138" y="35"/>
                    <a:pt x="0" y="116"/>
                  </a:cubicBezTo>
                  <a:cubicBezTo>
                    <a:pt x="41" y="506"/>
                    <a:pt x="268" y="755"/>
                    <a:pt x="818" y="755"/>
                  </a:cubicBezTo>
                  <a:cubicBezTo>
                    <a:pt x="906" y="755"/>
                    <a:pt x="1002" y="748"/>
                    <a:pt x="1107" y="735"/>
                  </a:cubicBezTo>
                  <a:cubicBezTo>
                    <a:pt x="1153" y="347"/>
                    <a:pt x="821" y="0"/>
                    <a:pt x="4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4" name="Google Shape;8124;p59"/>
            <p:cNvSpPr/>
            <p:nvPr/>
          </p:nvSpPr>
          <p:spPr>
            <a:xfrm>
              <a:off x="3307850" y="3905225"/>
              <a:ext cx="24600" cy="13925"/>
            </a:xfrm>
            <a:custGeom>
              <a:rect b="b" l="l" r="r" t="t"/>
              <a:pathLst>
                <a:path extrusionOk="0" h="557" w="984">
                  <a:moveTo>
                    <a:pt x="527" y="0"/>
                  </a:moveTo>
                  <a:cubicBezTo>
                    <a:pt x="297" y="0"/>
                    <a:pt x="47" y="154"/>
                    <a:pt x="0" y="423"/>
                  </a:cubicBezTo>
                  <a:cubicBezTo>
                    <a:pt x="121" y="528"/>
                    <a:pt x="329" y="556"/>
                    <a:pt x="570" y="556"/>
                  </a:cubicBezTo>
                  <a:cubicBezTo>
                    <a:pt x="684" y="556"/>
                    <a:pt x="806" y="550"/>
                    <a:pt x="929" y="542"/>
                  </a:cubicBezTo>
                  <a:cubicBezTo>
                    <a:pt x="983" y="166"/>
                    <a:pt x="766" y="0"/>
                    <a:pt x="5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5" name="Google Shape;8125;p59"/>
            <p:cNvSpPr/>
            <p:nvPr/>
          </p:nvSpPr>
          <p:spPr>
            <a:xfrm>
              <a:off x="3424825" y="4423250"/>
              <a:ext cx="64025" cy="58100"/>
            </a:xfrm>
            <a:custGeom>
              <a:rect b="b" l="l" r="r" t="t"/>
              <a:pathLst>
                <a:path extrusionOk="0" h="2324" w="2561">
                  <a:moveTo>
                    <a:pt x="1582" y="0"/>
                  </a:moveTo>
                  <a:cubicBezTo>
                    <a:pt x="1564" y="0"/>
                    <a:pt x="1545" y="1"/>
                    <a:pt x="1524" y="2"/>
                  </a:cubicBezTo>
                  <a:cubicBezTo>
                    <a:pt x="0" y="228"/>
                    <a:pt x="619" y="1657"/>
                    <a:pt x="893" y="2324"/>
                  </a:cubicBezTo>
                  <a:cubicBezTo>
                    <a:pt x="2560" y="2181"/>
                    <a:pt x="1691" y="800"/>
                    <a:pt x="1870" y="145"/>
                  </a:cubicBezTo>
                  <a:cubicBezTo>
                    <a:pt x="1827" y="49"/>
                    <a:pt x="1745" y="0"/>
                    <a:pt x="1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6" name="Google Shape;8126;p59"/>
            <p:cNvSpPr/>
            <p:nvPr/>
          </p:nvSpPr>
          <p:spPr>
            <a:xfrm>
              <a:off x="4210625" y="4766325"/>
              <a:ext cx="21475" cy="15825"/>
            </a:xfrm>
            <a:custGeom>
              <a:rect b="b" l="l" r="r" t="t"/>
              <a:pathLst>
                <a:path extrusionOk="0" h="633" w="859">
                  <a:moveTo>
                    <a:pt x="519" y="1"/>
                  </a:moveTo>
                  <a:cubicBezTo>
                    <a:pt x="127" y="1"/>
                    <a:pt x="166" y="330"/>
                    <a:pt x="1" y="495"/>
                  </a:cubicBezTo>
                  <a:cubicBezTo>
                    <a:pt x="124" y="584"/>
                    <a:pt x="294" y="633"/>
                    <a:pt x="529" y="633"/>
                  </a:cubicBezTo>
                  <a:cubicBezTo>
                    <a:pt x="610" y="633"/>
                    <a:pt x="700" y="627"/>
                    <a:pt x="799" y="614"/>
                  </a:cubicBezTo>
                  <a:cubicBezTo>
                    <a:pt x="858" y="329"/>
                    <a:pt x="763" y="150"/>
                    <a:pt x="620" y="7"/>
                  </a:cubicBezTo>
                  <a:cubicBezTo>
                    <a:pt x="583" y="3"/>
                    <a:pt x="550" y="1"/>
                    <a:pt x="5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7" name="Google Shape;8127;p59"/>
            <p:cNvSpPr/>
            <p:nvPr/>
          </p:nvSpPr>
          <p:spPr>
            <a:xfrm>
              <a:off x="3339100" y="3847575"/>
              <a:ext cx="37300" cy="25675"/>
            </a:xfrm>
            <a:custGeom>
              <a:rect b="b" l="l" r="r" t="t"/>
              <a:pathLst>
                <a:path extrusionOk="0" h="1027" w="1492">
                  <a:moveTo>
                    <a:pt x="315" y="0"/>
                  </a:moveTo>
                  <a:cubicBezTo>
                    <a:pt x="207" y="0"/>
                    <a:pt x="101" y="16"/>
                    <a:pt x="0" y="50"/>
                  </a:cubicBezTo>
                  <a:cubicBezTo>
                    <a:pt x="179" y="610"/>
                    <a:pt x="631" y="931"/>
                    <a:pt x="1441" y="1026"/>
                  </a:cubicBezTo>
                  <a:cubicBezTo>
                    <a:pt x="1491" y="446"/>
                    <a:pt x="885" y="0"/>
                    <a:pt x="3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8" name="Google Shape;8128;p59"/>
            <p:cNvSpPr/>
            <p:nvPr/>
          </p:nvSpPr>
          <p:spPr>
            <a:xfrm>
              <a:off x="3662350" y="1783475"/>
              <a:ext cx="24150" cy="15700"/>
            </a:xfrm>
            <a:custGeom>
              <a:rect b="b" l="l" r="r" t="t"/>
              <a:pathLst>
                <a:path extrusionOk="0" h="628" w="966">
                  <a:moveTo>
                    <a:pt x="330" y="0"/>
                  </a:moveTo>
                  <a:cubicBezTo>
                    <a:pt x="208" y="0"/>
                    <a:pt x="88" y="43"/>
                    <a:pt x="1" y="140"/>
                  </a:cubicBezTo>
                  <a:cubicBezTo>
                    <a:pt x="370" y="211"/>
                    <a:pt x="429" y="545"/>
                    <a:pt x="786" y="628"/>
                  </a:cubicBezTo>
                  <a:cubicBezTo>
                    <a:pt x="966" y="277"/>
                    <a:pt x="642" y="0"/>
                    <a:pt x="3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9" name="Google Shape;8129;p59"/>
            <p:cNvSpPr/>
            <p:nvPr/>
          </p:nvSpPr>
          <p:spPr>
            <a:xfrm>
              <a:off x="3648650" y="1824275"/>
              <a:ext cx="53025" cy="34150"/>
            </a:xfrm>
            <a:custGeom>
              <a:rect b="b" l="l" r="r" t="t"/>
              <a:pathLst>
                <a:path extrusionOk="0" h="1366" w="2121">
                  <a:moveTo>
                    <a:pt x="1727" y="1"/>
                  </a:moveTo>
                  <a:cubicBezTo>
                    <a:pt x="1243" y="1"/>
                    <a:pt x="896" y="360"/>
                    <a:pt x="409" y="360"/>
                  </a:cubicBezTo>
                  <a:cubicBezTo>
                    <a:pt x="347" y="360"/>
                    <a:pt x="283" y="355"/>
                    <a:pt x="215" y="341"/>
                  </a:cubicBezTo>
                  <a:lnTo>
                    <a:pt x="215" y="341"/>
                  </a:lnTo>
                  <a:cubicBezTo>
                    <a:pt x="287" y="389"/>
                    <a:pt x="370" y="472"/>
                    <a:pt x="406" y="544"/>
                  </a:cubicBezTo>
                  <a:cubicBezTo>
                    <a:pt x="1" y="651"/>
                    <a:pt x="37" y="1365"/>
                    <a:pt x="477" y="1365"/>
                  </a:cubicBezTo>
                  <a:cubicBezTo>
                    <a:pt x="549" y="1210"/>
                    <a:pt x="679" y="1080"/>
                    <a:pt x="751" y="937"/>
                  </a:cubicBezTo>
                  <a:cubicBezTo>
                    <a:pt x="870" y="1032"/>
                    <a:pt x="989" y="1127"/>
                    <a:pt x="1168" y="1187"/>
                  </a:cubicBezTo>
                  <a:cubicBezTo>
                    <a:pt x="965" y="532"/>
                    <a:pt x="1751" y="651"/>
                    <a:pt x="2120" y="437"/>
                  </a:cubicBezTo>
                  <a:lnTo>
                    <a:pt x="2120" y="79"/>
                  </a:lnTo>
                  <a:cubicBezTo>
                    <a:pt x="1978" y="23"/>
                    <a:pt x="1848" y="1"/>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0" name="Google Shape;8130;p59"/>
            <p:cNvSpPr/>
            <p:nvPr/>
          </p:nvSpPr>
          <p:spPr>
            <a:xfrm>
              <a:off x="3595075" y="1890250"/>
              <a:ext cx="58975" cy="27700"/>
            </a:xfrm>
            <a:custGeom>
              <a:rect b="b" l="l" r="r" t="t"/>
              <a:pathLst>
                <a:path extrusionOk="0" h="1108" w="2359">
                  <a:moveTo>
                    <a:pt x="144" y="0"/>
                  </a:moveTo>
                  <a:lnTo>
                    <a:pt x="144" y="0"/>
                  </a:lnTo>
                  <a:cubicBezTo>
                    <a:pt x="1" y="762"/>
                    <a:pt x="953" y="691"/>
                    <a:pt x="1263" y="1108"/>
                  </a:cubicBezTo>
                  <a:cubicBezTo>
                    <a:pt x="2358" y="929"/>
                    <a:pt x="1644" y="560"/>
                    <a:pt x="1882" y="0"/>
                  </a:cubicBezTo>
                  <a:lnTo>
                    <a:pt x="1882" y="0"/>
                  </a:lnTo>
                  <a:cubicBezTo>
                    <a:pt x="1684" y="165"/>
                    <a:pt x="1409" y="234"/>
                    <a:pt x="1120" y="234"/>
                  </a:cubicBezTo>
                  <a:cubicBezTo>
                    <a:pt x="783" y="234"/>
                    <a:pt x="425" y="141"/>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1" name="Google Shape;8131;p59"/>
            <p:cNvSpPr/>
            <p:nvPr/>
          </p:nvSpPr>
          <p:spPr>
            <a:xfrm>
              <a:off x="3287600" y="2173600"/>
              <a:ext cx="27525" cy="15650"/>
            </a:xfrm>
            <a:custGeom>
              <a:rect b="b" l="l" r="r" t="t"/>
              <a:pathLst>
                <a:path extrusionOk="0" h="626" w="1101">
                  <a:moveTo>
                    <a:pt x="715" y="1"/>
                  </a:moveTo>
                  <a:lnTo>
                    <a:pt x="715" y="1"/>
                  </a:lnTo>
                  <a:cubicBezTo>
                    <a:pt x="536" y="239"/>
                    <a:pt x="1" y="191"/>
                    <a:pt x="72" y="608"/>
                  </a:cubicBezTo>
                  <a:cubicBezTo>
                    <a:pt x="124" y="620"/>
                    <a:pt x="177" y="626"/>
                    <a:pt x="229" y="626"/>
                  </a:cubicBezTo>
                  <a:cubicBezTo>
                    <a:pt x="696" y="626"/>
                    <a:pt x="1101" y="183"/>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2" name="Google Shape;8132;p59"/>
            <p:cNvSpPr/>
            <p:nvPr/>
          </p:nvSpPr>
          <p:spPr>
            <a:xfrm>
              <a:off x="4620925" y="4429100"/>
              <a:ext cx="51700" cy="18600"/>
            </a:xfrm>
            <a:custGeom>
              <a:rect b="b" l="l" r="r" t="t"/>
              <a:pathLst>
                <a:path extrusionOk="0" h="744" w="2068">
                  <a:moveTo>
                    <a:pt x="1365" y="0"/>
                  </a:moveTo>
                  <a:cubicBezTo>
                    <a:pt x="674" y="0"/>
                    <a:pt x="1" y="327"/>
                    <a:pt x="210" y="709"/>
                  </a:cubicBezTo>
                  <a:cubicBezTo>
                    <a:pt x="278" y="733"/>
                    <a:pt x="342" y="744"/>
                    <a:pt x="405" y="744"/>
                  </a:cubicBezTo>
                  <a:cubicBezTo>
                    <a:pt x="719" y="744"/>
                    <a:pt x="984" y="483"/>
                    <a:pt x="1381" y="483"/>
                  </a:cubicBezTo>
                  <a:cubicBezTo>
                    <a:pt x="1513" y="483"/>
                    <a:pt x="1660" y="512"/>
                    <a:pt x="1829" y="590"/>
                  </a:cubicBezTo>
                  <a:cubicBezTo>
                    <a:pt x="1889" y="423"/>
                    <a:pt x="2067" y="352"/>
                    <a:pt x="1984" y="102"/>
                  </a:cubicBezTo>
                  <a:cubicBezTo>
                    <a:pt x="1793" y="31"/>
                    <a:pt x="1578" y="0"/>
                    <a:pt x="13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3" name="Google Shape;8133;p59"/>
            <p:cNvSpPr/>
            <p:nvPr/>
          </p:nvSpPr>
          <p:spPr>
            <a:xfrm>
              <a:off x="4567225" y="4333950"/>
              <a:ext cx="44975" cy="24775"/>
            </a:xfrm>
            <a:custGeom>
              <a:rect b="b" l="l" r="r" t="t"/>
              <a:pathLst>
                <a:path extrusionOk="0" h="991" w="1799">
                  <a:moveTo>
                    <a:pt x="1193" y="1"/>
                  </a:moveTo>
                  <a:cubicBezTo>
                    <a:pt x="696" y="1"/>
                    <a:pt x="479" y="241"/>
                    <a:pt x="1" y="264"/>
                  </a:cubicBezTo>
                  <a:cubicBezTo>
                    <a:pt x="152" y="741"/>
                    <a:pt x="599" y="991"/>
                    <a:pt x="1375" y="991"/>
                  </a:cubicBezTo>
                  <a:cubicBezTo>
                    <a:pt x="1393" y="991"/>
                    <a:pt x="1411" y="991"/>
                    <a:pt x="1429" y="991"/>
                  </a:cubicBezTo>
                  <a:cubicBezTo>
                    <a:pt x="1798" y="693"/>
                    <a:pt x="1263" y="395"/>
                    <a:pt x="1263" y="2"/>
                  </a:cubicBezTo>
                  <a:cubicBezTo>
                    <a:pt x="1239" y="1"/>
                    <a:pt x="1216" y="1"/>
                    <a:pt x="11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4" name="Google Shape;8134;p59"/>
            <p:cNvSpPr/>
            <p:nvPr/>
          </p:nvSpPr>
          <p:spPr>
            <a:xfrm>
              <a:off x="4623775" y="3986600"/>
              <a:ext cx="21750" cy="20900"/>
            </a:xfrm>
            <a:custGeom>
              <a:rect b="b" l="l" r="r" t="t"/>
              <a:pathLst>
                <a:path extrusionOk="0" h="836" w="870">
                  <a:moveTo>
                    <a:pt x="195" y="0"/>
                  </a:moveTo>
                  <a:cubicBezTo>
                    <a:pt x="151" y="0"/>
                    <a:pt x="103" y="4"/>
                    <a:pt x="48" y="14"/>
                  </a:cubicBezTo>
                  <a:cubicBezTo>
                    <a:pt x="1" y="407"/>
                    <a:pt x="72" y="704"/>
                    <a:pt x="382" y="835"/>
                  </a:cubicBezTo>
                  <a:cubicBezTo>
                    <a:pt x="441" y="561"/>
                    <a:pt x="870" y="597"/>
                    <a:pt x="727" y="145"/>
                  </a:cubicBezTo>
                  <a:cubicBezTo>
                    <a:pt x="527" y="115"/>
                    <a:pt x="427" y="0"/>
                    <a:pt x="1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5" name="Google Shape;8135;p59"/>
            <p:cNvSpPr/>
            <p:nvPr/>
          </p:nvSpPr>
          <p:spPr>
            <a:xfrm>
              <a:off x="4605025" y="4027100"/>
              <a:ext cx="21600" cy="15225"/>
            </a:xfrm>
            <a:custGeom>
              <a:rect b="b" l="l" r="r" t="t"/>
              <a:pathLst>
                <a:path extrusionOk="0" h="609" w="864">
                  <a:moveTo>
                    <a:pt x="549" y="1"/>
                  </a:moveTo>
                  <a:cubicBezTo>
                    <a:pt x="545" y="1"/>
                    <a:pt x="541" y="1"/>
                    <a:pt x="536" y="1"/>
                  </a:cubicBezTo>
                  <a:cubicBezTo>
                    <a:pt x="501" y="287"/>
                    <a:pt x="1" y="227"/>
                    <a:pt x="60" y="608"/>
                  </a:cubicBezTo>
                  <a:lnTo>
                    <a:pt x="703" y="608"/>
                  </a:lnTo>
                  <a:cubicBezTo>
                    <a:pt x="621" y="432"/>
                    <a:pt x="863" y="1"/>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6" name="Google Shape;8136;p59"/>
            <p:cNvSpPr/>
            <p:nvPr/>
          </p:nvSpPr>
          <p:spPr>
            <a:xfrm>
              <a:off x="4214800" y="4371200"/>
              <a:ext cx="26825" cy="21450"/>
            </a:xfrm>
            <a:custGeom>
              <a:rect b="b" l="l" r="r" t="t"/>
              <a:pathLst>
                <a:path extrusionOk="0" h="858" w="1073">
                  <a:moveTo>
                    <a:pt x="120" y="1"/>
                  </a:moveTo>
                  <a:lnTo>
                    <a:pt x="120" y="1"/>
                  </a:lnTo>
                  <a:cubicBezTo>
                    <a:pt x="1" y="632"/>
                    <a:pt x="405" y="822"/>
                    <a:pt x="1072" y="858"/>
                  </a:cubicBezTo>
                  <a:cubicBezTo>
                    <a:pt x="1048" y="334"/>
                    <a:pt x="632" y="120"/>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7" name="Google Shape;8137;p59"/>
            <p:cNvSpPr/>
            <p:nvPr/>
          </p:nvSpPr>
          <p:spPr>
            <a:xfrm>
              <a:off x="4765475" y="3976500"/>
              <a:ext cx="68475" cy="20275"/>
            </a:xfrm>
            <a:custGeom>
              <a:rect b="b" l="l" r="r" t="t"/>
              <a:pathLst>
                <a:path extrusionOk="0" h="811" w="2739">
                  <a:moveTo>
                    <a:pt x="524" y="1"/>
                  </a:moveTo>
                  <a:cubicBezTo>
                    <a:pt x="453" y="215"/>
                    <a:pt x="0" y="120"/>
                    <a:pt x="167" y="537"/>
                  </a:cubicBezTo>
                  <a:cubicBezTo>
                    <a:pt x="222" y="547"/>
                    <a:pt x="269" y="552"/>
                    <a:pt x="310" y="552"/>
                  </a:cubicBezTo>
                  <a:cubicBezTo>
                    <a:pt x="634" y="552"/>
                    <a:pt x="576" y="256"/>
                    <a:pt x="876" y="256"/>
                  </a:cubicBezTo>
                  <a:cubicBezTo>
                    <a:pt x="918" y="256"/>
                    <a:pt x="966" y="262"/>
                    <a:pt x="1024" y="275"/>
                  </a:cubicBezTo>
                  <a:cubicBezTo>
                    <a:pt x="1310" y="537"/>
                    <a:pt x="1024" y="453"/>
                    <a:pt x="1024" y="811"/>
                  </a:cubicBezTo>
                  <a:cubicBezTo>
                    <a:pt x="1750" y="715"/>
                    <a:pt x="2584" y="692"/>
                    <a:pt x="2739" y="120"/>
                  </a:cubicBezTo>
                  <a:cubicBezTo>
                    <a:pt x="2688" y="116"/>
                    <a:pt x="2637" y="114"/>
                    <a:pt x="2585" y="114"/>
                  </a:cubicBezTo>
                  <a:cubicBezTo>
                    <a:pt x="2252" y="114"/>
                    <a:pt x="1884" y="183"/>
                    <a:pt x="1486" y="183"/>
                  </a:cubicBezTo>
                  <a:cubicBezTo>
                    <a:pt x="1182" y="183"/>
                    <a:pt x="860" y="14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8" name="Google Shape;8138;p59"/>
            <p:cNvSpPr/>
            <p:nvPr/>
          </p:nvSpPr>
          <p:spPr>
            <a:xfrm>
              <a:off x="4341000" y="4626300"/>
              <a:ext cx="25925" cy="9350"/>
            </a:xfrm>
            <a:custGeom>
              <a:rect b="b" l="l" r="r" t="t"/>
              <a:pathLst>
                <a:path extrusionOk="0" h="374" w="1037">
                  <a:moveTo>
                    <a:pt x="965" y="12"/>
                  </a:moveTo>
                  <a:lnTo>
                    <a:pt x="965" y="12"/>
                  </a:lnTo>
                  <a:cubicBezTo>
                    <a:pt x="560" y="72"/>
                    <a:pt x="1" y="0"/>
                    <a:pt x="13" y="369"/>
                  </a:cubicBezTo>
                  <a:cubicBezTo>
                    <a:pt x="129" y="369"/>
                    <a:pt x="252" y="374"/>
                    <a:pt x="371" y="374"/>
                  </a:cubicBezTo>
                  <a:cubicBezTo>
                    <a:pt x="726" y="374"/>
                    <a:pt x="1037" y="334"/>
                    <a:pt x="965"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9" name="Google Shape;8139;p59"/>
            <p:cNvSpPr/>
            <p:nvPr/>
          </p:nvSpPr>
          <p:spPr>
            <a:xfrm>
              <a:off x="4332675" y="4324775"/>
              <a:ext cx="42300" cy="28600"/>
            </a:xfrm>
            <a:custGeom>
              <a:rect b="b" l="l" r="r" t="t"/>
              <a:pathLst>
                <a:path extrusionOk="0" h="1144" w="1692">
                  <a:moveTo>
                    <a:pt x="149" y="0"/>
                  </a:moveTo>
                  <a:cubicBezTo>
                    <a:pt x="105" y="0"/>
                    <a:pt x="56" y="4"/>
                    <a:pt x="0" y="12"/>
                  </a:cubicBezTo>
                  <a:cubicBezTo>
                    <a:pt x="12" y="298"/>
                    <a:pt x="179" y="476"/>
                    <a:pt x="465" y="584"/>
                  </a:cubicBezTo>
                  <a:cubicBezTo>
                    <a:pt x="405" y="727"/>
                    <a:pt x="393" y="917"/>
                    <a:pt x="429" y="1143"/>
                  </a:cubicBezTo>
                  <a:cubicBezTo>
                    <a:pt x="929" y="977"/>
                    <a:pt x="1691" y="524"/>
                    <a:pt x="1286" y="60"/>
                  </a:cubicBezTo>
                  <a:lnTo>
                    <a:pt x="1286" y="60"/>
                  </a:lnTo>
                  <a:cubicBezTo>
                    <a:pt x="1131" y="72"/>
                    <a:pt x="1036" y="107"/>
                    <a:pt x="929" y="155"/>
                  </a:cubicBezTo>
                  <a:cubicBezTo>
                    <a:pt x="884" y="161"/>
                    <a:pt x="844" y="164"/>
                    <a:pt x="807" y="164"/>
                  </a:cubicBezTo>
                  <a:cubicBezTo>
                    <a:pt x="515" y="164"/>
                    <a:pt x="445"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0" name="Google Shape;8140;p59"/>
            <p:cNvSpPr/>
            <p:nvPr/>
          </p:nvSpPr>
          <p:spPr>
            <a:xfrm>
              <a:off x="4347550" y="4185750"/>
              <a:ext cx="28900" cy="15775"/>
            </a:xfrm>
            <a:custGeom>
              <a:rect b="b" l="l" r="r" t="t"/>
              <a:pathLst>
                <a:path extrusionOk="0" h="631" w="1156">
                  <a:moveTo>
                    <a:pt x="1116" y="0"/>
                  </a:moveTo>
                  <a:cubicBezTo>
                    <a:pt x="764" y="0"/>
                    <a:pt x="555" y="229"/>
                    <a:pt x="308" y="229"/>
                  </a:cubicBezTo>
                  <a:cubicBezTo>
                    <a:pt x="224" y="229"/>
                    <a:pt x="136" y="202"/>
                    <a:pt x="36" y="132"/>
                  </a:cubicBezTo>
                  <a:lnTo>
                    <a:pt x="36" y="132"/>
                  </a:lnTo>
                  <a:cubicBezTo>
                    <a:pt x="1" y="358"/>
                    <a:pt x="215" y="394"/>
                    <a:pt x="203" y="620"/>
                  </a:cubicBezTo>
                  <a:cubicBezTo>
                    <a:pt x="272" y="627"/>
                    <a:pt x="335" y="630"/>
                    <a:pt x="394" y="630"/>
                  </a:cubicBezTo>
                  <a:cubicBezTo>
                    <a:pt x="937" y="630"/>
                    <a:pt x="1080" y="345"/>
                    <a:pt x="1156" y="1"/>
                  </a:cubicBezTo>
                  <a:cubicBezTo>
                    <a:pt x="1142" y="0"/>
                    <a:pt x="1129" y="0"/>
                    <a:pt x="11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1" name="Google Shape;8141;p59"/>
            <p:cNvSpPr/>
            <p:nvPr/>
          </p:nvSpPr>
          <p:spPr>
            <a:xfrm>
              <a:off x="4256175" y="4726725"/>
              <a:ext cx="44425" cy="18650"/>
            </a:xfrm>
            <a:custGeom>
              <a:rect b="b" l="l" r="r" t="t"/>
              <a:pathLst>
                <a:path extrusionOk="0" h="746" w="1777">
                  <a:moveTo>
                    <a:pt x="688" y="0"/>
                  </a:moveTo>
                  <a:cubicBezTo>
                    <a:pt x="645" y="0"/>
                    <a:pt x="598" y="3"/>
                    <a:pt x="548" y="8"/>
                  </a:cubicBezTo>
                  <a:cubicBezTo>
                    <a:pt x="298" y="43"/>
                    <a:pt x="0" y="627"/>
                    <a:pt x="393" y="746"/>
                  </a:cubicBezTo>
                  <a:cubicBezTo>
                    <a:pt x="440" y="633"/>
                    <a:pt x="594" y="597"/>
                    <a:pt x="782" y="597"/>
                  </a:cubicBezTo>
                  <a:cubicBezTo>
                    <a:pt x="1123" y="597"/>
                    <a:pt x="1577" y="715"/>
                    <a:pt x="1715" y="715"/>
                  </a:cubicBezTo>
                  <a:cubicBezTo>
                    <a:pt x="1776" y="715"/>
                    <a:pt x="1776" y="692"/>
                    <a:pt x="1679" y="627"/>
                  </a:cubicBezTo>
                  <a:cubicBezTo>
                    <a:pt x="1313" y="427"/>
                    <a:pt x="1278" y="0"/>
                    <a:pt x="6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2" name="Google Shape;8142;p59"/>
            <p:cNvSpPr/>
            <p:nvPr/>
          </p:nvSpPr>
          <p:spPr>
            <a:xfrm>
              <a:off x="4248425" y="4553350"/>
              <a:ext cx="21175" cy="17000"/>
            </a:xfrm>
            <a:custGeom>
              <a:rect b="b" l="l" r="r" t="t"/>
              <a:pathLst>
                <a:path extrusionOk="0" h="680" w="847">
                  <a:moveTo>
                    <a:pt x="181" y="0"/>
                  </a:moveTo>
                  <a:cubicBezTo>
                    <a:pt x="138" y="0"/>
                    <a:pt x="90" y="4"/>
                    <a:pt x="37" y="13"/>
                  </a:cubicBezTo>
                  <a:cubicBezTo>
                    <a:pt x="13" y="335"/>
                    <a:pt x="1" y="668"/>
                    <a:pt x="382" y="680"/>
                  </a:cubicBezTo>
                  <a:cubicBezTo>
                    <a:pt x="382" y="418"/>
                    <a:pt x="846" y="513"/>
                    <a:pt x="727" y="144"/>
                  </a:cubicBezTo>
                  <a:cubicBezTo>
                    <a:pt x="525" y="124"/>
                    <a:pt x="426" y="0"/>
                    <a:pt x="1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3" name="Google Shape;8143;p59"/>
            <p:cNvSpPr/>
            <p:nvPr/>
          </p:nvSpPr>
          <p:spPr>
            <a:xfrm>
              <a:off x="4257950" y="4559625"/>
              <a:ext cx="75650" cy="51800"/>
            </a:xfrm>
            <a:custGeom>
              <a:rect b="b" l="l" r="r" t="t"/>
              <a:pathLst>
                <a:path extrusionOk="0" h="2072" w="3026">
                  <a:moveTo>
                    <a:pt x="1894" y="0"/>
                  </a:moveTo>
                  <a:cubicBezTo>
                    <a:pt x="1739" y="679"/>
                    <a:pt x="287" y="381"/>
                    <a:pt x="1" y="965"/>
                  </a:cubicBezTo>
                  <a:cubicBezTo>
                    <a:pt x="129" y="951"/>
                    <a:pt x="246" y="945"/>
                    <a:pt x="355" y="945"/>
                  </a:cubicBezTo>
                  <a:cubicBezTo>
                    <a:pt x="1101" y="945"/>
                    <a:pt x="1460" y="1230"/>
                    <a:pt x="2073" y="1334"/>
                  </a:cubicBezTo>
                  <a:cubicBezTo>
                    <a:pt x="1930" y="1750"/>
                    <a:pt x="2251" y="1846"/>
                    <a:pt x="2382" y="2072"/>
                  </a:cubicBezTo>
                  <a:cubicBezTo>
                    <a:pt x="2799" y="2048"/>
                    <a:pt x="3001" y="1881"/>
                    <a:pt x="3025" y="1572"/>
                  </a:cubicBezTo>
                  <a:cubicBezTo>
                    <a:pt x="2215" y="1369"/>
                    <a:pt x="2323" y="477"/>
                    <a:pt x="18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4" name="Google Shape;8144;p59"/>
            <p:cNvSpPr/>
            <p:nvPr/>
          </p:nvSpPr>
          <p:spPr>
            <a:xfrm>
              <a:off x="4371975" y="4219100"/>
              <a:ext cx="16675" cy="21150"/>
            </a:xfrm>
            <a:custGeom>
              <a:rect b="b" l="l" r="r" t="t"/>
              <a:pathLst>
                <a:path extrusionOk="0" h="846" w="667">
                  <a:moveTo>
                    <a:pt x="12" y="1"/>
                  </a:moveTo>
                  <a:cubicBezTo>
                    <a:pt x="0" y="453"/>
                    <a:pt x="262" y="691"/>
                    <a:pt x="667" y="846"/>
                  </a:cubicBezTo>
                  <a:lnTo>
                    <a:pt x="66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5" name="Google Shape;8145;p59"/>
            <p:cNvSpPr/>
            <p:nvPr/>
          </p:nvSpPr>
          <p:spPr>
            <a:xfrm>
              <a:off x="3184900" y="4198325"/>
              <a:ext cx="78925" cy="33900"/>
            </a:xfrm>
            <a:custGeom>
              <a:rect b="b" l="l" r="r" t="t"/>
              <a:pathLst>
                <a:path extrusionOk="0" h="1356" w="3157">
                  <a:moveTo>
                    <a:pt x="2555" y="0"/>
                  </a:moveTo>
                  <a:cubicBezTo>
                    <a:pt x="1891" y="0"/>
                    <a:pt x="2016" y="569"/>
                    <a:pt x="1739" y="879"/>
                  </a:cubicBezTo>
                  <a:cubicBezTo>
                    <a:pt x="1610" y="843"/>
                    <a:pt x="1541" y="790"/>
                    <a:pt x="1460" y="790"/>
                  </a:cubicBezTo>
                  <a:cubicBezTo>
                    <a:pt x="1407" y="790"/>
                    <a:pt x="1348" y="813"/>
                    <a:pt x="1263" y="879"/>
                  </a:cubicBezTo>
                  <a:cubicBezTo>
                    <a:pt x="1156" y="605"/>
                    <a:pt x="858" y="522"/>
                    <a:pt x="941" y="153"/>
                  </a:cubicBezTo>
                  <a:lnTo>
                    <a:pt x="941" y="153"/>
                  </a:lnTo>
                  <a:cubicBezTo>
                    <a:pt x="903" y="161"/>
                    <a:pt x="859" y="164"/>
                    <a:pt x="810" y="164"/>
                  </a:cubicBezTo>
                  <a:cubicBezTo>
                    <a:pt x="646" y="164"/>
                    <a:pt x="436" y="129"/>
                    <a:pt x="271" y="129"/>
                  </a:cubicBezTo>
                  <a:cubicBezTo>
                    <a:pt x="119" y="129"/>
                    <a:pt x="6" y="158"/>
                    <a:pt x="1" y="272"/>
                  </a:cubicBezTo>
                  <a:cubicBezTo>
                    <a:pt x="644" y="582"/>
                    <a:pt x="953" y="1165"/>
                    <a:pt x="1763" y="1355"/>
                  </a:cubicBezTo>
                  <a:cubicBezTo>
                    <a:pt x="1703" y="665"/>
                    <a:pt x="3156" y="605"/>
                    <a:pt x="2716" y="10"/>
                  </a:cubicBezTo>
                  <a:cubicBezTo>
                    <a:pt x="2657" y="3"/>
                    <a:pt x="2604" y="0"/>
                    <a:pt x="2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6" name="Google Shape;8146;p59"/>
            <p:cNvSpPr/>
            <p:nvPr/>
          </p:nvSpPr>
          <p:spPr>
            <a:xfrm>
              <a:off x="3690625" y="3036650"/>
              <a:ext cx="40500" cy="39475"/>
            </a:xfrm>
            <a:custGeom>
              <a:rect b="b" l="l" r="r" t="t"/>
              <a:pathLst>
                <a:path extrusionOk="0" h="1579" w="1620">
                  <a:moveTo>
                    <a:pt x="987" y="1"/>
                  </a:moveTo>
                  <a:cubicBezTo>
                    <a:pt x="835" y="1"/>
                    <a:pt x="676" y="7"/>
                    <a:pt x="524" y="7"/>
                  </a:cubicBezTo>
                  <a:cubicBezTo>
                    <a:pt x="358" y="507"/>
                    <a:pt x="1" y="900"/>
                    <a:pt x="48" y="1579"/>
                  </a:cubicBezTo>
                  <a:cubicBezTo>
                    <a:pt x="56" y="1579"/>
                    <a:pt x="65" y="1579"/>
                    <a:pt x="73" y="1579"/>
                  </a:cubicBezTo>
                  <a:cubicBezTo>
                    <a:pt x="1239" y="1579"/>
                    <a:pt x="1265" y="729"/>
                    <a:pt x="1620" y="126"/>
                  </a:cubicBezTo>
                  <a:cubicBezTo>
                    <a:pt x="1491" y="20"/>
                    <a:pt x="1251" y="1"/>
                    <a:pt x="9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7" name="Google Shape;8147;p59"/>
            <p:cNvSpPr/>
            <p:nvPr/>
          </p:nvSpPr>
          <p:spPr>
            <a:xfrm>
              <a:off x="3682300" y="4341025"/>
              <a:ext cx="39900" cy="61150"/>
            </a:xfrm>
            <a:custGeom>
              <a:rect b="b" l="l" r="r" t="t"/>
              <a:pathLst>
                <a:path extrusionOk="0" h="2446" w="1596">
                  <a:moveTo>
                    <a:pt x="1304" y="0"/>
                  </a:moveTo>
                  <a:cubicBezTo>
                    <a:pt x="808" y="0"/>
                    <a:pt x="1000" y="518"/>
                    <a:pt x="502" y="518"/>
                  </a:cubicBezTo>
                  <a:cubicBezTo>
                    <a:pt x="441" y="518"/>
                    <a:pt x="370" y="510"/>
                    <a:pt x="286" y="493"/>
                  </a:cubicBezTo>
                  <a:lnTo>
                    <a:pt x="286" y="493"/>
                  </a:lnTo>
                  <a:cubicBezTo>
                    <a:pt x="822" y="1208"/>
                    <a:pt x="0" y="2041"/>
                    <a:pt x="1227" y="2446"/>
                  </a:cubicBezTo>
                  <a:cubicBezTo>
                    <a:pt x="476" y="1434"/>
                    <a:pt x="1596" y="767"/>
                    <a:pt x="1393" y="5"/>
                  </a:cubicBezTo>
                  <a:cubicBezTo>
                    <a:pt x="1361" y="2"/>
                    <a:pt x="1332" y="0"/>
                    <a:pt x="1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8" name="Google Shape;8148;p59"/>
            <p:cNvSpPr/>
            <p:nvPr/>
          </p:nvSpPr>
          <p:spPr>
            <a:xfrm>
              <a:off x="3579000" y="4472100"/>
              <a:ext cx="104200" cy="39925"/>
            </a:xfrm>
            <a:custGeom>
              <a:rect b="b" l="l" r="r" t="t"/>
              <a:pathLst>
                <a:path extrusionOk="0" h="1597" w="4168">
                  <a:moveTo>
                    <a:pt x="1549" y="1"/>
                  </a:moveTo>
                  <a:cubicBezTo>
                    <a:pt x="1310" y="429"/>
                    <a:pt x="1" y="537"/>
                    <a:pt x="596" y="1227"/>
                  </a:cubicBezTo>
                  <a:cubicBezTo>
                    <a:pt x="668" y="1239"/>
                    <a:pt x="731" y="1244"/>
                    <a:pt x="786" y="1244"/>
                  </a:cubicBezTo>
                  <a:cubicBezTo>
                    <a:pt x="1251" y="1244"/>
                    <a:pt x="1187" y="865"/>
                    <a:pt x="1607" y="865"/>
                  </a:cubicBezTo>
                  <a:cubicBezTo>
                    <a:pt x="1633" y="865"/>
                    <a:pt x="1661" y="867"/>
                    <a:pt x="1691" y="870"/>
                  </a:cubicBezTo>
                  <a:cubicBezTo>
                    <a:pt x="2489" y="930"/>
                    <a:pt x="2680" y="1418"/>
                    <a:pt x="3287" y="1596"/>
                  </a:cubicBezTo>
                  <a:cubicBezTo>
                    <a:pt x="3739" y="1406"/>
                    <a:pt x="4168" y="703"/>
                    <a:pt x="3763" y="251"/>
                  </a:cubicBezTo>
                  <a:cubicBezTo>
                    <a:pt x="3755" y="251"/>
                    <a:pt x="3747" y="251"/>
                    <a:pt x="3740" y="251"/>
                  </a:cubicBezTo>
                  <a:cubicBezTo>
                    <a:pt x="3106" y="251"/>
                    <a:pt x="3029" y="727"/>
                    <a:pt x="2346" y="727"/>
                  </a:cubicBezTo>
                  <a:cubicBezTo>
                    <a:pt x="2382" y="275"/>
                    <a:pt x="2049" y="72"/>
                    <a:pt x="1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9" name="Google Shape;8149;p59"/>
            <p:cNvSpPr/>
            <p:nvPr/>
          </p:nvSpPr>
          <p:spPr>
            <a:xfrm>
              <a:off x="3684975" y="4015900"/>
              <a:ext cx="27100" cy="24325"/>
            </a:xfrm>
            <a:custGeom>
              <a:rect b="b" l="l" r="r" t="t"/>
              <a:pathLst>
                <a:path extrusionOk="0" h="973" w="1084">
                  <a:moveTo>
                    <a:pt x="832" y="0"/>
                  </a:moveTo>
                  <a:cubicBezTo>
                    <a:pt x="308" y="0"/>
                    <a:pt x="445" y="523"/>
                    <a:pt x="167" y="735"/>
                  </a:cubicBezTo>
                  <a:cubicBezTo>
                    <a:pt x="167" y="693"/>
                    <a:pt x="126" y="647"/>
                    <a:pt x="83" y="647"/>
                  </a:cubicBezTo>
                  <a:cubicBezTo>
                    <a:pt x="52" y="647"/>
                    <a:pt x="20" y="670"/>
                    <a:pt x="0" y="735"/>
                  </a:cubicBezTo>
                  <a:cubicBezTo>
                    <a:pt x="227" y="759"/>
                    <a:pt x="250" y="937"/>
                    <a:pt x="489" y="973"/>
                  </a:cubicBezTo>
                  <a:cubicBezTo>
                    <a:pt x="596" y="604"/>
                    <a:pt x="1084" y="544"/>
                    <a:pt x="953" y="8"/>
                  </a:cubicBezTo>
                  <a:cubicBezTo>
                    <a:pt x="909" y="3"/>
                    <a:pt x="869" y="0"/>
                    <a:pt x="8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0" name="Google Shape;8150;p59"/>
            <p:cNvSpPr/>
            <p:nvPr/>
          </p:nvSpPr>
          <p:spPr>
            <a:xfrm>
              <a:off x="3689725" y="1382450"/>
              <a:ext cx="28025" cy="27175"/>
            </a:xfrm>
            <a:custGeom>
              <a:rect b="b" l="l" r="r" t="t"/>
              <a:pathLst>
                <a:path extrusionOk="0" h="1087" w="1121">
                  <a:moveTo>
                    <a:pt x="799" y="0"/>
                  </a:moveTo>
                  <a:lnTo>
                    <a:pt x="799" y="0"/>
                  </a:lnTo>
                  <a:cubicBezTo>
                    <a:pt x="144" y="24"/>
                    <a:pt x="84" y="512"/>
                    <a:pt x="1" y="965"/>
                  </a:cubicBezTo>
                  <a:cubicBezTo>
                    <a:pt x="22" y="963"/>
                    <a:pt x="43" y="962"/>
                    <a:pt x="62" y="962"/>
                  </a:cubicBezTo>
                  <a:cubicBezTo>
                    <a:pt x="309" y="962"/>
                    <a:pt x="368" y="1086"/>
                    <a:pt x="580" y="1086"/>
                  </a:cubicBezTo>
                  <a:cubicBezTo>
                    <a:pt x="596" y="1086"/>
                    <a:pt x="614" y="1085"/>
                    <a:pt x="632" y="1084"/>
                  </a:cubicBezTo>
                  <a:cubicBezTo>
                    <a:pt x="751" y="667"/>
                    <a:pt x="1120" y="453"/>
                    <a:pt x="79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1" name="Google Shape;8151;p59"/>
            <p:cNvSpPr/>
            <p:nvPr/>
          </p:nvSpPr>
          <p:spPr>
            <a:xfrm>
              <a:off x="3606100" y="4578425"/>
              <a:ext cx="24125" cy="12900"/>
            </a:xfrm>
            <a:custGeom>
              <a:rect b="b" l="l" r="r" t="t"/>
              <a:pathLst>
                <a:path extrusionOk="0" h="516" w="965">
                  <a:moveTo>
                    <a:pt x="733" y="1"/>
                  </a:moveTo>
                  <a:cubicBezTo>
                    <a:pt x="392" y="1"/>
                    <a:pt x="128" y="72"/>
                    <a:pt x="0" y="248"/>
                  </a:cubicBezTo>
                  <a:cubicBezTo>
                    <a:pt x="245" y="330"/>
                    <a:pt x="367" y="516"/>
                    <a:pt x="747" y="516"/>
                  </a:cubicBezTo>
                  <a:cubicBezTo>
                    <a:pt x="812" y="516"/>
                    <a:pt x="884" y="510"/>
                    <a:pt x="965" y="498"/>
                  </a:cubicBezTo>
                  <a:lnTo>
                    <a:pt x="965" y="10"/>
                  </a:lnTo>
                  <a:cubicBezTo>
                    <a:pt x="884" y="4"/>
                    <a:pt x="807" y="1"/>
                    <a:pt x="7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2" name="Google Shape;8152;p59"/>
            <p:cNvSpPr/>
            <p:nvPr/>
          </p:nvSpPr>
          <p:spPr>
            <a:xfrm>
              <a:off x="3671875" y="3839000"/>
              <a:ext cx="20275" cy="16700"/>
            </a:xfrm>
            <a:custGeom>
              <a:rect b="b" l="l" r="r" t="t"/>
              <a:pathLst>
                <a:path extrusionOk="0" h="668" w="811">
                  <a:moveTo>
                    <a:pt x="1" y="0"/>
                  </a:moveTo>
                  <a:lnTo>
                    <a:pt x="1" y="667"/>
                  </a:lnTo>
                  <a:lnTo>
                    <a:pt x="679" y="667"/>
                  </a:lnTo>
                  <a:cubicBezTo>
                    <a:pt x="810" y="155"/>
                    <a:pt x="501" y="12"/>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3" name="Google Shape;8153;p59"/>
            <p:cNvSpPr/>
            <p:nvPr/>
          </p:nvSpPr>
          <p:spPr>
            <a:xfrm>
              <a:off x="3604600" y="3355450"/>
              <a:ext cx="47650" cy="18800"/>
            </a:xfrm>
            <a:custGeom>
              <a:rect b="b" l="l" r="r" t="t"/>
              <a:pathLst>
                <a:path extrusionOk="0" h="752" w="1906">
                  <a:moveTo>
                    <a:pt x="1080" y="0"/>
                  </a:moveTo>
                  <a:cubicBezTo>
                    <a:pt x="593" y="0"/>
                    <a:pt x="68" y="144"/>
                    <a:pt x="1" y="388"/>
                  </a:cubicBezTo>
                  <a:cubicBezTo>
                    <a:pt x="148" y="638"/>
                    <a:pt x="563" y="751"/>
                    <a:pt x="993" y="751"/>
                  </a:cubicBezTo>
                  <a:cubicBezTo>
                    <a:pt x="1260" y="751"/>
                    <a:pt x="1532" y="708"/>
                    <a:pt x="1751" y="626"/>
                  </a:cubicBezTo>
                  <a:cubicBezTo>
                    <a:pt x="1739" y="471"/>
                    <a:pt x="1834" y="364"/>
                    <a:pt x="1906" y="269"/>
                  </a:cubicBezTo>
                  <a:cubicBezTo>
                    <a:pt x="1798" y="83"/>
                    <a:pt x="1450" y="0"/>
                    <a:pt x="10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4" name="Google Shape;8154;p59"/>
            <p:cNvSpPr/>
            <p:nvPr/>
          </p:nvSpPr>
          <p:spPr>
            <a:xfrm>
              <a:off x="3140250" y="3976625"/>
              <a:ext cx="64025" cy="30575"/>
            </a:xfrm>
            <a:custGeom>
              <a:rect b="b" l="l" r="r" t="t"/>
              <a:pathLst>
                <a:path extrusionOk="0" h="1223" w="2561">
                  <a:moveTo>
                    <a:pt x="1275" y="1"/>
                  </a:moveTo>
                  <a:cubicBezTo>
                    <a:pt x="1066" y="1"/>
                    <a:pt x="850" y="40"/>
                    <a:pt x="644" y="127"/>
                  </a:cubicBezTo>
                  <a:cubicBezTo>
                    <a:pt x="1382" y="603"/>
                    <a:pt x="1" y="865"/>
                    <a:pt x="822" y="1222"/>
                  </a:cubicBezTo>
                  <a:cubicBezTo>
                    <a:pt x="1134" y="1003"/>
                    <a:pt x="1088" y="482"/>
                    <a:pt x="1712" y="482"/>
                  </a:cubicBezTo>
                  <a:cubicBezTo>
                    <a:pt x="1732" y="482"/>
                    <a:pt x="1753" y="483"/>
                    <a:pt x="1775" y="484"/>
                  </a:cubicBezTo>
                  <a:cubicBezTo>
                    <a:pt x="2096" y="567"/>
                    <a:pt x="2275" y="746"/>
                    <a:pt x="2561" y="841"/>
                  </a:cubicBezTo>
                  <a:cubicBezTo>
                    <a:pt x="2507" y="373"/>
                    <a:pt x="1922"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5" name="Google Shape;8155;p59"/>
            <p:cNvSpPr/>
            <p:nvPr/>
          </p:nvSpPr>
          <p:spPr>
            <a:xfrm>
              <a:off x="3165550" y="4716200"/>
              <a:ext cx="50150" cy="18025"/>
            </a:xfrm>
            <a:custGeom>
              <a:rect b="b" l="l" r="r" t="t"/>
              <a:pathLst>
                <a:path extrusionOk="0" h="721" w="2006">
                  <a:moveTo>
                    <a:pt x="1046" y="0"/>
                  </a:moveTo>
                  <a:cubicBezTo>
                    <a:pt x="589" y="0"/>
                    <a:pt x="104" y="180"/>
                    <a:pt x="1" y="476"/>
                  </a:cubicBezTo>
                  <a:cubicBezTo>
                    <a:pt x="300" y="685"/>
                    <a:pt x="800" y="721"/>
                    <a:pt x="1363" y="721"/>
                  </a:cubicBezTo>
                  <a:cubicBezTo>
                    <a:pt x="1539" y="721"/>
                    <a:pt x="1722" y="717"/>
                    <a:pt x="1906" y="714"/>
                  </a:cubicBezTo>
                  <a:cubicBezTo>
                    <a:pt x="2005" y="212"/>
                    <a:pt x="1542" y="0"/>
                    <a:pt x="10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6" name="Google Shape;8156;p59"/>
            <p:cNvSpPr/>
            <p:nvPr/>
          </p:nvSpPr>
          <p:spPr>
            <a:xfrm>
              <a:off x="3155425" y="4298875"/>
              <a:ext cx="17900" cy="21450"/>
            </a:xfrm>
            <a:custGeom>
              <a:rect b="b" l="l" r="r" t="t"/>
              <a:pathLst>
                <a:path extrusionOk="0" h="858" w="716">
                  <a:moveTo>
                    <a:pt x="552" y="1"/>
                  </a:moveTo>
                  <a:cubicBezTo>
                    <a:pt x="1" y="1"/>
                    <a:pt x="61" y="464"/>
                    <a:pt x="61" y="858"/>
                  </a:cubicBezTo>
                  <a:cubicBezTo>
                    <a:pt x="561" y="786"/>
                    <a:pt x="442" y="250"/>
                    <a:pt x="716" y="12"/>
                  </a:cubicBezTo>
                  <a:cubicBezTo>
                    <a:pt x="656" y="4"/>
                    <a:pt x="601" y="1"/>
                    <a:pt x="5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7" name="Google Shape;8157;p59"/>
            <p:cNvSpPr/>
            <p:nvPr/>
          </p:nvSpPr>
          <p:spPr>
            <a:xfrm>
              <a:off x="3175675" y="4073250"/>
              <a:ext cx="25925" cy="20575"/>
            </a:xfrm>
            <a:custGeom>
              <a:rect b="b" l="l" r="r" t="t"/>
              <a:pathLst>
                <a:path extrusionOk="0" h="823" w="1037">
                  <a:moveTo>
                    <a:pt x="727" y="0"/>
                  </a:moveTo>
                  <a:cubicBezTo>
                    <a:pt x="251" y="36"/>
                    <a:pt x="1" y="239"/>
                    <a:pt x="25" y="691"/>
                  </a:cubicBezTo>
                  <a:cubicBezTo>
                    <a:pt x="62" y="686"/>
                    <a:pt x="96" y="683"/>
                    <a:pt x="127" y="683"/>
                  </a:cubicBezTo>
                  <a:cubicBezTo>
                    <a:pt x="366" y="683"/>
                    <a:pt x="447" y="823"/>
                    <a:pt x="699" y="823"/>
                  </a:cubicBezTo>
                  <a:cubicBezTo>
                    <a:pt x="708" y="823"/>
                    <a:pt x="718" y="822"/>
                    <a:pt x="727" y="822"/>
                  </a:cubicBezTo>
                  <a:cubicBezTo>
                    <a:pt x="1037" y="548"/>
                    <a:pt x="775" y="310"/>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8" name="Google Shape;8158;p59"/>
            <p:cNvSpPr/>
            <p:nvPr/>
          </p:nvSpPr>
          <p:spPr>
            <a:xfrm>
              <a:off x="3601925" y="4086050"/>
              <a:ext cx="17300" cy="18175"/>
            </a:xfrm>
            <a:custGeom>
              <a:rect b="b" l="l" r="r" t="t"/>
              <a:pathLst>
                <a:path extrusionOk="0" h="727" w="692">
                  <a:moveTo>
                    <a:pt x="632" y="0"/>
                  </a:moveTo>
                  <a:lnTo>
                    <a:pt x="632" y="0"/>
                  </a:lnTo>
                  <a:cubicBezTo>
                    <a:pt x="96" y="12"/>
                    <a:pt x="24" y="358"/>
                    <a:pt x="1" y="727"/>
                  </a:cubicBezTo>
                  <a:cubicBezTo>
                    <a:pt x="513" y="715"/>
                    <a:pt x="691" y="453"/>
                    <a:pt x="6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9" name="Google Shape;8159;p59"/>
            <p:cNvSpPr/>
            <p:nvPr/>
          </p:nvSpPr>
          <p:spPr>
            <a:xfrm>
              <a:off x="3407550" y="4493825"/>
              <a:ext cx="162550" cy="107500"/>
            </a:xfrm>
            <a:custGeom>
              <a:rect b="b" l="l" r="r" t="t"/>
              <a:pathLst>
                <a:path extrusionOk="0" h="4300" w="6502">
                  <a:moveTo>
                    <a:pt x="4775" y="1"/>
                  </a:moveTo>
                  <a:cubicBezTo>
                    <a:pt x="4585" y="668"/>
                    <a:pt x="5001" y="870"/>
                    <a:pt x="5251" y="1204"/>
                  </a:cubicBezTo>
                  <a:cubicBezTo>
                    <a:pt x="4549" y="846"/>
                    <a:pt x="2858" y="870"/>
                    <a:pt x="1906" y="477"/>
                  </a:cubicBezTo>
                  <a:cubicBezTo>
                    <a:pt x="1251" y="1263"/>
                    <a:pt x="1846" y="1846"/>
                    <a:pt x="1584" y="2656"/>
                  </a:cubicBezTo>
                  <a:cubicBezTo>
                    <a:pt x="2334" y="2656"/>
                    <a:pt x="3120" y="3347"/>
                    <a:pt x="2382" y="3763"/>
                  </a:cubicBezTo>
                  <a:cubicBezTo>
                    <a:pt x="1989" y="3466"/>
                    <a:pt x="1334" y="3347"/>
                    <a:pt x="1430" y="2656"/>
                  </a:cubicBezTo>
                  <a:cubicBezTo>
                    <a:pt x="1326" y="2650"/>
                    <a:pt x="1227" y="2647"/>
                    <a:pt x="1131" y="2647"/>
                  </a:cubicBezTo>
                  <a:cubicBezTo>
                    <a:pt x="684" y="2647"/>
                    <a:pt x="314" y="2711"/>
                    <a:pt x="1" y="2799"/>
                  </a:cubicBezTo>
                  <a:cubicBezTo>
                    <a:pt x="798" y="3299"/>
                    <a:pt x="1096" y="3549"/>
                    <a:pt x="1430" y="4251"/>
                  </a:cubicBezTo>
                  <a:cubicBezTo>
                    <a:pt x="2418" y="4228"/>
                    <a:pt x="2751" y="4299"/>
                    <a:pt x="3180" y="4013"/>
                  </a:cubicBezTo>
                  <a:cubicBezTo>
                    <a:pt x="2823" y="3180"/>
                    <a:pt x="3489" y="2930"/>
                    <a:pt x="3346" y="1942"/>
                  </a:cubicBezTo>
                  <a:cubicBezTo>
                    <a:pt x="3783" y="1720"/>
                    <a:pt x="4142" y="1659"/>
                    <a:pt x="4594" y="1659"/>
                  </a:cubicBezTo>
                  <a:cubicBezTo>
                    <a:pt x="4869" y="1659"/>
                    <a:pt x="5178" y="1681"/>
                    <a:pt x="5561" y="1704"/>
                  </a:cubicBezTo>
                  <a:cubicBezTo>
                    <a:pt x="5561" y="1287"/>
                    <a:pt x="6192" y="1370"/>
                    <a:pt x="6502" y="1215"/>
                  </a:cubicBezTo>
                  <a:cubicBezTo>
                    <a:pt x="6454" y="299"/>
                    <a:pt x="5847" y="263"/>
                    <a:pt x="47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0" name="Google Shape;8160;p59"/>
            <p:cNvSpPr/>
            <p:nvPr/>
          </p:nvSpPr>
          <p:spPr>
            <a:xfrm>
              <a:off x="3411125" y="4183375"/>
              <a:ext cx="29800" cy="30450"/>
            </a:xfrm>
            <a:custGeom>
              <a:rect b="b" l="l" r="r" t="t"/>
              <a:pathLst>
                <a:path extrusionOk="0" h="1218" w="1192">
                  <a:moveTo>
                    <a:pt x="644" y="1"/>
                  </a:moveTo>
                  <a:cubicBezTo>
                    <a:pt x="476" y="168"/>
                    <a:pt x="508" y="493"/>
                    <a:pt x="89" y="493"/>
                  </a:cubicBezTo>
                  <a:cubicBezTo>
                    <a:pt x="62" y="493"/>
                    <a:pt x="32" y="492"/>
                    <a:pt x="1" y="489"/>
                  </a:cubicBezTo>
                  <a:lnTo>
                    <a:pt x="1" y="489"/>
                  </a:lnTo>
                  <a:cubicBezTo>
                    <a:pt x="184" y="809"/>
                    <a:pt x="246" y="1217"/>
                    <a:pt x="863" y="1217"/>
                  </a:cubicBezTo>
                  <a:cubicBezTo>
                    <a:pt x="888" y="1217"/>
                    <a:pt x="914" y="1217"/>
                    <a:pt x="941" y="1215"/>
                  </a:cubicBezTo>
                  <a:cubicBezTo>
                    <a:pt x="1191" y="822"/>
                    <a:pt x="1191" y="132"/>
                    <a:pt x="6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1" name="Google Shape;8161;p59"/>
            <p:cNvSpPr/>
            <p:nvPr/>
          </p:nvSpPr>
          <p:spPr>
            <a:xfrm>
              <a:off x="3356050" y="4408625"/>
              <a:ext cx="30100" cy="18275"/>
            </a:xfrm>
            <a:custGeom>
              <a:rect b="b" l="l" r="r" t="t"/>
              <a:pathLst>
                <a:path extrusionOk="0" h="731" w="1204">
                  <a:moveTo>
                    <a:pt x="724" y="0"/>
                  </a:moveTo>
                  <a:cubicBezTo>
                    <a:pt x="413" y="0"/>
                    <a:pt x="83" y="161"/>
                    <a:pt x="1" y="349"/>
                  </a:cubicBezTo>
                  <a:cubicBezTo>
                    <a:pt x="227" y="385"/>
                    <a:pt x="180" y="623"/>
                    <a:pt x="311" y="730"/>
                  </a:cubicBezTo>
                  <a:cubicBezTo>
                    <a:pt x="763" y="647"/>
                    <a:pt x="1204" y="587"/>
                    <a:pt x="1108" y="111"/>
                  </a:cubicBezTo>
                  <a:cubicBezTo>
                    <a:pt x="1001" y="33"/>
                    <a:pt x="864" y="0"/>
                    <a:pt x="7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2" name="Google Shape;8162;p59"/>
            <p:cNvSpPr/>
            <p:nvPr/>
          </p:nvSpPr>
          <p:spPr>
            <a:xfrm>
              <a:off x="3552225" y="3928300"/>
              <a:ext cx="53300" cy="60450"/>
            </a:xfrm>
            <a:custGeom>
              <a:rect b="b" l="l" r="r" t="t"/>
              <a:pathLst>
                <a:path extrusionOk="0" h="2418" w="2132">
                  <a:moveTo>
                    <a:pt x="703" y="0"/>
                  </a:moveTo>
                  <a:lnTo>
                    <a:pt x="703" y="0"/>
                  </a:lnTo>
                  <a:cubicBezTo>
                    <a:pt x="0" y="750"/>
                    <a:pt x="1250" y="1393"/>
                    <a:pt x="548" y="2417"/>
                  </a:cubicBezTo>
                  <a:cubicBezTo>
                    <a:pt x="1477" y="2227"/>
                    <a:pt x="1274" y="1203"/>
                    <a:pt x="2131" y="965"/>
                  </a:cubicBezTo>
                  <a:cubicBezTo>
                    <a:pt x="1715" y="607"/>
                    <a:pt x="1250" y="262"/>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3" name="Google Shape;8163;p59"/>
            <p:cNvSpPr/>
            <p:nvPr/>
          </p:nvSpPr>
          <p:spPr>
            <a:xfrm>
              <a:off x="3363200" y="4061650"/>
              <a:ext cx="75925" cy="63025"/>
            </a:xfrm>
            <a:custGeom>
              <a:rect b="b" l="l" r="r" t="t"/>
              <a:pathLst>
                <a:path extrusionOk="0" h="2521" w="3037">
                  <a:moveTo>
                    <a:pt x="2561" y="0"/>
                  </a:moveTo>
                  <a:cubicBezTo>
                    <a:pt x="1608" y="738"/>
                    <a:pt x="298" y="1191"/>
                    <a:pt x="1" y="2441"/>
                  </a:cubicBezTo>
                  <a:cubicBezTo>
                    <a:pt x="132" y="2499"/>
                    <a:pt x="237" y="2521"/>
                    <a:pt x="330" y="2521"/>
                  </a:cubicBezTo>
                  <a:cubicBezTo>
                    <a:pt x="618" y="2521"/>
                    <a:pt x="786" y="2309"/>
                    <a:pt x="1239" y="2309"/>
                  </a:cubicBezTo>
                  <a:cubicBezTo>
                    <a:pt x="1301" y="2309"/>
                    <a:pt x="1368" y="2313"/>
                    <a:pt x="1441" y="2322"/>
                  </a:cubicBezTo>
                  <a:cubicBezTo>
                    <a:pt x="1501" y="1834"/>
                    <a:pt x="1072" y="1703"/>
                    <a:pt x="1132" y="1226"/>
                  </a:cubicBezTo>
                  <a:lnTo>
                    <a:pt x="1132" y="1226"/>
                  </a:lnTo>
                  <a:cubicBezTo>
                    <a:pt x="1274" y="1253"/>
                    <a:pt x="1396" y="1265"/>
                    <a:pt x="1503" y="1265"/>
                  </a:cubicBezTo>
                  <a:cubicBezTo>
                    <a:pt x="2142" y="1265"/>
                    <a:pt x="2222" y="848"/>
                    <a:pt x="2862" y="848"/>
                  </a:cubicBezTo>
                  <a:cubicBezTo>
                    <a:pt x="2916" y="848"/>
                    <a:pt x="2974" y="851"/>
                    <a:pt x="3037" y="857"/>
                  </a:cubicBezTo>
                  <a:cubicBezTo>
                    <a:pt x="2977" y="500"/>
                    <a:pt x="2942" y="107"/>
                    <a:pt x="25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4" name="Google Shape;8164;p59"/>
            <p:cNvSpPr/>
            <p:nvPr/>
          </p:nvSpPr>
          <p:spPr>
            <a:xfrm>
              <a:off x="3312600" y="3873525"/>
              <a:ext cx="38425" cy="24425"/>
            </a:xfrm>
            <a:custGeom>
              <a:rect b="b" l="l" r="r" t="t"/>
              <a:pathLst>
                <a:path extrusionOk="0" h="977" w="1537">
                  <a:moveTo>
                    <a:pt x="429" y="0"/>
                  </a:moveTo>
                  <a:lnTo>
                    <a:pt x="429" y="0"/>
                  </a:lnTo>
                  <a:cubicBezTo>
                    <a:pt x="1" y="524"/>
                    <a:pt x="798" y="965"/>
                    <a:pt x="1537" y="977"/>
                  </a:cubicBezTo>
                  <a:cubicBezTo>
                    <a:pt x="1370" y="381"/>
                    <a:pt x="906" y="489"/>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5" name="Google Shape;8165;p59"/>
            <p:cNvSpPr/>
            <p:nvPr/>
          </p:nvSpPr>
          <p:spPr>
            <a:xfrm>
              <a:off x="3427800" y="1905775"/>
              <a:ext cx="47650" cy="21600"/>
            </a:xfrm>
            <a:custGeom>
              <a:rect b="b" l="l" r="r" t="t"/>
              <a:pathLst>
                <a:path extrusionOk="0" h="864" w="1906">
                  <a:moveTo>
                    <a:pt x="473" y="1"/>
                  </a:moveTo>
                  <a:cubicBezTo>
                    <a:pt x="430" y="1"/>
                    <a:pt x="384" y="4"/>
                    <a:pt x="334" y="10"/>
                  </a:cubicBezTo>
                  <a:cubicBezTo>
                    <a:pt x="0" y="236"/>
                    <a:pt x="239" y="570"/>
                    <a:pt x="334" y="856"/>
                  </a:cubicBezTo>
                  <a:cubicBezTo>
                    <a:pt x="454" y="839"/>
                    <a:pt x="561" y="834"/>
                    <a:pt x="659" y="834"/>
                  </a:cubicBezTo>
                  <a:cubicBezTo>
                    <a:pt x="882" y="834"/>
                    <a:pt x="1054" y="863"/>
                    <a:pt x="1210" y="863"/>
                  </a:cubicBezTo>
                  <a:cubicBezTo>
                    <a:pt x="1439" y="863"/>
                    <a:pt x="1634" y="800"/>
                    <a:pt x="1905" y="487"/>
                  </a:cubicBezTo>
                  <a:cubicBezTo>
                    <a:pt x="1822" y="464"/>
                    <a:pt x="1756" y="455"/>
                    <a:pt x="1703" y="455"/>
                  </a:cubicBezTo>
                  <a:cubicBezTo>
                    <a:pt x="1447" y="455"/>
                    <a:pt x="1493" y="677"/>
                    <a:pt x="1286" y="737"/>
                  </a:cubicBezTo>
                  <a:cubicBezTo>
                    <a:pt x="909" y="570"/>
                    <a:pt x="1049" y="1"/>
                    <a:pt x="47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6" name="Google Shape;8166;p59"/>
            <p:cNvSpPr/>
            <p:nvPr/>
          </p:nvSpPr>
          <p:spPr>
            <a:xfrm>
              <a:off x="3448375" y="2252050"/>
              <a:ext cx="33625" cy="17475"/>
            </a:xfrm>
            <a:custGeom>
              <a:rect b="b" l="l" r="r" t="t"/>
              <a:pathLst>
                <a:path extrusionOk="0" h="699" w="1345">
                  <a:moveTo>
                    <a:pt x="989" y="1"/>
                  </a:moveTo>
                  <a:cubicBezTo>
                    <a:pt x="521" y="1"/>
                    <a:pt x="0" y="442"/>
                    <a:pt x="308" y="685"/>
                  </a:cubicBezTo>
                  <a:cubicBezTo>
                    <a:pt x="370" y="695"/>
                    <a:pt x="423" y="699"/>
                    <a:pt x="471" y="699"/>
                  </a:cubicBezTo>
                  <a:cubicBezTo>
                    <a:pt x="789" y="699"/>
                    <a:pt x="864" y="516"/>
                    <a:pt x="1181" y="516"/>
                  </a:cubicBezTo>
                  <a:cubicBezTo>
                    <a:pt x="1230" y="516"/>
                    <a:pt x="1283" y="520"/>
                    <a:pt x="1344" y="530"/>
                  </a:cubicBezTo>
                  <a:lnTo>
                    <a:pt x="1344" y="113"/>
                  </a:lnTo>
                  <a:cubicBezTo>
                    <a:pt x="1242" y="34"/>
                    <a:pt x="1117" y="1"/>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7" name="Google Shape;8167;p59"/>
            <p:cNvSpPr/>
            <p:nvPr/>
          </p:nvSpPr>
          <p:spPr>
            <a:xfrm>
              <a:off x="3376300" y="1924175"/>
              <a:ext cx="36050" cy="24125"/>
            </a:xfrm>
            <a:custGeom>
              <a:rect b="b" l="l" r="r" t="t"/>
              <a:pathLst>
                <a:path extrusionOk="0" h="965" w="1442">
                  <a:moveTo>
                    <a:pt x="1" y="1"/>
                  </a:moveTo>
                  <a:cubicBezTo>
                    <a:pt x="132" y="465"/>
                    <a:pt x="382" y="846"/>
                    <a:pt x="965" y="965"/>
                  </a:cubicBezTo>
                  <a:cubicBezTo>
                    <a:pt x="1441" y="453"/>
                    <a:pt x="715"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8" name="Google Shape;8168;p59"/>
            <p:cNvSpPr/>
            <p:nvPr/>
          </p:nvSpPr>
          <p:spPr>
            <a:xfrm>
              <a:off x="3396250" y="2010500"/>
              <a:ext cx="35750" cy="16700"/>
            </a:xfrm>
            <a:custGeom>
              <a:rect b="b" l="l" r="r" t="t"/>
              <a:pathLst>
                <a:path extrusionOk="0" h="668" w="1430">
                  <a:moveTo>
                    <a:pt x="272" y="0"/>
                  </a:moveTo>
                  <a:cubicBezTo>
                    <a:pt x="136" y="0"/>
                    <a:pt x="39" y="42"/>
                    <a:pt x="0" y="179"/>
                  </a:cubicBezTo>
                  <a:cubicBezTo>
                    <a:pt x="167" y="584"/>
                    <a:pt x="905" y="548"/>
                    <a:pt x="1429" y="667"/>
                  </a:cubicBezTo>
                  <a:lnTo>
                    <a:pt x="1429" y="72"/>
                  </a:lnTo>
                  <a:cubicBezTo>
                    <a:pt x="1329" y="96"/>
                    <a:pt x="1228" y="105"/>
                    <a:pt x="1129" y="105"/>
                  </a:cubicBezTo>
                  <a:cubicBezTo>
                    <a:pt x="796" y="105"/>
                    <a:pt x="486" y="0"/>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9" name="Google Shape;8169;p59"/>
            <p:cNvSpPr/>
            <p:nvPr/>
          </p:nvSpPr>
          <p:spPr>
            <a:xfrm>
              <a:off x="3418875" y="4001225"/>
              <a:ext cx="32175" cy="18000"/>
            </a:xfrm>
            <a:custGeom>
              <a:rect b="b" l="l" r="r" t="t"/>
              <a:pathLst>
                <a:path extrusionOk="0" h="720" w="1287">
                  <a:moveTo>
                    <a:pt x="1119" y="0"/>
                  </a:moveTo>
                  <a:cubicBezTo>
                    <a:pt x="738" y="179"/>
                    <a:pt x="36" y="143"/>
                    <a:pt x="0" y="607"/>
                  </a:cubicBezTo>
                  <a:cubicBezTo>
                    <a:pt x="120" y="689"/>
                    <a:pt x="232" y="719"/>
                    <a:pt x="341" y="719"/>
                  </a:cubicBezTo>
                  <a:cubicBezTo>
                    <a:pt x="644" y="719"/>
                    <a:pt x="924" y="485"/>
                    <a:pt x="1274" y="476"/>
                  </a:cubicBezTo>
                  <a:cubicBezTo>
                    <a:pt x="1286" y="262"/>
                    <a:pt x="1238" y="95"/>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0" name="Google Shape;8170;p59"/>
            <p:cNvSpPr/>
            <p:nvPr/>
          </p:nvSpPr>
          <p:spPr>
            <a:xfrm>
              <a:off x="3427700" y="1938925"/>
              <a:ext cx="20075" cy="15925"/>
            </a:xfrm>
            <a:custGeom>
              <a:rect b="b" l="l" r="r" t="t"/>
              <a:pathLst>
                <a:path extrusionOk="0" h="637" w="803">
                  <a:moveTo>
                    <a:pt x="582" y="0"/>
                  </a:moveTo>
                  <a:cubicBezTo>
                    <a:pt x="215" y="0"/>
                    <a:pt x="0" y="547"/>
                    <a:pt x="338" y="637"/>
                  </a:cubicBezTo>
                  <a:cubicBezTo>
                    <a:pt x="409" y="399"/>
                    <a:pt x="802" y="399"/>
                    <a:pt x="647" y="6"/>
                  </a:cubicBezTo>
                  <a:cubicBezTo>
                    <a:pt x="625" y="2"/>
                    <a:pt x="603" y="0"/>
                    <a:pt x="5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1" name="Google Shape;8171;p59"/>
            <p:cNvSpPr/>
            <p:nvPr/>
          </p:nvSpPr>
          <p:spPr>
            <a:xfrm>
              <a:off x="3399000" y="4414225"/>
              <a:ext cx="27700" cy="15425"/>
            </a:xfrm>
            <a:custGeom>
              <a:rect b="b" l="l" r="r" t="t"/>
              <a:pathLst>
                <a:path extrusionOk="0" h="617" w="1108">
                  <a:moveTo>
                    <a:pt x="876" y="0"/>
                  </a:moveTo>
                  <a:cubicBezTo>
                    <a:pt x="537" y="0"/>
                    <a:pt x="554" y="288"/>
                    <a:pt x="195" y="288"/>
                  </a:cubicBezTo>
                  <a:cubicBezTo>
                    <a:pt x="142" y="288"/>
                    <a:pt x="81" y="282"/>
                    <a:pt x="9" y="268"/>
                  </a:cubicBezTo>
                  <a:lnTo>
                    <a:pt x="9" y="268"/>
                  </a:lnTo>
                  <a:cubicBezTo>
                    <a:pt x="0" y="513"/>
                    <a:pt x="178" y="617"/>
                    <a:pt x="385" y="617"/>
                  </a:cubicBezTo>
                  <a:cubicBezTo>
                    <a:pt x="711" y="617"/>
                    <a:pt x="1107" y="362"/>
                    <a:pt x="962" y="6"/>
                  </a:cubicBezTo>
                  <a:cubicBezTo>
                    <a:pt x="931" y="2"/>
                    <a:pt x="902" y="0"/>
                    <a:pt x="8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2" name="Google Shape;8172;p59"/>
            <p:cNvSpPr/>
            <p:nvPr/>
          </p:nvSpPr>
          <p:spPr>
            <a:xfrm>
              <a:off x="3411125" y="4104500"/>
              <a:ext cx="33950" cy="27325"/>
            </a:xfrm>
            <a:custGeom>
              <a:rect b="b" l="l" r="r" t="t"/>
              <a:pathLst>
                <a:path extrusionOk="0" h="1093" w="1358">
                  <a:moveTo>
                    <a:pt x="477" y="1"/>
                  </a:moveTo>
                  <a:cubicBezTo>
                    <a:pt x="358" y="358"/>
                    <a:pt x="155" y="644"/>
                    <a:pt x="1" y="965"/>
                  </a:cubicBezTo>
                  <a:cubicBezTo>
                    <a:pt x="77" y="953"/>
                    <a:pt x="144" y="949"/>
                    <a:pt x="204" y="949"/>
                  </a:cubicBezTo>
                  <a:cubicBezTo>
                    <a:pt x="529" y="949"/>
                    <a:pt x="650" y="1093"/>
                    <a:pt x="974" y="1093"/>
                  </a:cubicBezTo>
                  <a:cubicBezTo>
                    <a:pt x="1018" y="1093"/>
                    <a:pt x="1067" y="1090"/>
                    <a:pt x="1120" y="1084"/>
                  </a:cubicBezTo>
                  <a:cubicBezTo>
                    <a:pt x="1358" y="786"/>
                    <a:pt x="1084" y="36"/>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3" name="Google Shape;8173;p59"/>
            <p:cNvSpPr/>
            <p:nvPr/>
          </p:nvSpPr>
          <p:spPr>
            <a:xfrm>
              <a:off x="3315575" y="4426875"/>
              <a:ext cx="67300" cy="42275"/>
            </a:xfrm>
            <a:custGeom>
              <a:rect b="b" l="l" r="r" t="t"/>
              <a:pathLst>
                <a:path extrusionOk="0" h="1691" w="2692">
                  <a:moveTo>
                    <a:pt x="656" y="0"/>
                  </a:moveTo>
                  <a:cubicBezTo>
                    <a:pt x="286" y="155"/>
                    <a:pt x="1" y="393"/>
                    <a:pt x="13" y="845"/>
                  </a:cubicBezTo>
                  <a:cubicBezTo>
                    <a:pt x="108" y="949"/>
                    <a:pt x="312" y="970"/>
                    <a:pt x="543" y="970"/>
                  </a:cubicBezTo>
                  <a:cubicBezTo>
                    <a:pt x="703" y="970"/>
                    <a:pt x="877" y="960"/>
                    <a:pt x="1037" y="960"/>
                  </a:cubicBezTo>
                  <a:cubicBezTo>
                    <a:pt x="1337" y="960"/>
                    <a:pt x="1587" y="996"/>
                    <a:pt x="1608" y="1203"/>
                  </a:cubicBezTo>
                  <a:cubicBezTo>
                    <a:pt x="1549" y="1393"/>
                    <a:pt x="1120" y="1310"/>
                    <a:pt x="1299" y="1691"/>
                  </a:cubicBezTo>
                  <a:cubicBezTo>
                    <a:pt x="2692" y="1465"/>
                    <a:pt x="1799" y="12"/>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4" name="Google Shape;8174;p59"/>
            <p:cNvSpPr/>
            <p:nvPr/>
          </p:nvSpPr>
          <p:spPr>
            <a:xfrm>
              <a:off x="3541075" y="1974100"/>
              <a:ext cx="26650" cy="20350"/>
            </a:xfrm>
            <a:custGeom>
              <a:rect b="b" l="l" r="r" t="t"/>
              <a:pathLst>
                <a:path extrusionOk="0" h="814" w="1066">
                  <a:moveTo>
                    <a:pt x="640" y="1"/>
                  </a:moveTo>
                  <a:cubicBezTo>
                    <a:pt x="127" y="1"/>
                    <a:pt x="1" y="779"/>
                    <a:pt x="530" y="813"/>
                  </a:cubicBezTo>
                  <a:cubicBezTo>
                    <a:pt x="744" y="611"/>
                    <a:pt x="1065" y="278"/>
                    <a:pt x="696" y="4"/>
                  </a:cubicBezTo>
                  <a:cubicBezTo>
                    <a:pt x="677" y="2"/>
                    <a:pt x="658" y="1"/>
                    <a:pt x="6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5" name="Google Shape;8175;p59"/>
            <p:cNvSpPr/>
            <p:nvPr/>
          </p:nvSpPr>
          <p:spPr>
            <a:xfrm>
              <a:off x="3514125" y="3955375"/>
              <a:ext cx="33950" cy="27400"/>
            </a:xfrm>
            <a:custGeom>
              <a:rect b="b" l="l" r="r" t="t"/>
              <a:pathLst>
                <a:path extrusionOk="0" h="1096" w="1358">
                  <a:moveTo>
                    <a:pt x="953" y="1"/>
                  </a:moveTo>
                  <a:cubicBezTo>
                    <a:pt x="762" y="465"/>
                    <a:pt x="36" y="524"/>
                    <a:pt x="0" y="1096"/>
                  </a:cubicBezTo>
                  <a:cubicBezTo>
                    <a:pt x="512" y="1025"/>
                    <a:pt x="703" y="739"/>
                    <a:pt x="1286" y="727"/>
                  </a:cubicBezTo>
                  <a:cubicBezTo>
                    <a:pt x="1274" y="405"/>
                    <a:pt x="1358" y="1"/>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6" name="Google Shape;8176;p59"/>
            <p:cNvSpPr/>
            <p:nvPr/>
          </p:nvSpPr>
          <p:spPr>
            <a:xfrm>
              <a:off x="3471550" y="4395450"/>
              <a:ext cx="53000" cy="37425"/>
            </a:xfrm>
            <a:custGeom>
              <a:rect b="b" l="l" r="r" t="t"/>
              <a:pathLst>
                <a:path extrusionOk="0" h="1497" w="2120">
                  <a:moveTo>
                    <a:pt x="1309" y="0"/>
                  </a:moveTo>
                  <a:cubicBezTo>
                    <a:pt x="784" y="0"/>
                    <a:pt x="21" y="286"/>
                    <a:pt x="1" y="757"/>
                  </a:cubicBezTo>
                  <a:cubicBezTo>
                    <a:pt x="83" y="789"/>
                    <a:pt x="159" y="802"/>
                    <a:pt x="228" y="802"/>
                  </a:cubicBezTo>
                  <a:cubicBezTo>
                    <a:pt x="530" y="802"/>
                    <a:pt x="716" y="557"/>
                    <a:pt x="836" y="557"/>
                  </a:cubicBezTo>
                  <a:cubicBezTo>
                    <a:pt x="873" y="557"/>
                    <a:pt x="903" y="579"/>
                    <a:pt x="929" y="638"/>
                  </a:cubicBezTo>
                  <a:cubicBezTo>
                    <a:pt x="894" y="805"/>
                    <a:pt x="715" y="864"/>
                    <a:pt x="786" y="1114"/>
                  </a:cubicBezTo>
                  <a:cubicBezTo>
                    <a:pt x="1259" y="1149"/>
                    <a:pt x="1319" y="1496"/>
                    <a:pt x="1853" y="1496"/>
                  </a:cubicBezTo>
                  <a:cubicBezTo>
                    <a:pt x="1870" y="1496"/>
                    <a:pt x="1887" y="1496"/>
                    <a:pt x="1906" y="1495"/>
                  </a:cubicBezTo>
                  <a:cubicBezTo>
                    <a:pt x="1787" y="1078"/>
                    <a:pt x="2120" y="1019"/>
                    <a:pt x="2060" y="638"/>
                  </a:cubicBezTo>
                  <a:cubicBezTo>
                    <a:pt x="1489" y="638"/>
                    <a:pt x="1036" y="197"/>
                    <a:pt x="1572" y="31"/>
                  </a:cubicBezTo>
                  <a:cubicBezTo>
                    <a:pt x="1497" y="10"/>
                    <a:pt x="1407" y="0"/>
                    <a:pt x="130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7" name="Google Shape;8177;p59"/>
            <p:cNvSpPr/>
            <p:nvPr/>
          </p:nvSpPr>
          <p:spPr>
            <a:xfrm>
              <a:off x="3565900" y="4074150"/>
              <a:ext cx="19675" cy="21175"/>
            </a:xfrm>
            <a:custGeom>
              <a:rect b="b" l="l" r="r" t="t"/>
              <a:pathLst>
                <a:path extrusionOk="0" h="847" w="787">
                  <a:moveTo>
                    <a:pt x="1" y="0"/>
                  </a:moveTo>
                  <a:cubicBezTo>
                    <a:pt x="94" y="384"/>
                    <a:pt x="119" y="846"/>
                    <a:pt x="740" y="846"/>
                  </a:cubicBezTo>
                  <a:cubicBezTo>
                    <a:pt x="755" y="846"/>
                    <a:pt x="771" y="846"/>
                    <a:pt x="787" y="846"/>
                  </a:cubicBezTo>
                  <a:cubicBezTo>
                    <a:pt x="644" y="476"/>
                    <a:pt x="632" y="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8" name="Google Shape;8178;p59"/>
            <p:cNvSpPr/>
            <p:nvPr/>
          </p:nvSpPr>
          <p:spPr>
            <a:xfrm>
              <a:off x="3520975" y="4012475"/>
              <a:ext cx="26500" cy="26500"/>
            </a:xfrm>
            <a:custGeom>
              <a:rect b="b" l="l" r="r" t="t"/>
              <a:pathLst>
                <a:path extrusionOk="0" h="1060" w="1060">
                  <a:moveTo>
                    <a:pt x="943" y="1"/>
                  </a:moveTo>
                  <a:cubicBezTo>
                    <a:pt x="573" y="1"/>
                    <a:pt x="491" y="188"/>
                    <a:pt x="536" y="503"/>
                  </a:cubicBezTo>
                  <a:cubicBezTo>
                    <a:pt x="143" y="515"/>
                    <a:pt x="0" y="705"/>
                    <a:pt x="71" y="1050"/>
                  </a:cubicBezTo>
                  <a:cubicBezTo>
                    <a:pt x="115" y="1056"/>
                    <a:pt x="155" y="1059"/>
                    <a:pt x="192" y="1059"/>
                  </a:cubicBezTo>
                  <a:cubicBezTo>
                    <a:pt x="589" y="1059"/>
                    <a:pt x="564" y="723"/>
                    <a:pt x="738" y="526"/>
                  </a:cubicBezTo>
                  <a:cubicBezTo>
                    <a:pt x="1060" y="526"/>
                    <a:pt x="1036" y="288"/>
                    <a:pt x="1012" y="3"/>
                  </a:cubicBezTo>
                  <a:cubicBezTo>
                    <a:pt x="988" y="1"/>
                    <a:pt x="965" y="1"/>
                    <a:pt x="9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9" name="Google Shape;8179;p59"/>
            <p:cNvSpPr/>
            <p:nvPr/>
          </p:nvSpPr>
          <p:spPr>
            <a:xfrm>
              <a:off x="3530500" y="4432425"/>
              <a:ext cx="16075" cy="18575"/>
            </a:xfrm>
            <a:custGeom>
              <a:rect b="b" l="l" r="r" t="t"/>
              <a:pathLst>
                <a:path extrusionOk="0" h="743" w="643">
                  <a:moveTo>
                    <a:pt x="117" y="0"/>
                  </a:moveTo>
                  <a:cubicBezTo>
                    <a:pt x="67" y="0"/>
                    <a:pt x="27" y="35"/>
                    <a:pt x="0" y="135"/>
                  </a:cubicBezTo>
                  <a:cubicBezTo>
                    <a:pt x="167" y="207"/>
                    <a:pt x="36" y="707"/>
                    <a:pt x="643" y="742"/>
                  </a:cubicBezTo>
                  <a:lnTo>
                    <a:pt x="643" y="147"/>
                  </a:lnTo>
                  <a:cubicBezTo>
                    <a:pt x="613" y="158"/>
                    <a:pt x="583" y="163"/>
                    <a:pt x="554" y="163"/>
                  </a:cubicBezTo>
                  <a:cubicBezTo>
                    <a:pt x="383" y="163"/>
                    <a:pt x="226" y="0"/>
                    <a:pt x="1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0" name="Google Shape;8180;p59"/>
            <p:cNvSpPr/>
            <p:nvPr/>
          </p:nvSpPr>
          <p:spPr>
            <a:xfrm>
              <a:off x="3542400" y="4397100"/>
              <a:ext cx="16100" cy="20725"/>
            </a:xfrm>
            <a:custGeom>
              <a:rect b="b" l="l" r="r" t="t"/>
              <a:pathLst>
                <a:path extrusionOk="0" h="829" w="644">
                  <a:moveTo>
                    <a:pt x="82" y="0"/>
                  </a:moveTo>
                  <a:cubicBezTo>
                    <a:pt x="59" y="0"/>
                    <a:pt x="32" y="24"/>
                    <a:pt x="0" y="84"/>
                  </a:cubicBezTo>
                  <a:cubicBezTo>
                    <a:pt x="155" y="441"/>
                    <a:pt x="155" y="453"/>
                    <a:pt x="0" y="810"/>
                  </a:cubicBezTo>
                  <a:cubicBezTo>
                    <a:pt x="70" y="823"/>
                    <a:pt x="130" y="829"/>
                    <a:pt x="183" y="829"/>
                  </a:cubicBezTo>
                  <a:cubicBezTo>
                    <a:pt x="616" y="829"/>
                    <a:pt x="516" y="426"/>
                    <a:pt x="643" y="203"/>
                  </a:cubicBezTo>
                  <a:cubicBezTo>
                    <a:pt x="626" y="202"/>
                    <a:pt x="610" y="202"/>
                    <a:pt x="595" y="202"/>
                  </a:cubicBezTo>
                  <a:cubicBezTo>
                    <a:pt x="402" y="202"/>
                    <a:pt x="310" y="267"/>
                    <a:pt x="167" y="322"/>
                  </a:cubicBezTo>
                  <a:cubicBezTo>
                    <a:pt x="176" y="190"/>
                    <a:pt x="146" y="0"/>
                    <a:pt x="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1" name="Google Shape;8181;p59"/>
            <p:cNvSpPr/>
            <p:nvPr/>
          </p:nvSpPr>
          <p:spPr>
            <a:xfrm>
              <a:off x="3507575" y="1872075"/>
              <a:ext cx="24425" cy="21775"/>
            </a:xfrm>
            <a:custGeom>
              <a:rect b="b" l="l" r="r" t="t"/>
              <a:pathLst>
                <a:path extrusionOk="0" h="871" w="977">
                  <a:moveTo>
                    <a:pt x="322" y="1"/>
                  </a:moveTo>
                  <a:cubicBezTo>
                    <a:pt x="298" y="132"/>
                    <a:pt x="143" y="191"/>
                    <a:pt x="0" y="251"/>
                  </a:cubicBezTo>
                  <a:cubicBezTo>
                    <a:pt x="60" y="537"/>
                    <a:pt x="167" y="775"/>
                    <a:pt x="488" y="870"/>
                  </a:cubicBezTo>
                  <a:cubicBezTo>
                    <a:pt x="655" y="668"/>
                    <a:pt x="977" y="608"/>
                    <a:pt x="953" y="251"/>
                  </a:cubicBezTo>
                  <a:lnTo>
                    <a:pt x="953" y="251"/>
                  </a:lnTo>
                  <a:cubicBezTo>
                    <a:pt x="905" y="260"/>
                    <a:pt x="864" y="264"/>
                    <a:pt x="829" y="264"/>
                  </a:cubicBezTo>
                  <a:cubicBezTo>
                    <a:pt x="545" y="264"/>
                    <a:pt x="607"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2" name="Google Shape;8182;p59"/>
            <p:cNvSpPr/>
            <p:nvPr/>
          </p:nvSpPr>
          <p:spPr>
            <a:xfrm>
              <a:off x="3481075" y="3933550"/>
              <a:ext cx="29200" cy="45975"/>
            </a:xfrm>
            <a:custGeom>
              <a:rect b="b" l="l" r="r" t="t"/>
              <a:pathLst>
                <a:path extrusionOk="0" h="1839" w="1168">
                  <a:moveTo>
                    <a:pt x="580" y="0"/>
                  </a:moveTo>
                  <a:cubicBezTo>
                    <a:pt x="521" y="0"/>
                    <a:pt x="452" y="9"/>
                    <a:pt x="370" y="28"/>
                  </a:cubicBezTo>
                  <a:cubicBezTo>
                    <a:pt x="36" y="302"/>
                    <a:pt x="1" y="1528"/>
                    <a:pt x="524" y="1838"/>
                  </a:cubicBezTo>
                  <a:cubicBezTo>
                    <a:pt x="227" y="921"/>
                    <a:pt x="1132" y="933"/>
                    <a:pt x="1167" y="243"/>
                  </a:cubicBezTo>
                  <a:cubicBezTo>
                    <a:pt x="919" y="213"/>
                    <a:pt x="878" y="0"/>
                    <a:pt x="5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3" name="Google Shape;8183;p59"/>
            <p:cNvSpPr/>
            <p:nvPr/>
          </p:nvSpPr>
          <p:spPr>
            <a:xfrm>
              <a:off x="6719500" y="4222075"/>
              <a:ext cx="28375" cy="20600"/>
            </a:xfrm>
            <a:custGeom>
              <a:rect b="b" l="l" r="r" t="t"/>
              <a:pathLst>
                <a:path extrusionOk="0" h="824" w="1135">
                  <a:moveTo>
                    <a:pt x="277" y="1"/>
                  </a:moveTo>
                  <a:cubicBezTo>
                    <a:pt x="0" y="451"/>
                    <a:pt x="351" y="823"/>
                    <a:pt x="1068" y="823"/>
                  </a:cubicBezTo>
                  <a:cubicBezTo>
                    <a:pt x="1090" y="823"/>
                    <a:pt x="1112" y="823"/>
                    <a:pt x="1135" y="822"/>
                  </a:cubicBezTo>
                  <a:lnTo>
                    <a:pt x="1135"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4" name="Google Shape;8184;p59"/>
            <p:cNvSpPr/>
            <p:nvPr/>
          </p:nvSpPr>
          <p:spPr>
            <a:xfrm>
              <a:off x="7212200" y="3204400"/>
              <a:ext cx="59550" cy="27450"/>
            </a:xfrm>
            <a:custGeom>
              <a:rect b="b" l="l" r="r" t="t"/>
              <a:pathLst>
                <a:path extrusionOk="0" h="1098" w="2382">
                  <a:moveTo>
                    <a:pt x="691" y="0"/>
                  </a:moveTo>
                  <a:cubicBezTo>
                    <a:pt x="524" y="441"/>
                    <a:pt x="120" y="631"/>
                    <a:pt x="0" y="1096"/>
                  </a:cubicBezTo>
                  <a:cubicBezTo>
                    <a:pt x="38" y="1097"/>
                    <a:pt x="74" y="1097"/>
                    <a:pt x="108" y="1097"/>
                  </a:cubicBezTo>
                  <a:cubicBezTo>
                    <a:pt x="748" y="1097"/>
                    <a:pt x="1001" y="897"/>
                    <a:pt x="1318" y="897"/>
                  </a:cubicBezTo>
                  <a:cubicBezTo>
                    <a:pt x="1476" y="897"/>
                    <a:pt x="1649" y="947"/>
                    <a:pt x="1894" y="1096"/>
                  </a:cubicBezTo>
                  <a:cubicBezTo>
                    <a:pt x="2382" y="393"/>
                    <a:pt x="1584" y="12"/>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5" name="Google Shape;8185;p59"/>
            <p:cNvSpPr/>
            <p:nvPr/>
          </p:nvSpPr>
          <p:spPr>
            <a:xfrm>
              <a:off x="7108325" y="2237800"/>
              <a:ext cx="21750" cy="17800"/>
            </a:xfrm>
            <a:custGeom>
              <a:rect b="b" l="l" r="r" t="t"/>
              <a:pathLst>
                <a:path extrusionOk="0" h="712" w="870">
                  <a:moveTo>
                    <a:pt x="767" y="1"/>
                  </a:moveTo>
                  <a:cubicBezTo>
                    <a:pt x="218" y="1"/>
                    <a:pt x="146" y="369"/>
                    <a:pt x="0" y="683"/>
                  </a:cubicBezTo>
                  <a:cubicBezTo>
                    <a:pt x="85" y="703"/>
                    <a:pt x="154" y="712"/>
                    <a:pt x="212" y="712"/>
                  </a:cubicBezTo>
                  <a:cubicBezTo>
                    <a:pt x="475" y="712"/>
                    <a:pt x="525" y="547"/>
                    <a:pt x="785" y="547"/>
                  </a:cubicBezTo>
                  <a:cubicBezTo>
                    <a:pt x="811" y="547"/>
                    <a:pt x="839" y="549"/>
                    <a:pt x="869" y="552"/>
                  </a:cubicBezTo>
                  <a:lnTo>
                    <a:pt x="869" y="5"/>
                  </a:lnTo>
                  <a:cubicBezTo>
                    <a:pt x="833" y="2"/>
                    <a:pt x="799" y="1"/>
                    <a:pt x="7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6" name="Google Shape;8186;p59"/>
            <p:cNvSpPr/>
            <p:nvPr/>
          </p:nvSpPr>
          <p:spPr>
            <a:xfrm>
              <a:off x="7152375" y="2105275"/>
              <a:ext cx="37225" cy="21675"/>
            </a:xfrm>
            <a:custGeom>
              <a:rect b="b" l="l" r="r" t="t"/>
              <a:pathLst>
                <a:path extrusionOk="0" h="867" w="1489">
                  <a:moveTo>
                    <a:pt x="741" y="1"/>
                  </a:moveTo>
                  <a:cubicBezTo>
                    <a:pt x="661" y="1"/>
                    <a:pt x="570" y="10"/>
                    <a:pt x="465" y="31"/>
                  </a:cubicBezTo>
                  <a:cubicBezTo>
                    <a:pt x="417" y="507"/>
                    <a:pt x="0" y="365"/>
                    <a:pt x="298" y="841"/>
                  </a:cubicBezTo>
                  <a:cubicBezTo>
                    <a:pt x="397" y="859"/>
                    <a:pt x="484" y="867"/>
                    <a:pt x="561" y="867"/>
                  </a:cubicBezTo>
                  <a:cubicBezTo>
                    <a:pt x="1102" y="867"/>
                    <a:pt x="1145" y="472"/>
                    <a:pt x="1489" y="305"/>
                  </a:cubicBezTo>
                  <a:cubicBezTo>
                    <a:pt x="1244" y="197"/>
                    <a:pt x="1112" y="1"/>
                    <a:pt x="7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7" name="Google Shape;8187;p59"/>
            <p:cNvSpPr/>
            <p:nvPr/>
          </p:nvSpPr>
          <p:spPr>
            <a:xfrm>
              <a:off x="7129625" y="2176550"/>
              <a:ext cx="26350" cy="24225"/>
            </a:xfrm>
            <a:custGeom>
              <a:rect b="b" l="l" r="r" t="t"/>
              <a:pathLst>
                <a:path extrusionOk="0" h="969" w="1054">
                  <a:moveTo>
                    <a:pt x="881" y="1"/>
                  </a:moveTo>
                  <a:cubicBezTo>
                    <a:pt x="226" y="1"/>
                    <a:pt x="1" y="626"/>
                    <a:pt x="375" y="966"/>
                  </a:cubicBezTo>
                  <a:cubicBezTo>
                    <a:pt x="395" y="968"/>
                    <a:pt x="414" y="969"/>
                    <a:pt x="432" y="969"/>
                  </a:cubicBezTo>
                  <a:cubicBezTo>
                    <a:pt x="1011" y="969"/>
                    <a:pt x="730" y="256"/>
                    <a:pt x="1053" y="14"/>
                  </a:cubicBezTo>
                  <a:cubicBezTo>
                    <a:pt x="993" y="5"/>
                    <a:pt x="936"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8" name="Google Shape;8188;p59"/>
            <p:cNvSpPr/>
            <p:nvPr/>
          </p:nvSpPr>
          <p:spPr>
            <a:xfrm>
              <a:off x="7109075" y="2582175"/>
              <a:ext cx="116250" cy="59375"/>
            </a:xfrm>
            <a:custGeom>
              <a:rect b="b" l="l" r="r" t="t"/>
              <a:pathLst>
                <a:path extrusionOk="0" h="2375" w="4650">
                  <a:moveTo>
                    <a:pt x="3394" y="0"/>
                  </a:moveTo>
                  <a:cubicBezTo>
                    <a:pt x="1699" y="0"/>
                    <a:pt x="0" y="1026"/>
                    <a:pt x="851" y="2375"/>
                  </a:cubicBezTo>
                  <a:cubicBezTo>
                    <a:pt x="2341" y="2329"/>
                    <a:pt x="2516" y="1284"/>
                    <a:pt x="4034" y="1284"/>
                  </a:cubicBezTo>
                  <a:cubicBezTo>
                    <a:pt x="4105" y="1284"/>
                    <a:pt x="4179" y="1286"/>
                    <a:pt x="4256" y="1291"/>
                  </a:cubicBezTo>
                  <a:cubicBezTo>
                    <a:pt x="4304" y="862"/>
                    <a:pt x="4649" y="696"/>
                    <a:pt x="4602" y="196"/>
                  </a:cubicBezTo>
                  <a:cubicBezTo>
                    <a:pt x="4224" y="62"/>
                    <a:pt x="3809" y="0"/>
                    <a:pt x="3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9" name="Google Shape;8189;p59"/>
            <p:cNvSpPr/>
            <p:nvPr/>
          </p:nvSpPr>
          <p:spPr>
            <a:xfrm>
              <a:off x="7202675" y="4092325"/>
              <a:ext cx="61925" cy="47925"/>
            </a:xfrm>
            <a:custGeom>
              <a:rect b="b" l="l" r="r" t="t"/>
              <a:pathLst>
                <a:path extrusionOk="0" h="1917" w="2477">
                  <a:moveTo>
                    <a:pt x="2092" y="1"/>
                  </a:moveTo>
                  <a:cubicBezTo>
                    <a:pt x="1529" y="1"/>
                    <a:pt x="1274" y="253"/>
                    <a:pt x="751" y="285"/>
                  </a:cubicBezTo>
                  <a:cubicBezTo>
                    <a:pt x="834" y="1119"/>
                    <a:pt x="0" y="1631"/>
                    <a:pt x="1108" y="1916"/>
                  </a:cubicBezTo>
                  <a:cubicBezTo>
                    <a:pt x="1608" y="1369"/>
                    <a:pt x="1989" y="559"/>
                    <a:pt x="2465" y="428"/>
                  </a:cubicBezTo>
                  <a:cubicBezTo>
                    <a:pt x="2477" y="250"/>
                    <a:pt x="2263" y="238"/>
                    <a:pt x="2298" y="11"/>
                  </a:cubicBezTo>
                  <a:cubicBezTo>
                    <a:pt x="2225" y="4"/>
                    <a:pt x="2156" y="1"/>
                    <a:pt x="20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0" name="Google Shape;8190;p59"/>
            <p:cNvSpPr/>
            <p:nvPr/>
          </p:nvSpPr>
          <p:spPr>
            <a:xfrm>
              <a:off x="7195825" y="3621675"/>
              <a:ext cx="94075" cy="47075"/>
            </a:xfrm>
            <a:custGeom>
              <a:rect b="b" l="l" r="r" t="t"/>
              <a:pathLst>
                <a:path extrusionOk="0" h="1883" w="3763">
                  <a:moveTo>
                    <a:pt x="1587" y="1"/>
                  </a:moveTo>
                  <a:cubicBezTo>
                    <a:pt x="1571" y="1"/>
                    <a:pt x="1554" y="1"/>
                    <a:pt x="1537" y="2"/>
                  </a:cubicBezTo>
                  <a:cubicBezTo>
                    <a:pt x="870" y="2"/>
                    <a:pt x="536" y="299"/>
                    <a:pt x="1" y="395"/>
                  </a:cubicBezTo>
                  <a:cubicBezTo>
                    <a:pt x="489" y="954"/>
                    <a:pt x="786" y="1669"/>
                    <a:pt x="1703" y="1883"/>
                  </a:cubicBezTo>
                  <a:cubicBezTo>
                    <a:pt x="2668" y="1502"/>
                    <a:pt x="3334" y="919"/>
                    <a:pt x="3763" y="133"/>
                  </a:cubicBezTo>
                  <a:cubicBezTo>
                    <a:pt x="3670" y="119"/>
                    <a:pt x="3586" y="113"/>
                    <a:pt x="3510" y="113"/>
                  </a:cubicBezTo>
                  <a:cubicBezTo>
                    <a:pt x="2840" y="113"/>
                    <a:pt x="2782" y="584"/>
                    <a:pt x="2215" y="680"/>
                  </a:cubicBezTo>
                  <a:cubicBezTo>
                    <a:pt x="2134" y="346"/>
                    <a:pt x="2087" y="1"/>
                    <a:pt x="15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1" name="Google Shape;8191;p59"/>
            <p:cNvSpPr/>
            <p:nvPr/>
          </p:nvSpPr>
          <p:spPr>
            <a:xfrm>
              <a:off x="7050275" y="1933100"/>
              <a:ext cx="31300" cy="19950"/>
            </a:xfrm>
            <a:custGeom>
              <a:rect b="b" l="l" r="r" t="t"/>
              <a:pathLst>
                <a:path extrusionOk="0" h="798" w="1252">
                  <a:moveTo>
                    <a:pt x="1120" y="1"/>
                  </a:moveTo>
                  <a:lnTo>
                    <a:pt x="1120" y="1"/>
                  </a:lnTo>
                  <a:cubicBezTo>
                    <a:pt x="536" y="36"/>
                    <a:pt x="0" y="108"/>
                    <a:pt x="96" y="667"/>
                  </a:cubicBezTo>
                  <a:cubicBezTo>
                    <a:pt x="226" y="757"/>
                    <a:pt x="369" y="798"/>
                    <a:pt x="508" y="798"/>
                  </a:cubicBezTo>
                  <a:cubicBezTo>
                    <a:pt x="901" y="798"/>
                    <a:pt x="1252" y="468"/>
                    <a:pt x="1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2" name="Google Shape;8192;p59"/>
            <p:cNvSpPr/>
            <p:nvPr/>
          </p:nvSpPr>
          <p:spPr>
            <a:xfrm>
              <a:off x="7014250" y="3690975"/>
              <a:ext cx="46050" cy="26250"/>
            </a:xfrm>
            <a:custGeom>
              <a:rect b="b" l="l" r="r" t="t"/>
              <a:pathLst>
                <a:path extrusionOk="0" h="1050" w="1842">
                  <a:moveTo>
                    <a:pt x="1074" y="1"/>
                  </a:moveTo>
                  <a:cubicBezTo>
                    <a:pt x="819" y="1"/>
                    <a:pt x="569" y="98"/>
                    <a:pt x="96" y="218"/>
                  </a:cubicBezTo>
                  <a:cubicBezTo>
                    <a:pt x="1" y="647"/>
                    <a:pt x="334" y="754"/>
                    <a:pt x="418" y="1040"/>
                  </a:cubicBezTo>
                  <a:cubicBezTo>
                    <a:pt x="511" y="1046"/>
                    <a:pt x="601" y="1049"/>
                    <a:pt x="687" y="1049"/>
                  </a:cubicBezTo>
                  <a:cubicBezTo>
                    <a:pt x="1417" y="1049"/>
                    <a:pt x="1841" y="815"/>
                    <a:pt x="1799" y="218"/>
                  </a:cubicBezTo>
                  <a:cubicBezTo>
                    <a:pt x="1479" y="61"/>
                    <a:pt x="1275" y="1"/>
                    <a:pt x="10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3" name="Google Shape;8193;p59"/>
            <p:cNvSpPr/>
            <p:nvPr/>
          </p:nvSpPr>
          <p:spPr>
            <a:xfrm>
              <a:off x="7036500" y="2743175"/>
              <a:ext cx="34875" cy="16975"/>
            </a:xfrm>
            <a:custGeom>
              <a:rect b="b" l="l" r="r" t="t"/>
              <a:pathLst>
                <a:path extrusionOk="0" h="679" w="1395">
                  <a:moveTo>
                    <a:pt x="749" y="1"/>
                  </a:moveTo>
                  <a:cubicBezTo>
                    <a:pt x="365" y="1"/>
                    <a:pt x="1" y="153"/>
                    <a:pt x="170" y="566"/>
                  </a:cubicBezTo>
                  <a:cubicBezTo>
                    <a:pt x="286" y="642"/>
                    <a:pt x="447" y="679"/>
                    <a:pt x="612" y="679"/>
                  </a:cubicBezTo>
                  <a:cubicBezTo>
                    <a:pt x="990" y="679"/>
                    <a:pt x="1394" y="489"/>
                    <a:pt x="1361" y="149"/>
                  </a:cubicBezTo>
                  <a:cubicBezTo>
                    <a:pt x="1229" y="59"/>
                    <a:pt x="986" y="1"/>
                    <a:pt x="7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4" name="Google Shape;8194;p59"/>
            <p:cNvSpPr/>
            <p:nvPr/>
          </p:nvSpPr>
          <p:spPr>
            <a:xfrm>
              <a:off x="7070800" y="3679150"/>
              <a:ext cx="46475" cy="30675"/>
            </a:xfrm>
            <a:custGeom>
              <a:rect b="b" l="l" r="r" t="t"/>
              <a:pathLst>
                <a:path extrusionOk="0" h="1227" w="1859">
                  <a:moveTo>
                    <a:pt x="549" y="1"/>
                  </a:moveTo>
                  <a:cubicBezTo>
                    <a:pt x="370" y="215"/>
                    <a:pt x="1" y="286"/>
                    <a:pt x="49" y="691"/>
                  </a:cubicBezTo>
                  <a:cubicBezTo>
                    <a:pt x="584" y="810"/>
                    <a:pt x="763" y="1215"/>
                    <a:pt x="1406" y="1227"/>
                  </a:cubicBezTo>
                  <a:cubicBezTo>
                    <a:pt x="1858" y="691"/>
                    <a:pt x="1025" y="227"/>
                    <a:pt x="5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5" name="Google Shape;8195;p59"/>
            <p:cNvSpPr/>
            <p:nvPr/>
          </p:nvSpPr>
          <p:spPr>
            <a:xfrm>
              <a:off x="7088075" y="2150100"/>
              <a:ext cx="21750" cy="27100"/>
            </a:xfrm>
            <a:custGeom>
              <a:rect b="b" l="l" r="r" t="t"/>
              <a:pathLst>
                <a:path extrusionOk="0" h="1084" w="870">
                  <a:moveTo>
                    <a:pt x="155" y="0"/>
                  </a:moveTo>
                  <a:cubicBezTo>
                    <a:pt x="147" y="0"/>
                    <a:pt x="140" y="0"/>
                    <a:pt x="132" y="0"/>
                  </a:cubicBezTo>
                  <a:cubicBezTo>
                    <a:pt x="1" y="655"/>
                    <a:pt x="382" y="893"/>
                    <a:pt x="834" y="1084"/>
                  </a:cubicBezTo>
                  <a:cubicBezTo>
                    <a:pt x="869" y="507"/>
                    <a:pt x="835" y="0"/>
                    <a:pt x="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6" name="Google Shape;8196;p59"/>
            <p:cNvSpPr/>
            <p:nvPr/>
          </p:nvSpPr>
          <p:spPr>
            <a:xfrm>
              <a:off x="7284900" y="3434775"/>
              <a:ext cx="37750" cy="30700"/>
            </a:xfrm>
            <a:custGeom>
              <a:rect b="b" l="l" r="r" t="t"/>
              <a:pathLst>
                <a:path extrusionOk="0" h="1228" w="1510">
                  <a:moveTo>
                    <a:pt x="176" y="1"/>
                  </a:moveTo>
                  <a:cubicBezTo>
                    <a:pt x="1" y="305"/>
                    <a:pt x="227" y="1228"/>
                    <a:pt x="990" y="1228"/>
                  </a:cubicBezTo>
                  <a:cubicBezTo>
                    <a:pt x="1004" y="1228"/>
                    <a:pt x="1019" y="1228"/>
                    <a:pt x="1033" y="1227"/>
                  </a:cubicBezTo>
                  <a:cubicBezTo>
                    <a:pt x="1510" y="584"/>
                    <a:pt x="938" y="108"/>
                    <a:pt x="1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7" name="Google Shape;8197;p59"/>
            <p:cNvSpPr/>
            <p:nvPr/>
          </p:nvSpPr>
          <p:spPr>
            <a:xfrm>
              <a:off x="7072000" y="1522300"/>
              <a:ext cx="22950" cy="17325"/>
            </a:xfrm>
            <a:custGeom>
              <a:rect b="b" l="l" r="r" t="t"/>
              <a:pathLst>
                <a:path extrusionOk="0" h="693" w="918">
                  <a:moveTo>
                    <a:pt x="384" y="1"/>
                  </a:moveTo>
                  <a:cubicBezTo>
                    <a:pt x="341" y="1"/>
                    <a:pt x="293" y="5"/>
                    <a:pt x="239" y="14"/>
                  </a:cubicBezTo>
                  <a:cubicBezTo>
                    <a:pt x="84" y="169"/>
                    <a:pt x="1" y="371"/>
                    <a:pt x="72" y="693"/>
                  </a:cubicBezTo>
                  <a:cubicBezTo>
                    <a:pt x="465" y="597"/>
                    <a:pt x="858" y="514"/>
                    <a:pt x="917" y="157"/>
                  </a:cubicBezTo>
                  <a:cubicBezTo>
                    <a:pt x="707" y="117"/>
                    <a:pt x="614"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8" name="Google Shape;8198;p59"/>
            <p:cNvSpPr/>
            <p:nvPr/>
          </p:nvSpPr>
          <p:spPr>
            <a:xfrm>
              <a:off x="7061575" y="4180700"/>
              <a:ext cx="33300" cy="37925"/>
            </a:xfrm>
            <a:custGeom>
              <a:rect b="b" l="l" r="r" t="t"/>
              <a:pathLst>
                <a:path extrusionOk="0" h="1517" w="1332">
                  <a:moveTo>
                    <a:pt x="441" y="1"/>
                  </a:moveTo>
                  <a:lnTo>
                    <a:pt x="441" y="1"/>
                  </a:lnTo>
                  <a:cubicBezTo>
                    <a:pt x="1" y="263"/>
                    <a:pt x="84" y="929"/>
                    <a:pt x="108" y="1513"/>
                  </a:cubicBezTo>
                  <a:cubicBezTo>
                    <a:pt x="142" y="1515"/>
                    <a:pt x="175" y="1516"/>
                    <a:pt x="208" y="1516"/>
                  </a:cubicBezTo>
                  <a:cubicBezTo>
                    <a:pt x="1279" y="1516"/>
                    <a:pt x="1331" y="209"/>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9" name="Google Shape;8199;p59"/>
            <p:cNvSpPr/>
            <p:nvPr/>
          </p:nvSpPr>
          <p:spPr>
            <a:xfrm>
              <a:off x="7043425" y="4119650"/>
              <a:ext cx="50025" cy="30725"/>
            </a:xfrm>
            <a:custGeom>
              <a:rect b="b" l="l" r="r" t="t"/>
              <a:pathLst>
                <a:path extrusionOk="0" h="1229" w="2001">
                  <a:moveTo>
                    <a:pt x="192" y="1"/>
                  </a:moveTo>
                  <a:cubicBezTo>
                    <a:pt x="176" y="1"/>
                    <a:pt x="160" y="1"/>
                    <a:pt x="143" y="2"/>
                  </a:cubicBezTo>
                  <a:cubicBezTo>
                    <a:pt x="1" y="145"/>
                    <a:pt x="60" y="978"/>
                    <a:pt x="298" y="1228"/>
                  </a:cubicBezTo>
                  <a:cubicBezTo>
                    <a:pt x="497" y="854"/>
                    <a:pt x="736" y="760"/>
                    <a:pt x="1113" y="760"/>
                  </a:cubicBezTo>
                  <a:cubicBezTo>
                    <a:pt x="1348" y="760"/>
                    <a:pt x="1636" y="796"/>
                    <a:pt x="2001" y="823"/>
                  </a:cubicBezTo>
                  <a:lnTo>
                    <a:pt x="2001" y="419"/>
                  </a:lnTo>
                  <a:cubicBezTo>
                    <a:pt x="1133" y="384"/>
                    <a:pt x="738" y="1"/>
                    <a:pt x="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0" name="Google Shape;8200;p59"/>
            <p:cNvSpPr/>
            <p:nvPr/>
          </p:nvSpPr>
          <p:spPr>
            <a:xfrm>
              <a:off x="7086000" y="4489375"/>
              <a:ext cx="89325" cy="57475"/>
            </a:xfrm>
            <a:custGeom>
              <a:rect b="b" l="l" r="r" t="t"/>
              <a:pathLst>
                <a:path extrusionOk="0" h="2299" w="3573">
                  <a:moveTo>
                    <a:pt x="1036" y="0"/>
                  </a:moveTo>
                  <a:cubicBezTo>
                    <a:pt x="655" y="477"/>
                    <a:pt x="476" y="1108"/>
                    <a:pt x="0" y="1501"/>
                  </a:cubicBezTo>
                  <a:cubicBezTo>
                    <a:pt x="60" y="1905"/>
                    <a:pt x="298" y="2167"/>
                    <a:pt x="703" y="2298"/>
                  </a:cubicBezTo>
                  <a:cubicBezTo>
                    <a:pt x="1667" y="2096"/>
                    <a:pt x="2679" y="1905"/>
                    <a:pt x="3429" y="1501"/>
                  </a:cubicBezTo>
                  <a:cubicBezTo>
                    <a:pt x="3572" y="774"/>
                    <a:pt x="2786" y="834"/>
                    <a:pt x="2905" y="143"/>
                  </a:cubicBezTo>
                  <a:cubicBezTo>
                    <a:pt x="2819" y="124"/>
                    <a:pt x="2735" y="117"/>
                    <a:pt x="2652" y="117"/>
                  </a:cubicBezTo>
                  <a:cubicBezTo>
                    <a:pt x="2333" y="117"/>
                    <a:pt x="2034" y="228"/>
                    <a:pt x="1718" y="228"/>
                  </a:cubicBezTo>
                  <a:cubicBezTo>
                    <a:pt x="1502" y="228"/>
                    <a:pt x="1279" y="176"/>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1" name="Google Shape;8201;p59"/>
            <p:cNvSpPr/>
            <p:nvPr/>
          </p:nvSpPr>
          <p:spPr>
            <a:xfrm>
              <a:off x="7068850" y="4368225"/>
              <a:ext cx="24600" cy="8875"/>
            </a:xfrm>
            <a:custGeom>
              <a:rect b="b" l="l" r="r" t="t"/>
              <a:pathLst>
                <a:path extrusionOk="0" h="355" w="984">
                  <a:moveTo>
                    <a:pt x="31" y="1"/>
                  </a:moveTo>
                  <a:cubicBezTo>
                    <a:pt x="0" y="257"/>
                    <a:pt x="175" y="354"/>
                    <a:pt x="383" y="354"/>
                  </a:cubicBezTo>
                  <a:cubicBezTo>
                    <a:pt x="650" y="354"/>
                    <a:pt x="970" y="194"/>
                    <a:pt x="9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2" name="Google Shape;8202;p59"/>
            <p:cNvSpPr/>
            <p:nvPr/>
          </p:nvSpPr>
          <p:spPr>
            <a:xfrm>
              <a:off x="7291975" y="4416750"/>
              <a:ext cx="23825" cy="15200"/>
            </a:xfrm>
            <a:custGeom>
              <a:rect b="b" l="l" r="r" t="t"/>
              <a:pathLst>
                <a:path extrusionOk="0" h="608" w="953">
                  <a:moveTo>
                    <a:pt x="0" y="0"/>
                  </a:moveTo>
                  <a:cubicBezTo>
                    <a:pt x="72" y="357"/>
                    <a:pt x="548" y="381"/>
                    <a:pt x="798" y="607"/>
                  </a:cubicBezTo>
                  <a:cubicBezTo>
                    <a:pt x="798" y="546"/>
                    <a:pt x="807" y="484"/>
                    <a:pt x="902" y="484"/>
                  </a:cubicBezTo>
                  <a:cubicBezTo>
                    <a:pt x="917" y="484"/>
                    <a:pt x="934" y="485"/>
                    <a:pt x="953" y="488"/>
                  </a:cubicBezTo>
                  <a:cubicBezTo>
                    <a:pt x="905" y="405"/>
                    <a:pt x="953" y="250"/>
                    <a:pt x="798" y="250"/>
                  </a:cubicBezTo>
                  <a:cubicBezTo>
                    <a:pt x="729" y="320"/>
                    <a:pt x="700" y="347"/>
                    <a:pt x="692" y="347"/>
                  </a:cubicBezTo>
                  <a:cubicBezTo>
                    <a:pt x="668" y="347"/>
                    <a:pt x="848" y="81"/>
                    <a:pt x="6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3" name="Google Shape;8203;p59"/>
            <p:cNvSpPr/>
            <p:nvPr/>
          </p:nvSpPr>
          <p:spPr>
            <a:xfrm>
              <a:off x="7038025" y="4452450"/>
              <a:ext cx="28575" cy="10375"/>
            </a:xfrm>
            <a:custGeom>
              <a:rect b="b" l="l" r="r" t="t"/>
              <a:pathLst>
                <a:path extrusionOk="0" h="415" w="1143">
                  <a:moveTo>
                    <a:pt x="605" y="0"/>
                  </a:moveTo>
                  <a:cubicBezTo>
                    <a:pt x="303" y="0"/>
                    <a:pt x="0" y="126"/>
                    <a:pt x="38" y="406"/>
                  </a:cubicBezTo>
                  <a:cubicBezTo>
                    <a:pt x="89" y="391"/>
                    <a:pt x="152" y="386"/>
                    <a:pt x="222" y="386"/>
                  </a:cubicBezTo>
                  <a:cubicBezTo>
                    <a:pt x="387" y="386"/>
                    <a:pt x="590" y="415"/>
                    <a:pt x="757" y="415"/>
                  </a:cubicBezTo>
                  <a:cubicBezTo>
                    <a:pt x="982" y="415"/>
                    <a:pt x="1143" y="363"/>
                    <a:pt x="1062" y="120"/>
                  </a:cubicBezTo>
                  <a:cubicBezTo>
                    <a:pt x="953" y="42"/>
                    <a:pt x="779" y="0"/>
                    <a:pt x="6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4" name="Google Shape;8204;p59"/>
            <p:cNvSpPr/>
            <p:nvPr/>
          </p:nvSpPr>
          <p:spPr>
            <a:xfrm>
              <a:off x="7187800" y="4177725"/>
              <a:ext cx="25625" cy="13500"/>
            </a:xfrm>
            <a:custGeom>
              <a:rect b="b" l="l" r="r" t="t"/>
              <a:pathLst>
                <a:path extrusionOk="0" h="540" w="1025">
                  <a:moveTo>
                    <a:pt x="1024" y="1"/>
                  </a:moveTo>
                  <a:cubicBezTo>
                    <a:pt x="655" y="108"/>
                    <a:pt x="95" y="84"/>
                    <a:pt x="0" y="405"/>
                  </a:cubicBezTo>
                  <a:cubicBezTo>
                    <a:pt x="107" y="495"/>
                    <a:pt x="310" y="539"/>
                    <a:pt x="512" y="539"/>
                  </a:cubicBezTo>
                  <a:cubicBezTo>
                    <a:pt x="715" y="539"/>
                    <a:pt x="917" y="495"/>
                    <a:pt x="1024" y="405"/>
                  </a:cubicBezTo>
                  <a:lnTo>
                    <a:pt x="1024"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5" name="Google Shape;8205;p59"/>
            <p:cNvSpPr/>
            <p:nvPr/>
          </p:nvSpPr>
          <p:spPr>
            <a:xfrm>
              <a:off x="6991350" y="4423000"/>
              <a:ext cx="50900" cy="46450"/>
            </a:xfrm>
            <a:custGeom>
              <a:rect b="b" l="l" r="r" t="t"/>
              <a:pathLst>
                <a:path extrusionOk="0" h="1858" w="2036">
                  <a:moveTo>
                    <a:pt x="2036" y="0"/>
                  </a:moveTo>
                  <a:lnTo>
                    <a:pt x="2036" y="0"/>
                  </a:lnTo>
                  <a:cubicBezTo>
                    <a:pt x="1045" y="107"/>
                    <a:pt x="1684" y="880"/>
                    <a:pt x="1037" y="880"/>
                  </a:cubicBezTo>
                  <a:cubicBezTo>
                    <a:pt x="961" y="880"/>
                    <a:pt x="867" y="869"/>
                    <a:pt x="750" y="846"/>
                  </a:cubicBezTo>
                  <a:lnTo>
                    <a:pt x="750" y="1048"/>
                  </a:lnTo>
                  <a:cubicBezTo>
                    <a:pt x="679" y="1040"/>
                    <a:pt x="602" y="1037"/>
                    <a:pt x="522" y="1037"/>
                  </a:cubicBezTo>
                  <a:cubicBezTo>
                    <a:pt x="362" y="1037"/>
                    <a:pt x="191" y="1048"/>
                    <a:pt x="24" y="1048"/>
                  </a:cubicBezTo>
                  <a:cubicBezTo>
                    <a:pt x="0" y="1560"/>
                    <a:pt x="310" y="1822"/>
                    <a:pt x="893" y="1858"/>
                  </a:cubicBezTo>
                  <a:cubicBezTo>
                    <a:pt x="964" y="1608"/>
                    <a:pt x="1369" y="1608"/>
                    <a:pt x="1250" y="1191"/>
                  </a:cubicBezTo>
                  <a:cubicBezTo>
                    <a:pt x="1905" y="1060"/>
                    <a:pt x="1560" y="477"/>
                    <a:pt x="2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6" name="Google Shape;8206;p59"/>
            <p:cNvSpPr/>
            <p:nvPr/>
          </p:nvSpPr>
          <p:spPr>
            <a:xfrm>
              <a:off x="7285950" y="4788550"/>
              <a:ext cx="39375" cy="18950"/>
            </a:xfrm>
            <a:custGeom>
              <a:rect b="b" l="l" r="r" t="t"/>
              <a:pathLst>
                <a:path extrusionOk="0" h="758" w="1575">
                  <a:moveTo>
                    <a:pt x="354" y="0"/>
                  </a:moveTo>
                  <a:cubicBezTo>
                    <a:pt x="256" y="0"/>
                    <a:pt x="154" y="32"/>
                    <a:pt x="39" y="118"/>
                  </a:cubicBezTo>
                  <a:cubicBezTo>
                    <a:pt x="1" y="620"/>
                    <a:pt x="361" y="758"/>
                    <a:pt x="802" y="758"/>
                  </a:cubicBezTo>
                  <a:cubicBezTo>
                    <a:pt x="1053" y="758"/>
                    <a:pt x="1329" y="713"/>
                    <a:pt x="1575" y="666"/>
                  </a:cubicBezTo>
                  <a:lnTo>
                    <a:pt x="1575" y="261"/>
                  </a:lnTo>
                  <a:cubicBezTo>
                    <a:pt x="1493" y="277"/>
                    <a:pt x="1417" y="284"/>
                    <a:pt x="1346" y="284"/>
                  </a:cubicBezTo>
                  <a:cubicBezTo>
                    <a:pt x="896" y="284"/>
                    <a:pt x="644" y="0"/>
                    <a:pt x="3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7" name="Google Shape;8207;p59"/>
            <p:cNvSpPr/>
            <p:nvPr/>
          </p:nvSpPr>
          <p:spPr>
            <a:xfrm>
              <a:off x="7194350" y="4682850"/>
              <a:ext cx="50025" cy="23825"/>
            </a:xfrm>
            <a:custGeom>
              <a:rect b="b" l="l" r="r" t="t"/>
              <a:pathLst>
                <a:path extrusionOk="0" h="953" w="2001">
                  <a:moveTo>
                    <a:pt x="453" y="0"/>
                  </a:moveTo>
                  <a:cubicBezTo>
                    <a:pt x="226" y="227"/>
                    <a:pt x="0" y="477"/>
                    <a:pt x="119" y="953"/>
                  </a:cubicBezTo>
                  <a:cubicBezTo>
                    <a:pt x="893" y="905"/>
                    <a:pt x="1619" y="798"/>
                    <a:pt x="2000" y="417"/>
                  </a:cubicBezTo>
                  <a:cubicBezTo>
                    <a:pt x="1405" y="334"/>
                    <a:pt x="1107" y="36"/>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8" name="Google Shape;8208;p59"/>
            <p:cNvSpPr/>
            <p:nvPr/>
          </p:nvSpPr>
          <p:spPr>
            <a:xfrm>
              <a:off x="7197625" y="4723625"/>
              <a:ext cx="47100" cy="20575"/>
            </a:xfrm>
            <a:custGeom>
              <a:rect b="b" l="l" r="r" t="t"/>
              <a:pathLst>
                <a:path extrusionOk="0" h="823" w="1884">
                  <a:moveTo>
                    <a:pt x="643" y="1"/>
                  </a:moveTo>
                  <a:cubicBezTo>
                    <a:pt x="536" y="132"/>
                    <a:pt x="0" y="632"/>
                    <a:pt x="500" y="822"/>
                  </a:cubicBezTo>
                  <a:cubicBezTo>
                    <a:pt x="576" y="767"/>
                    <a:pt x="726" y="760"/>
                    <a:pt x="900" y="760"/>
                  </a:cubicBezTo>
                  <a:cubicBezTo>
                    <a:pt x="959" y="760"/>
                    <a:pt x="1020" y="760"/>
                    <a:pt x="1082" y="760"/>
                  </a:cubicBezTo>
                  <a:cubicBezTo>
                    <a:pt x="1468" y="760"/>
                    <a:pt x="1884" y="730"/>
                    <a:pt x="1869" y="286"/>
                  </a:cubicBezTo>
                  <a:cubicBezTo>
                    <a:pt x="1369" y="251"/>
                    <a:pt x="1155" y="36"/>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9" name="Google Shape;8209;p59"/>
            <p:cNvSpPr/>
            <p:nvPr/>
          </p:nvSpPr>
          <p:spPr>
            <a:xfrm>
              <a:off x="7247700" y="4171175"/>
              <a:ext cx="13050" cy="17200"/>
            </a:xfrm>
            <a:custGeom>
              <a:rect b="b" l="l" r="r" t="t"/>
              <a:pathLst>
                <a:path extrusionOk="0" h="688" w="522">
                  <a:moveTo>
                    <a:pt x="176" y="1"/>
                  </a:moveTo>
                  <a:cubicBezTo>
                    <a:pt x="251" y="225"/>
                    <a:pt x="0" y="687"/>
                    <a:pt x="367" y="687"/>
                  </a:cubicBezTo>
                  <a:cubicBezTo>
                    <a:pt x="409" y="687"/>
                    <a:pt x="460" y="681"/>
                    <a:pt x="521" y="667"/>
                  </a:cubicBezTo>
                  <a:lnTo>
                    <a:pt x="521"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0" name="Google Shape;8210;p59"/>
            <p:cNvSpPr/>
            <p:nvPr/>
          </p:nvSpPr>
          <p:spPr>
            <a:xfrm>
              <a:off x="7160400" y="4086200"/>
              <a:ext cx="35750" cy="27250"/>
            </a:xfrm>
            <a:custGeom>
              <a:rect b="b" l="l" r="r" t="t"/>
              <a:pathLst>
                <a:path extrusionOk="0" h="1090" w="1430">
                  <a:moveTo>
                    <a:pt x="681" y="1"/>
                  </a:moveTo>
                  <a:cubicBezTo>
                    <a:pt x="651" y="1"/>
                    <a:pt x="619" y="2"/>
                    <a:pt x="584" y="6"/>
                  </a:cubicBezTo>
                  <a:cubicBezTo>
                    <a:pt x="542" y="101"/>
                    <a:pt x="464" y="140"/>
                    <a:pt x="300" y="140"/>
                  </a:cubicBezTo>
                  <a:cubicBezTo>
                    <a:pt x="277" y="140"/>
                    <a:pt x="253" y="139"/>
                    <a:pt x="227" y="137"/>
                  </a:cubicBezTo>
                  <a:lnTo>
                    <a:pt x="227" y="137"/>
                  </a:lnTo>
                  <a:cubicBezTo>
                    <a:pt x="287" y="709"/>
                    <a:pt x="1" y="661"/>
                    <a:pt x="227" y="1090"/>
                  </a:cubicBezTo>
                  <a:cubicBezTo>
                    <a:pt x="763" y="971"/>
                    <a:pt x="1096" y="685"/>
                    <a:pt x="1430" y="411"/>
                  </a:cubicBezTo>
                  <a:cubicBezTo>
                    <a:pt x="1063" y="367"/>
                    <a:pt x="1101" y="1"/>
                    <a:pt x="6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1" name="Google Shape;8211;p59"/>
            <p:cNvSpPr/>
            <p:nvPr/>
          </p:nvSpPr>
          <p:spPr>
            <a:xfrm>
              <a:off x="6975275" y="2659850"/>
              <a:ext cx="30075" cy="19025"/>
            </a:xfrm>
            <a:custGeom>
              <a:rect b="b" l="l" r="r" t="t"/>
              <a:pathLst>
                <a:path extrusionOk="0" h="761" w="1203">
                  <a:moveTo>
                    <a:pt x="268" y="0"/>
                  </a:moveTo>
                  <a:cubicBezTo>
                    <a:pt x="199" y="0"/>
                    <a:pt x="130" y="23"/>
                    <a:pt x="48" y="89"/>
                  </a:cubicBezTo>
                  <a:cubicBezTo>
                    <a:pt x="0" y="399"/>
                    <a:pt x="83" y="613"/>
                    <a:pt x="226" y="756"/>
                  </a:cubicBezTo>
                  <a:cubicBezTo>
                    <a:pt x="280" y="759"/>
                    <a:pt x="331" y="761"/>
                    <a:pt x="381" y="761"/>
                  </a:cubicBezTo>
                  <a:cubicBezTo>
                    <a:pt x="888" y="761"/>
                    <a:pt x="1203" y="588"/>
                    <a:pt x="1084" y="89"/>
                  </a:cubicBezTo>
                  <a:lnTo>
                    <a:pt x="1084" y="89"/>
                  </a:lnTo>
                  <a:cubicBezTo>
                    <a:pt x="997" y="106"/>
                    <a:pt x="919" y="113"/>
                    <a:pt x="850" y="113"/>
                  </a:cubicBezTo>
                  <a:cubicBezTo>
                    <a:pt x="571" y="113"/>
                    <a:pt x="421" y="0"/>
                    <a:pt x="2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2" name="Google Shape;8212;p59"/>
            <p:cNvSpPr/>
            <p:nvPr/>
          </p:nvSpPr>
          <p:spPr>
            <a:xfrm>
              <a:off x="6977050" y="3238700"/>
              <a:ext cx="35150" cy="13850"/>
            </a:xfrm>
            <a:custGeom>
              <a:rect b="b" l="l" r="r" t="t"/>
              <a:pathLst>
                <a:path extrusionOk="0" h="554" w="1406">
                  <a:moveTo>
                    <a:pt x="624" y="1"/>
                  </a:moveTo>
                  <a:cubicBezTo>
                    <a:pt x="302" y="1"/>
                    <a:pt x="20" y="100"/>
                    <a:pt x="1" y="402"/>
                  </a:cubicBezTo>
                  <a:cubicBezTo>
                    <a:pt x="149" y="498"/>
                    <a:pt x="410" y="554"/>
                    <a:pt x="664" y="554"/>
                  </a:cubicBezTo>
                  <a:cubicBezTo>
                    <a:pt x="1042" y="554"/>
                    <a:pt x="1405" y="432"/>
                    <a:pt x="1370" y="140"/>
                  </a:cubicBezTo>
                  <a:cubicBezTo>
                    <a:pt x="1173" y="66"/>
                    <a:pt x="885" y="1"/>
                    <a:pt x="6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3" name="Google Shape;8213;p59"/>
            <p:cNvSpPr/>
            <p:nvPr/>
          </p:nvSpPr>
          <p:spPr>
            <a:xfrm>
              <a:off x="6957400" y="2424675"/>
              <a:ext cx="29850" cy="33825"/>
            </a:xfrm>
            <a:custGeom>
              <a:rect b="b" l="l" r="r" t="t"/>
              <a:pathLst>
                <a:path extrusionOk="0" h="1353" w="1194">
                  <a:moveTo>
                    <a:pt x="304" y="0"/>
                  </a:moveTo>
                  <a:cubicBezTo>
                    <a:pt x="236" y="0"/>
                    <a:pt x="163" y="6"/>
                    <a:pt x="84" y="19"/>
                  </a:cubicBezTo>
                  <a:cubicBezTo>
                    <a:pt x="1" y="769"/>
                    <a:pt x="429" y="1162"/>
                    <a:pt x="1060" y="1352"/>
                  </a:cubicBezTo>
                  <a:cubicBezTo>
                    <a:pt x="1193" y="1020"/>
                    <a:pt x="1192" y="0"/>
                    <a:pt x="3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4" name="Google Shape;8214;p59"/>
            <p:cNvSpPr/>
            <p:nvPr/>
          </p:nvSpPr>
          <p:spPr>
            <a:xfrm>
              <a:off x="6954825" y="2841425"/>
              <a:ext cx="35650" cy="17425"/>
            </a:xfrm>
            <a:custGeom>
              <a:rect b="b" l="l" r="r" t="t"/>
              <a:pathLst>
                <a:path extrusionOk="0" h="697" w="1426">
                  <a:moveTo>
                    <a:pt x="797" y="0"/>
                  </a:moveTo>
                  <a:cubicBezTo>
                    <a:pt x="381" y="0"/>
                    <a:pt x="1" y="205"/>
                    <a:pt x="211" y="696"/>
                  </a:cubicBezTo>
                  <a:lnTo>
                    <a:pt x="1223" y="696"/>
                  </a:lnTo>
                  <a:cubicBezTo>
                    <a:pt x="1187" y="434"/>
                    <a:pt x="1425" y="398"/>
                    <a:pt x="1401" y="160"/>
                  </a:cubicBezTo>
                  <a:cubicBezTo>
                    <a:pt x="1245" y="57"/>
                    <a:pt x="1016" y="0"/>
                    <a:pt x="7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5" name="Google Shape;8215;p59"/>
            <p:cNvSpPr/>
            <p:nvPr/>
          </p:nvSpPr>
          <p:spPr>
            <a:xfrm>
              <a:off x="6945300" y="2931475"/>
              <a:ext cx="33050" cy="20325"/>
            </a:xfrm>
            <a:custGeom>
              <a:rect b="b" l="l" r="r" t="t"/>
              <a:pathLst>
                <a:path extrusionOk="0" h="813" w="1322">
                  <a:moveTo>
                    <a:pt x="484" y="1"/>
                  </a:moveTo>
                  <a:cubicBezTo>
                    <a:pt x="344" y="1"/>
                    <a:pt x="201" y="24"/>
                    <a:pt x="68" y="71"/>
                  </a:cubicBezTo>
                  <a:cubicBezTo>
                    <a:pt x="1" y="636"/>
                    <a:pt x="280" y="812"/>
                    <a:pt x="694" y="812"/>
                  </a:cubicBezTo>
                  <a:cubicBezTo>
                    <a:pt x="864" y="812"/>
                    <a:pt x="1057" y="783"/>
                    <a:pt x="1259" y="737"/>
                  </a:cubicBezTo>
                  <a:cubicBezTo>
                    <a:pt x="1322" y="232"/>
                    <a:pt x="920" y="1"/>
                    <a:pt x="4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6" name="Google Shape;8216;p59"/>
            <p:cNvSpPr/>
            <p:nvPr/>
          </p:nvSpPr>
          <p:spPr>
            <a:xfrm>
              <a:off x="6986275" y="3727750"/>
              <a:ext cx="90225" cy="29700"/>
            </a:xfrm>
            <a:custGeom>
              <a:rect b="b" l="l" r="r" t="t"/>
              <a:pathLst>
                <a:path extrusionOk="0" h="1188" w="3609">
                  <a:moveTo>
                    <a:pt x="1013" y="0"/>
                  </a:moveTo>
                  <a:cubicBezTo>
                    <a:pt x="707" y="0"/>
                    <a:pt x="375" y="32"/>
                    <a:pt x="1" y="105"/>
                  </a:cubicBezTo>
                  <a:cubicBezTo>
                    <a:pt x="24" y="497"/>
                    <a:pt x="465" y="557"/>
                    <a:pt x="524" y="914"/>
                  </a:cubicBezTo>
                  <a:cubicBezTo>
                    <a:pt x="721" y="893"/>
                    <a:pt x="902" y="884"/>
                    <a:pt x="1071" y="884"/>
                  </a:cubicBezTo>
                  <a:cubicBezTo>
                    <a:pt x="2056" y="884"/>
                    <a:pt x="2632" y="1188"/>
                    <a:pt x="3608" y="1188"/>
                  </a:cubicBezTo>
                  <a:lnTo>
                    <a:pt x="3608" y="628"/>
                  </a:lnTo>
                  <a:cubicBezTo>
                    <a:pt x="2663" y="304"/>
                    <a:pt x="1962" y="0"/>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7" name="Google Shape;8217;p59"/>
            <p:cNvSpPr/>
            <p:nvPr/>
          </p:nvSpPr>
          <p:spPr>
            <a:xfrm>
              <a:off x="6877625" y="2896000"/>
              <a:ext cx="30700" cy="20675"/>
            </a:xfrm>
            <a:custGeom>
              <a:rect b="b" l="l" r="r" t="t"/>
              <a:pathLst>
                <a:path extrusionOk="0" h="827" w="1228">
                  <a:moveTo>
                    <a:pt x="413" y="1"/>
                  </a:moveTo>
                  <a:cubicBezTo>
                    <a:pt x="402" y="1"/>
                    <a:pt x="392" y="1"/>
                    <a:pt x="382" y="1"/>
                  </a:cubicBezTo>
                  <a:cubicBezTo>
                    <a:pt x="168" y="359"/>
                    <a:pt x="1" y="418"/>
                    <a:pt x="215" y="823"/>
                  </a:cubicBezTo>
                  <a:cubicBezTo>
                    <a:pt x="255" y="825"/>
                    <a:pt x="293" y="826"/>
                    <a:pt x="330" y="826"/>
                  </a:cubicBezTo>
                  <a:cubicBezTo>
                    <a:pt x="867" y="826"/>
                    <a:pt x="1105" y="588"/>
                    <a:pt x="1227" y="287"/>
                  </a:cubicBezTo>
                  <a:cubicBezTo>
                    <a:pt x="925" y="229"/>
                    <a:pt x="816" y="1"/>
                    <a:pt x="4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8" name="Google Shape;8218;p59"/>
            <p:cNvSpPr/>
            <p:nvPr/>
          </p:nvSpPr>
          <p:spPr>
            <a:xfrm>
              <a:off x="6899950" y="3038225"/>
              <a:ext cx="42625" cy="27475"/>
            </a:xfrm>
            <a:custGeom>
              <a:rect b="b" l="l" r="r" t="t"/>
              <a:pathLst>
                <a:path extrusionOk="0" h="1099" w="1705">
                  <a:moveTo>
                    <a:pt x="501" y="1"/>
                  </a:moveTo>
                  <a:cubicBezTo>
                    <a:pt x="333" y="1"/>
                    <a:pt x="160" y="44"/>
                    <a:pt x="1" y="146"/>
                  </a:cubicBezTo>
                  <a:cubicBezTo>
                    <a:pt x="25" y="789"/>
                    <a:pt x="406" y="1099"/>
                    <a:pt x="1215" y="1099"/>
                  </a:cubicBezTo>
                  <a:cubicBezTo>
                    <a:pt x="1705" y="628"/>
                    <a:pt x="1137"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9" name="Google Shape;8219;p59"/>
            <p:cNvSpPr/>
            <p:nvPr/>
          </p:nvSpPr>
          <p:spPr>
            <a:xfrm>
              <a:off x="6945075" y="2973625"/>
              <a:ext cx="38975" cy="28225"/>
            </a:xfrm>
            <a:custGeom>
              <a:rect b="b" l="l" r="r" t="t"/>
              <a:pathLst>
                <a:path extrusionOk="0" h="1129" w="1559">
                  <a:moveTo>
                    <a:pt x="1182" y="0"/>
                  </a:moveTo>
                  <a:cubicBezTo>
                    <a:pt x="452" y="0"/>
                    <a:pt x="1" y="632"/>
                    <a:pt x="434" y="1099"/>
                  </a:cubicBezTo>
                  <a:cubicBezTo>
                    <a:pt x="529" y="1119"/>
                    <a:pt x="617" y="1128"/>
                    <a:pt x="697" y="1128"/>
                  </a:cubicBezTo>
                  <a:cubicBezTo>
                    <a:pt x="1431" y="1128"/>
                    <a:pt x="1559" y="358"/>
                    <a:pt x="1280" y="4"/>
                  </a:cubicBezTo>
                  <a:cubicBezTo>
                    <a:pt x="1246" y="1"/>
                    <a:pt x="1214" y="0"/>
                    <a:pt x="11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0" name="Google Shape;8220;p59"/>
            <p:cNvSpPr/>
            <p:nvPr/>
          </p:nvSpPr>
          <p:spPr>
            <a:xfrm>
              <a:off x="6939250" y="3202725"/>
              <a:ext cx="33650" cy="25400"/>
            </a:xfrm>
            <a:custGeom>
              <a:rect b="b" l="l" r="r" t="t"/>
              <a:pathLst>
                <a:path extrusionOk="0" h="1016" w="1346">
                  <a:moveTo>
                    <a:pt x="879" y="1"/>
                  </a:moveTo>
                  <a:cubicBezTo>
                    <a:pt x="454" y="1"/>
                    <a:pt x="61" y="483"/>
                    <a:pt x="0" y="901"/>
                  </a:cubicBezTo>
                  <a:cubicBezTo>
                    <a:pt x="139" y="981"/>
                    <a:pt x="280" y="1015"/>
                    <a:pt x="415" y="1015"/>
                  </a:cubicBezTo>
                  <a:cubicBezTo>
                    <a:pt x="884" y="1015"/>
                    <a:pt x="1290" y="601"/>
                    <a:pt x="1346" y="222"/>
                  </a:cubicBezTo>
                  <a:cubicBezTo>
                    <a:pt x="1196" y="65"/>
                    <a:pt x="1035" y="1"/>
                    <a:pt x="8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1" name="Google Shape;8221;p59"/>
            <p:cNvSpPr/>
            <p:nvPr/>
          </p:nvSpPr>
          <p:spPr>
            <a:xfrm>
              <a:off x="6926750" y="3401750"/>
              <a:ext cx="25025" cy="19375"/>
            </a:xfrm>
            <a:custGeom>
              <a:rect b="b" l="l" r="r" t="t"/>
              <a:pathLst>
                <a:path extrusionOk="0" h="775" w="1001">
                  <a:moveTo>
                    <a:pt x="500" y="0"/>
                  </a:moveTo>
                  <a:cubicBezTo>
                    <a:pt x="417" y="250"/>
                    <a:pt x="0" y="238"/>
                    <a:pt x="155" y="667"/>
                  </a:cubicBezTo>
                  <a:cubicBezTo>
                    <a:pt x="249" y="747"/>
                    <a:pt x="314" y="774"/>
                    <a:pt x="372" y="774"/>
                  </a:cubicBezTo>
                  <a:cubicBezTo>
                    <a:pt x="492" y="774"/>
                    <a:pt x="584" y="657"/>
                    <a:pt x="856" y="657"/>
                  </a:cubicBezTo>
                  <a:cubicBezTo>
                    <a:pt x="899" y="657"/>
                    <a:pt x="947" y="660"/>
                    <a:pt x="1000" y="667"/>
                  </a:cubicBezTo>
                  <a:cubicBezTo>
                    <a:pt x="941" y="357"/>
                    <a:pt x="822" y="83"/>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2" name="Google Shape;8222;p59"/>
            <p:cNvSpPr/>
            <p:nvPr/>
          </p:nvSpPr>
          <p:spPr>
            <a:xfrm>
              <a:off x="6935075" y="3367500"/>
              <a:ext cx="34250" cy="23850"/>
            </a:xfrm>
            <a:custGeom>
              <a:rect b="b" l="l" r="r" t="t"/>
              <a:pathLst>
                <a:path extrusionOk="0" h="954" w="1370">
                  <a:moveTo>
                    <a:pt x="1" y="1"/>
                  </a:moveTo>
                  <a:lnTo>
                    <a:pt x="1" y="1"/>
                  </a:lnTo>
                  <a:cubicBezTo>
                    <a:pt x="71" y="598"/>
                    <a:pt x="464" y="954"/>
                    <a:pt x="1327" y="954"/>
                  </a:cubicBezTo>
                  <a:cubicBezTo>
                    <a:pt x="1341" y="954"/>
                    <a:pt x="1356" y="954"/>
                    <a:pt x="1370" y="953"/>
                  </a:cubicBezTo>
                  <a:cubicBezTo>
                    <a:pt x="1310" y="322"/>
                    <a:pt x="703" y="13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3" name="Google Shape;8223;p59"/>
            <p:cNvSpPr/>
            <p:nvPr/>
          </p:nvSpPr>
          <p:spPr>
            <a:xfrm>
              <a:off x="7164875" y="3984250"/>
              <a:ext cx="45450" cy="61050"/>
            </a:xfrm>
            <a:custGeom>
              <a:rect b="b" l="l" r="r" t="t"/>
              <a:pathLst>
                <a:path extrusionOk="0" h="2442" w="1818">
                  <a:moveTo>
                    <a:pt x="94" y="0"/>
                  </a:moveTo>
                  <a:cubicBezTo>
                    <a:pt x="79" y="0"/>
                    <a:pt x="63" y="0"/>
                    <a:pt x="48" y="1"/>
                  </a:cubicBezTo>
                  <a:cubicBezTo>
                    <a:pt x="0" y="1155"/>
                    <a:pt x="167" y="1965"/>
                    <a:pt x="572" y="2441"/>
                  </a:cubicBezTo>
                  <a:cubicBezTo>
                    <a:pt x="1587" y="2005"/>
                    <a:pt x="1818" y="0"/>
                    <a:pt x="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4" name="Google Shape;8224;p59"/>
            <p:cNvSpPr/>
            <p:nvPr/>
          </p:nvSpPr>
          <p:spPr>
            <a:xfrm>
              <a:off x="7160875" y="3872375"/>
              <a:ext cx="18300" cy="20525"/>
            </a:xfrm>
            <a:custGeom>
              <a:rect b="b" l="l" r="r" t="t"/>
              <a:pathLst>
                <a:path extrusionOk="0" h="821" w="732">
                  <a:moveTo>
                    <a:pt x="606" y="0"/>
                  </a:moveTo>
                  <a:cubicBezTo>
                    <a:pt x="1" y="0"/>
                    <a:pt x="214" y="820"/>
                    <a:pt x="722" y="820"/>
                  </a:cubicBezTo>
                  <a:cubicBezTo>
                    <a:pt x="725" y="820"/>
                    <a:pt x="728" y="820"/>
                    <a:pt x="732" y="820"/>
                  </a:cubicBezTo>
                  <a:lnTo>
                    <a:pt x="732" y="11"/>
                  </a:lnTo>
                  <a:cubicBezTo>
                    <a:pt x="686" y="4"/>
                    <a:pt x="645"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5" name="Google Shape;8225;p59"/>
            <p:cNvSpPr/>
            <p:nvPr/>
          </p:nvSpPr>
          <p:spPr>
            <a:xfrm>
              <a:off x="7011875" y="4299450"/>
              <a:ext cx="23150" cy="17475"/>
            </a:xfrm>
            <a:custGeom>
              <a:rect b="b" l="l" r="r" t="t"/>
              <a:pathLst>
                <a:path extrusionOk="0" h="699" w="926">
                  <a:moveTo>
                    <a:pt x="835" y="0"/>
                  </a:moveTo>
                  <a:cubicBezTo>
                    <a:pt x="326" y="0"/>
                    <a:pt x="0" y="380"/>
                    <a:pt x="382" y="692"/>
                  </a:cubicBezTo>
                  <a:cubicBezTo>
                    <a:pt x="422" y="696"/>
                    <a:pt x="460" y="698"/>
                    <a:pt x="495" y="698"/>
                  </a:cubicBezTo>
                  <a:cubicBezTo>
                    <a:pt x="919" y="698"/>
                    <a:pt x="926" y="375"/>
                    <a:pt x="882" y="1"/>
                  </a:cubicBezTo>
                  <a:cubicBezTo>
                    <a:pt x="866" y="1"/>
                    <a:pt x="851" y="0"/>
                    <a:pt x="8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6" name="Google Shape;8226;p59"/>
            <p:cNvSpPr/>
            <p:nvPr/>
          </p:nvSpPr>
          <p:spPr>
            <a:xfrm>
              <a:off x="6849050" y="3159125"/>
              <a:ext cx="64025" cy="39050"/>
            </a:xfrm>
            <a:custGeom>
              <a:rect b="b" l="l" r="r" t="t"/>
              <a:pathLst>
                <a:path extrusionOk="0" h="1562" w="2561">
                  <a:moveTo>
                    <a:pt x="658" y="1"/>
                  </a:moveTo>
                  <a:cubicBezTo>
                    <a:pt x="400" y="1"/>
                    <a:pt x="173" y="87"/>
                    <a:pt x="1" y="335"/>
                  </a:cubicBezTo>
                  <a:cubicBezTo>
                    <a:pt x="215" y="859"/>
                    <a:pt x="763" y="1097"/>
                    <a:pt x="1049" y="1561"/>
                  </a:cubicBezTo>
                  <a:cubicBezTo>
                    <a:pt x="1584" y="1228"/>
                    <a:pt x="2025" y="823"/>
                    <a:pt x="2561" y="478"/>
                  </a:cubicBezTo>
                  <a:cubicBezTo>
                    <a:pt x="1932" y="412"/>
                    <a:pt x="1220" y="1"/>
                    <a:pt x="6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7" name="Google Shape;8227;p59"/>
            <p:cNvSpPr/>
            <p:nvPr/>
          </p:nvSpPr>
          <p:spPr>
            <a:xfrm>
              <a:off x="7060100" y="2709700"/>
              <a:ext cx="22650" cy="16975"/>
            </a:xfrm>
            <a:custGeom>
              <a:rect b="b" l="l" r="r" t="t"/>
              <a:pathLst>
                <a:path extrusionOk="0" h="679" w="906">
                  <a:moveTo>
                    <a:pt x="84" y="0"/>
                  </a:moveTo>
                  <a:cubicBezTo>
                    <a:pt x="0" y="417"/>
                    <a:pt x="298" y="548"/>
                    <a:pt x="596" y="679"/>
                  </a:cubicBezTo>
                  <a:cubicBezTo>
                    <a:pt x="905" y="417"/>
                    <a:pt x="608" y="345"/>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8" name="Google Shape;8228;p59"/>
            <p:cNvSpPr/>
            <p:nvPr/>
          </p:nvSpPr>
          <p:spPr>
            <a:xfrm>
              <a:off x="7102375" y="4144150"/>
              <a:ext cx="35450" cy="34200"/>
            </a:xfrm>
            <a:custGeom>
              <a:rect b="b" l="l" r="r" t="t"/>
              <a:pathLst>
                <a:path extrusionOk="0" h="1368" w="1418">
                  <a:moveTo>
                    <a:pt x="546" y="0"/>
                  </a:moveTo>
                  <a:cubicBezTo>
                    <a:pt x="379" y="0"/>
                    <a:pt x="192" y="77"/>
                    <a:pt x="0" y="260"/>
                  </a:cubicBezTo>
                  <a:cubicBezTo>
                    <a:pt x="500" y="510"/>
                    <a:pt x="512" y="1129"/>
                    <a:pt x="1036" y="1367"/>
                  </a:cubicBezTo>
                  <a:cubicBezTo>
                    <a:pt x="1418" y="795"/>
                    <a:pt x="1085"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9" name="Google Shape;8229;p59"/>
            <p:cNvSpPr/>
            <p:nvPr/>
          </p:nvSpPr>
          <p:spPr>
            <a:xfrm>
              <a:off x="7153850" y="3805050"/>
              <a:ext cx="56575" cy="30400"/>
            </a:xfrm>
            <a:custGeom>
              <a:rect b="b" l="l" r="r" t="t"/>
              <a:pathLst>
                <a:path extrusionOk="0" h="1216" w="2263">
                  <a:moveTo>
                    <a:pt x="489" y="1"/>
                  </a:moveTo>
                  <a:cubicBezTo>
                    <a:pt x="418" y="251"/>
                    <a:pt x="1" y="239"/>
                    <a:pt x="168" y="680"/>
                  </a:cubicBezTo>
                  <a:cubicBezTo>
                    <a:pt x="858" y="680"/>
                    <a:pt x="1203" y="1013"/>
                    <a:pt x="2025" y="1215"/>
                  </a:cubicBezTo>
                  <a:cubicBezTo>
                    <a:pt x="2025" y="1025"/>
                    <a:pt x="2263" y="1013"/>
                    <a:pt x="2203" y="799"/>
                  </a:cubicBezTo>
                  <a:cubicBezTo>
                    <a:pt x="1656" y="525"/>
                    <a:pt x="1132" y="19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0" name="Google Shape;8230;p59"/>
            <p:cNvSpPr/>
            <p:nvPr/>
          </p:nvSpPr>
          <p:spPr>
            <a:xfrm>
              <a:off x="7084400" y="2722250"/>
              <a:ext cx="50725" cy="89300"/>
            </a:xfrm>
            <a:custGeom>
              <a:rect b="b" l="l" r="r" t="t"/>
              <a:pathLst>
                <a:path extrusionOk="0" h="3572" w="2029">
                  <a:moveTo>
                    <a:pt x="1834" y="1"/>
                  </a:moveTo>
                  <a:cubicBezTo>
                    <a:pt x="1488" y="1"/>
                    <a:pt x="940" y="280"/>
                    <a:pt x="481" y="320"/>
                  </a:cubicBezTo>
                  <a:cubicBezTo>
                    <a:pt x="564" y="1332"/>
                    <a:pt x="945" y="1332"/>
                    <a:pt x="1338" y="1951"/>
                  </a:cubicBezTo>
                  <a:cubicBezTo>
                    <a:pt x="993" y="2117"/>
                    <a:pt x="683" y="2320"/>
                    <a:pt x="302" y="2498"/>
                  </a:cubicBezTo>
                  <a:cubicBezTo>
                    <a:pt x="1" y="3102"/>
                    <a:pt x="650" y="3571"/>
                    <a:pt x="1245" y="3571"/>
                  </a:cubicBezTo>
                  <a:cubicBezTo>
                    <a:pt x="1589" y="3571"/>
                    <a:pt x="1915" y="3414"/>
                    <a:pt x="2029" y="3034"/>
                  </a:cubicBezTo>
                  <a:cubicBezTo>
                    <a:pt x="1731" y="2772"/>
                    <a:pt x="1314" y="2606"/>
                    <a:pt x="1505" y="1951"/>
                  </a:cubicBezTo>
                  <a:lnTo>
                    <a:pt x="2029" y="1939"/>
                  </a:lnTo>
                  <a:cubicBezTo>
                    <a:pt x="1957" y="1010"/>
                    <a:pt x="1517" y="796"/>
                    <a:pt x="2029" y="46"/>
                  </a:cubicBezTo>
                  <a:cubicBezTo>
                    <a:pt x="1975" y="14"/>
                    <a:pt x="1910" y="1"/>
                    <a:pt x="1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1" name="Google Shape;8231;p59"/>
            <p:cNvSpPr/>
            <p:nvPr/>
          </p:nvSpPr>
          <p:spPr>
            <a:xfrm>
              <a:off x="7136600" y="3835075"/>
              <a:ext cx="21450" cy="20625"/>
            </a:xfrm>
            <a:custGeom>
              <a:rect b="b" l="l" r="r" t="t"/>
              <a:pathLst>
                <a:path extrusionOk="0" h="825" w="858">
                  <a:moveTo>
                    <a:pt x="765" y="1"/>
                  </a:moveTo>
                  <a:cubicBezTo>
                    <a:pt x="258" y="1"/>
                    <a:pt x="23" y="190"/>
                    <a:pt x="0" y="538"/>
                  </a:cubicBezTo>
                  <a:cubicBezTo>
                    <a:pt x="226" y="586"/>
                    <a:pt x="274" y="776"/>
                    <a:pt x="500" y="824"/>
                  </a:cubicBezTo>
                  <a:cubicBezTo>
                    <a:pt x="715" y="645"/>
                    <a:pt x="596" y="181"/>
                    <a:pt x="858" y="3"/>
                  </a:cubicBezTo>
                  <a:cubicBezTo>
                    <a:pt x="826" y="1"/>
                    <a:pt x="795" y="1"/>
                    <a:pt x="7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2" name="Google Shape;8232;p59"/>
            <p:cNvSpPr/>
            <p:nvPr/>
          </p:nvSpPr>
          <p:spPr>
            <a:xfrm>
              <a:off x="7136600" y="4117300"/>
              <a:ext cx="55975" cy="54200"/>
            </a:xfrm>
            <a:custGeom>
              <a:rect b="b" l="l" r="r" t="t"/>
              <a:pathLst>
                <a:path extrusionOk="0" h="2168" w="2239">
                  <a:moveTo>
                    <a:pt x="1536" y="1"/>
                  </a:moveTo>
                  <a:cubicBezTo>
                    <a:pt x="703" y="1"/>
                    <a:pt x="238" y="322"/>
                    <a:pt x="0" y="810"/>
                  </a:cubicBezTo>
                  <a:cubicBezTo>
                    <a:pt x="179" y="1203"/>
                    <a:pt x="1000" y="1096"/>
                    <a:pt x="893" y="1703"/>
                  </a:cubicBezTo>
                  <a:cubicBezTo>
                    <a:pt x="846" y="1763"/>
                    <a:pt x="822" y="1822"/>
                    <a:pt x="786" y="1906"/>
                  </a:cubicBezTo>
                  <a:cubicBezTo>
                    <a:pt x="905" y="1929"/>
                    <a:pt x="988" y="2001"/>
                    <a:pt x="941" y="2144"/>
                  </a:cubicBezTo>
                  <a:cubicBezTo>
                    <a:pt x="1512" y="2108"/>
                    <a:pt x="2179" y="2168"/>
                    <a:pt x="2239" y="1763"/>
                  </a:cubicBezTo>
                  <a:cubicBezTo>
                    <a:pt x="1811" y="1752"/>
                    <a:pt x="1990" y="1276"/>
                    <a:pt x="1554" y="1276"/>
                  </a:cubicBezTo>
                  <a:cubicBezTo>
                    <a:pt x="1517" y="1276"/>
                    <a:pt x="1476" y="1279"/>
                    <a:pt x="1429" y="1286"/>
                  </a:cubicBezTo>
                  <a:cubicBezTo>
                    <a:pt x="1417" y="1310"/>
                    <a:pt x="1393" y="1310"/>
                    <a:pt x="1369" y="1322"/>
                  </a:cubicBezTo>
                  <a:cubicBezTo>
                    <a:pt x="1286" y="965"/>
                    <a:pt x="1381" y="679"/>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3" name="Google Shape;8233;p59"/>
            <p:cNvSpPr/>
            <p:nvPr/>
          </p:nvSpPr>
          <p:spPr>
            <a:xfrm>
              <a:off x="7186900" y="3367200"/>
              <a:ext cx="24125" cy="20775"/>
            </a:xfrm>
            <a:custGeom>
              <a:rect b="b" l="l" r="r" t="t"/>
              <a:pathLst>
                <a:path extrusionOk="0" h="831" w="965">
                  <a:moveTo>
                    <a:pt x="524" y="1"/>
                  </a:moveTo>
                  <a:cubicBezTo>
                    <a:pt x="465" y="275"/>
                    <a:pt x="48" y="263"/>
                    <a:pt x="0" y="549"/>
                  </a:cubicBezTo>
                  <a:cubicBezTo>
                    <a:pt x="301" y="559"/>
                    <a:pt x="250" y="831"/>
                    <a:pt x="529" y="831"/>
                  </a:cubicBezTo>
                  <a:cubicBezTo>
                    <a:pt x="571" y="831"/>
                    <a:pt x="620" y="824"/>
                    <a:pt x="679" y="811"/>
                  </a:cubicBezTo>
                  <a:cubicBezTo>
                    <a:pt x="905" y="632"/>
                    <a:pt x="965" y="13"/>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4" name="Google Shape;8234;p59"/>
            <p:cNvSpPr/>
            <p:nvPr/>
          </p:nvSpPr>
          <p:spPr>
            <a:xfrm>
              <a:off x="7177975" y="3234575"/>
              <a:ext cx="37525" cy="21050"/>
            </a:xfrm>
            <a:custGeom>
              <a:rect b="b" l="l" r="r" t="t"/>
              <a:pathLst>
                <a:path extrusionOk="0" h="842" w="1501">
                  <a:moveTo>
                    <a:pt x="389" y="1"/>
                  </a:moveTo>
                  <a:cubicBezTo>
                    <a:pt x="251" y="1"/>
                    <a:pt x="118" y="36"/>
                    <a:pt x="0" y="151"/>
                  </a:cubicBezTo>
                  <a:cubicBezTo>
                    <a:pt x="632" y="197"/>
                    <a:pt x="471" y="842"/>
                    <a:pt x="1165" y="842"/>
                  </a:cubicBezTo>
                  <a:cubicBezTo>
                    <a:pt x="1177" y="842"/>
                    <a:pt x="1190" y="841"/>
                    <a:pt x="1203" y="841"/>
                  </a:cubicBezTo>
                  <a:cubicBezTo>
                    <a:pt x="1191" y="508"/>
                    <a:pt x="1500" y="436"/>
                    <a:pt x="1369" y="20"/>
                  </a:cubicBezTo>
                  <a:lnTo>
                    <a:pt x="1369" y="20"/>
                  </a:lnTo>
                  <a:cubicBezTo>
                    <a:pt x="1285" y="80"/>
                    <a:pt x="1190" y="101"/>
                    <a:pt x="1090" y="101"/>
                  </a:cubicBezTo>
                  <a:cubicBezTo>
                    <a:pt x="870" y="101"/>
                    <a:pt x="621" y="1"/>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5" name="Google Shape;8235;p59"/>
            <p:cNvSpPr/>
            <p:nvPr/>
          </p:nvSpPr>
          <p:spPr>
            <a:xfrm>
              <a:off x="6121175" y="2588250"/>
              <a:ext cx="28425" cy="27675"/>
            </a:xfrm>
            <a:custGeom>
              <a:rect b="b" l="l" r="r" t="t"/>
              <a:pathLst>
                <a:path extrusionOk="0" h="1107" w="1137">
                  <a:moveTo>
                    <a:pt x="374" y="0"/>
                  </a:moveTo>
                  <a:lnTo>
                    <a:pt x="374" y="0"/>
                  </a:lnTo>
                  <a:cubicBezTo>
                    <a:pt x="171" y="79"/>
                    <a:pt x="1" y="1106"/>
                    <a:pt x="466" y="1106"/>
                  </a:cubicBezTo>
                  <a:cubicBezTo>
                    <a:pt x="493" y="1106"/>
                    <a:pt x="522" y="1103"/>
                    <a:pt x="553" y="1096"/>
                  </a:cubicBezTo>
                  <a:cubicBezTo>
                    <a:pt x="827" y="810"/>
                    <a:pt x="1136" y="36"/>
                    <a:pt x="3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6" name="Google Shape;8236;p59"/>
            <p:cNvSpPr/>
            <p:nvPr/>
          </p:nvSpPr>
          <p:spPr>
            <a:xfrm>
              <a:off x="6184100" y="3903875"/>
              <a:ext cx="39300" cy="37775"/>
            </a:xfrm>
            <a:custGeom>
              <a:rect b="b" l="l" r="r" t="t"/>
              <a:pathLst>
                <a:path extrusionOk="0" h="1511" w="1572">
                  <a:moveTo>
                    <a:pt x="334" y="1"/>
                  </a:moveTo>
                  <a:cubicBezTo>
                    <a:pt x="119" y="168"/>
                    <a:pt x="0" y="953"/>
                    <a:pt x="274" y="1251"/>
                  </a:cubicBezTo>
                  <a:cubicBezTo>
                    <a:pt x="203" y="1299"/>
                    <a:pt x="131" y="1382"/>
                    <a:pt x="119" y="1465"/>
                  </a:cubicBezTo>
                  <a:cubicBezTo>
                    <a:pt x="338" y="1494"/>
                    <a:pt x="516" y="1510"/>
                    <a:pt x="666" y="1510"/>
                  </a:cubicBezTo>
                  <a:cubicBezTo>
                    <a:pt x="1070" y="1510"/>
                    <a:pt x="1277" y="1395"/>
                    <a:pt x="1572" y="1108"/>
                  </a:cubicBezTo>
                  <a:cubicBezTo>
                    <a:pt x="1465" y="1051"/>
                    <a:pt x="1287" y="1024"/>
                    <a:pt x="1094" y="1024"/>
                  </a:cubicBezTo>
                  <a:cubicBezTo>
                    <a:pt x="964" y="1024"/>
                    <a:pt x="828" y="1036"/>
                    <a:pt x="703" y="1060"/>
                  </a:cubicBezTo>
                  <a:cubicBezTo>
                    <a:pt x="774" y="656"/>
                    <a:pt x="929" y="132"/>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7" name="Google Shape;8237;p59"/>
            <p:cNvSpPr/>
            <p:nvPr/>
          </p:nvSpPr>
          <p:spPr>
            <a:xfrm>
              <a:off x="6239500" y="4739850"/>
              <a:ext cx="24100" cy="15350"/>
            </a:xfrm>
            <a:custGeom>
              <a:rect b="b" l="l" r="r" t="t"/>
              <a:pathLst>
                <a:path extrusionOk="0" h="614" w="964">
                  <a:moveTo>
                    <a:pt x="843" y="0"/>
                  </a:moveTo>
                  <a:cubicBezTo>
                    <a:pt x="326" y="0"/>
                    <a:pt x="0" y="348"/>
                    <a:pt x="332" y="614"/>
                  </a:cubicBezTo>
                  <a:cubicBezTo>
                    <a:pt x="341" y="614"/>
                    <a:pt x="350" y="614"/>
                    <a:pt x="358" y="614"/>
                  </a:cubicBezTo>
                  <a:cubicBezTo>
                    <a:pt x="822" y="614"/>
                    <a:pt x="870" y="299"/>
                    <a:pt x="963" y="6"/>
                  </a:cubicBezTo>
                  <a:cubicBezTo>
                    <a:pt x="922" y="2"/>
                    <a:pt x="882" y="0"/>
                    <a:pt x="8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8" name="Google Shape;8238;p59"/>
            <p:cNvSpPr/>
            <p:nvPr/>
          </p:nvSpPr>
          <p:spPr>
            <a:xfrm>
              <a:off x="6218225" y="3198425"/>
              <a:ext cx="28400" cy="17300"/>
            </a:xfrm>
            <a:custGeom>
              <a:rect b="b" l="l" r="r" t="t"/>
              <a:pathLst>
                <a:path extrusionOk="0" h="692" w="1136">
                  <a:moveTo>
                    <a:pt x="1087" y="0"/>
                  </a:moveTo>
                  <a:cubicBezTo>
                    <a:pt x="500" y="0"/>
                    <a:pt x="1" y="414"/>
                    <a:pt x="290" y="692"/>
                  </a:cubicBezTo>
                  <a:cubicBezTo>
                    <a:pt x="862" y="680"/>
                    <a:pt x="707" y="108"/>
                    <a:pt x="1136" y="1"/>
                  </a:cubicBezTo>
                  <a:cubicBezTo>
                    <a:pt x="1119" y="0"/>
                    <a:pt x="1103" y="0"/>
                    <a:pt x="10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9" name="Google Shape;8239;p59"/>
            <p:cNvSpPr/>
            <p:nvPr/>
          </p:nvSpPr>
          <p:spPr>
            <a:xfrm>
              <a:off x="6094800" y="3836025"/>
              <a:ext cx="54800" cy="27100"/>
            </a:xfrm>
            <a:custGeom>
              <a:rect b="b" l="l" r="r" t="t"/>
              <a:pathLst>
                <a:path extrusionOk="0" h="1084" w="2192">
                  <a:moveTo>
                    <a:pt x="643" y="0"/>
                  </a:moveTo>
                  <a:cubicBezTo>
                    <a:pt x="643" y="393"/>
                    <a:pt x="0" y="691"/>
                    <a:pt x="477" y="1072"/>
                  </a:cubicBezTo>
                  <a:cubicBezTo>
                    <a:pt x="727" y="1000"/>
                    <a:pt x="989" y="962"/>
                    <a:pt x="1249" y="962"/>
                  </a:cubicBezTo>
                  <a:cubicBezTo>
                    <a:pt x="1510" y="962"/>
                    <a:pt x="1768" y="1000"/>
                    <a:pt x="2013" y="1084"/>
                  </a:cubicBezTo>
                  <a:cubicBezTo>
                    <a:pt x="1953" y="774"/>
                    <a:pt x="2048" y="560"/>
                    <a:pt x="2191" y="417"/>
                  </a:cubicBezTo>
                  <a:cubicBezTo>
                    <a:pt x="1846" y="131"/>
                    <a:pt x="1096" y="191"/>
                    <a:pt x="6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0" name="Google Shape;8240;p59"/>
            <p:cNvSpPr/>
            <p:nvPr/>
          </p:nvSpPr>
          <p:spPr>
            <a:xfrm>
              <a:off x="6337600" y="3562750"/>
              <a:ext cx="17675" cy="15225"/>
            </a:xfrm>
            <a:custGeom>
              <a:rect b="b" l="l" r="r" t="t"/>
              <a:pathLst>
                <a:path extrusionOk="0" h="609" w="707">
                  <a:moveTo>
                    <a:pt x="453" y="0"/>
                  </a:moveTo>
                  <a:cubicBezTo>
                    <a:pt x="0" y="0"/>
                    <a:pt x="143" y="412"/>
                    <a:pt x="16" y="609"/>
                  </a:cubicBezTo>
                  <a:lnTo>
                    <a:pt x="635" y="609"/>
                  </a:lnTo>
                  <a:cubicBezTo>
                    <a:pt x="706" y="335"/>
                    <a:pt x="349" y="358"/>
                    <a:pt x="492" y="1"/>
                  </a:cubicBezTo>
                  <a:cubicBezTo>
                    <a:pt x="479" y="1"/>
                    <a:pt x="466" y="0"/>
                    <a:pt x="4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1" name="Google Shape;8241;p59"/>
            <p:cNvSpPr/>
            <p:nvPr/>
          </p:nvSpPr>
          <p:spPr>
            <a:xfrm>
              <a:off x="6344225" y="3076100"/>
              <a:ext cx="36050" cy="27125"/>
            </a:xfrm>
            <a:custGeom>
              <a:rect b="b" l="l" r="r" t="t"/>
              <a:pathLst>
                <a:path extrusionOk="0" h="1085" w="1442">
                  <a:moveTo>
                    <a:pt x="1239" y="1"/>
                  </a:moveTo>
                  <a:lnTo>
                    <a:pt x="1239" y="1"/>
                  </a:lnTo>
                  <a:cubicBezTo>
                    <a:pt x="727" y="120"/>
                    <a:pt x="537" y="465"/>
                    <a:pt x="48" y="548"/>
                  </a:cubicBezTo>
                  <a:cubicBezTo>
                    <a:pt x="1" y="810"/>
                    <a:pt x="239" y="846"/>
                    <a:pt x="203" y="1084"/>
                  </a:cubicBezTo>
                  <a:cubicBezTo>
                    <a:pt x="1275" y="1084"/>
                    <a:pt x="1441" y="727"/>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2" name="Google Shape;8242;p59"/>
            <p:cNvSpPr/>
            <p:nvPr/>
          </p:nvSpPr>
          <p:spPr>
            <a:xfrm>
              <a:off x="6966325" y="4327150"/>
              <a:ext cx="32475" cy="30375"/>
            </a:xfrm>
            <a:custGeom>
              <a:rect b="b" l="l" r="r" t="t"/>
              <a:pathLst>
                <a:path extrusionOk="0" h="1215" w="1299">
                  <a:moveTo>
                    <a:pt x="1" y="0"/>
                  </a:moveTo>
                  <a:lnTo>
                    <a:pt x="1" y="0"/>
                  </a:lnTo>
                  <a:cubicBezTo>
                    <a:pt x="239" y="429"/>
                    <a:pt x="60" y="1215"/>
                    <a:pt x="846" y="1215"/>
                  </a:cubicBezTo>
                  <a:cubicBezTo>
                    <a:pt x="1299" y="1203"/>
                    <a:pt x="1192" y="751"/>
                    <a:pt x="1192" y="393"/>
                  </a:cubicBezTo>
                  <a:lnTo>
                    <a:pt x="1192" y="393"/>
                  </a:lnTo>
                  <a:cubicBezTo>
                    <a:pt x="1172" y="394"/>
                    <a:pt x="1152" y="395"/>
                    <a:pt x="1134" y="395"/>
                  </a:cubicBezTo>
                  <a:cubicBezTo>
                    <a:pt x="587" y="395"/>
                    <a:pt x="450" y="70"/>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3" name="Google Shape;8243;p59"/>
            <p:cNvSpPr/>
            <p:nvPr/>
          </p:nvSpPr>
          <p:spPr>
            <a:xfrm>
              <a:off x="6173375" y="2469775"/>
              <a:ext cx="33950" cy="30500"/>
            </a:xfrm>
            <a:custGeom>
              <a:rect b="b" l="l" r="r" t="t"/>
              <a:pathLst>
                <a:path extrusionOk="0" h="1220" w="1358">
                  <a:moveTo>
                    <a:pt x="846" y="1"/>
                  </a:moveTo>
                  <a:lnTo>
                    <a:pt x="846" y="1"/>
                  </a:lnTo>
                  <a:cubicBezTo>
                    <a:pt x="548" y="334"/>
                    <a:pt x="108" y="572"/>
                    <a:pt x="1" y="1084"/>
                  </a:cubicBezTo>
                  <a:cubicBezTo>
                    <a:pt x="167" y="1195"/>
                    <a:pt x="441" y="1220"/>
                    <a:pt x="744" y="1220"/>
                  </a:cubicBezTo>
                  <a:cubicBezTo>
                    <a:pt x="832" y="1220"/>
                    <a:pt x="922" y="1218"/>
                    <a:pt x="1013" y="1215"/>
                  </a:cubicBezTo>
                  <a:cubicBezTo>
                    <a:pt x="703" y="906"/>
                    <a:pt x="1358" y="334"/>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4" name="Google Shape;8244;p59"/>
            <p:cNvSpPr/>
            <p:nvPr/>
          </p:nvSpPr>
          <p:spPr>
            <a:xfrm>
              <a:off x="6166225" y="2266475"/>
              <a:ext cx="39325" cy="33950"/>
            </a:xfrm>
            <a:custGeom>
              <a:rect b="b" l="l" r="r" t="t"/>
              <a:pathLst>
                <a:path extrusionOk="0" h="1358" w="1573">
                  <a:moveTo>
                    <a:pt x="799" y="1"/>
                  </a:moveTo>
                  <a:cubicBezTo>
                    <a:pt x="882" y="525"/>
                    <a:pt x="1" y="989"/>
                    <a:pt x="441" y="1358"/>
                  </a:cubicBezTo>
                  <a:cubicBezTo>
                    <a:pt x="632" y="906"/>
                    <a:pt x="1573" y="406"/>
                    <a:pt x="7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5" name="Google Shape;8245;p59"/>
            <p:cNvSpPr/>
            <p:nvPr/>
          </p:nvSpPr>
          <p:spPr>
            <a:xfrm>
              <a:off x="6179325" y="4050450"/>
              <a:ext cx="27400" cy="23125"/>
            </a:xfrm>
            <a:custGeom>
              <a:rect b="b" l="l" r="r" t="t"/>
              <a:pathLst>
                <a:path extrusionOk="0" h="925" w="1096">
                  <a:moveTo>
                    <a:pt x="304" y="1"/>
                  </a:moveTo>
                  <a:cubicBezTo>
                    <a:pt x="207" y="1"/>
                    <a:pt x="104" y="35"/>
                    <a:pt x="1" y="115"/>
                  </a:cubicBezTo>
                  <a:cubicBezTo>
                    <a:pt x="120" y="520"/>
                    <a:pt x="691" y="567"/>
                    <a:pt x="870" y="924"/>
                  </a:cubicBezTo>
                  <a:cubicBezTo>
                    <a:pt x="1095" y="728"/>
                    <a:pt x="756" y="1"/>
                    <a:pt x="3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6" name="Google Shape;8246;p59"/>
            <p:cNvSpPr/>
            <p:nvPr/>
          </p:nvSpPr>
          <p:spPr>
            <a:xfrm>
              <a:off x="6159675" y="2208725"/>
              <a:ext cx="31875" cy="26825"/>
            </a:xfrm>
            <a:custGeom>
              <a:rect b="b" l="l" r="r" t="t"/>
              <a:pathLst>
                <a:path extrusionOk="0" h="1073" w="1275">
                  <a:moveTo>
                    <a:pt x="537" y="1"/>
                  </a:moveTo>
                  <a:lnTo>
                    <a:pt x="537" y="1"/>
                  </a:lnTo>
                  <a:cubicBezTo>
                    <a:pt x="1" y="525"/>
                    <a:pt x="656" y="1013"/>
                    <a:pt x="1215" y="1072"/>
                  </a:cubicBezTo>
                  <a:cubicBezTo>
                    <a:pt x="1275" y="501"/>
                    <a:pt x="977" y="179"/>
                    <a:pt x="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7" name="Google Shape;8247;p59"/>
            <p:cNvSpPr/>
            <p:nvPr/>
          </p:nvSpPr>
          <p:spPr>
            <a:xfrm>
              <a:off x="6134375" y="4066700"/>
              <a:ext cx="23850" cy="37525"/>
            </a:xfrm>
            <a:custGeom>
              <a:rect b="b" l="l" r="r" t="t"/>
              <a:pathLst>
                <a:path extrusionOk="0" h="1501" w="954">
                  <a:moveTo>
                    <a:pt x="441" y="1"/>
                  </a:moveTo>
                  <a:cubicBezTo>
                    <a:pt x="358" y="655"/>
                    <a:pt x="1" y="1405"/>
                    <a:pt x="953" y="1501"/>
                  </a:cubicBezTo>
                  <a:cubicBezTo>
                    <a:pt x="656" y="1096"/>
                    <a:pt x="680" y="441"/>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8" name="Google Shape;8248;p59"/>
            <p:cNvSpPr/>
            <p:nvPr/>
          </p:nvSpPr>
          <p:spPr>
            <a:xfrm>
              <a:off x="6111375" y="4005150"/>
              <a:ext cx="17075" cy="20800"/>
            </a:xfrm>
            <a:custGeom>
              <a:rect b="b" l="l" r="r" t="t"/>
              <a:pathLst>
                <a:path extrusionOk="0" h="832" w="683">
                  <a:moveTo>
                    <a:pt x="539" y="0"/>
                  </a:moveTo>
                  <a:cubicBezTo>
                    <a:pt x="80" y="0"/>
                    <a:pt x="1" y="723"/>
                    <a:pt x="338" y="831"/>
                  </a:cubicBezTo>
                  <a:cubicBezTo>
                    <a:pt x="492" y="581"/>
                    <a:pt x="635" y="343"/>
                    <a:pt x="683" y="22"/>
                  </a:cubicBezTo>
                  <a:cubicBezTo>
                    <a:pt x="631" y="7"/>
                    <a:pt x="584" y="0"/>
                    <a:pt x="5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9" name="Google Shape;8249;p59"/>
            <p:cNvSpPr/>
            <p:nvPr/>
          </p:nvSpPr>
          <p:spPr>
            <a:xfrm>
              <a:off x="6178600" y="2144325"/>
              <a:ext cx="24875" cy="16875"/>
            </a:xfrm>
            <a:custGeom>
              <a:rect b="b" l="l" r="r" t="t"/>
              <a:pathLst>
                <a:path extrusionOk="0" h="675" w="995">
                  <a:moveTo>
                    <a:pt x="595" y="1"/>
                  </a:moveTo>
                  <a:cubicBezTo>
                    <a:pt x="129" y="1"/>
                    <a:pt x="1" y="674"/>
                    <a:pt x="728" y="674"/>
                  </a:cubicBezTo>
                  <a:cubicBezTo>
                    <a:pt x="752" y="674"/>
                    <a:pt x="777" y="673"/>
                    <a:pt x="804" y="672"/>
                  </a:cubicBezTo>
                  <a:cubicBezTo>
                    <a:pt x="756" y="410"/>
                    <a:pt x="994" y="374"/>
                    <a:pt x="982" y="136"/>
                  </a:cubicBezTo>
                  <a:cubicBezTo>
                    <a:pt x="838" y="39"/>
                    <a:pt x="707" y="1"/>
                    <a:pt x="5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0" name="Google Shape;8250;p59"/>
            <p:cNvSpPr/>
            <p:nvPr/>
          </p:nvSpPr>
          <p:spPr>
            <a:xfrm>
              <a:off x="6136175" y="3598775"/>
              <a:ext cx="19675" cy="20575"/>
            </a:xfrm>
            <a:custGeom>
              <a:rect b="b" l="l" r="r" t="t"/>
              <a:pathLst>
                <a:path extrusionOk="0" h="823" w="787">
                  <a:moveTo>
                    <a:pt x="703" y="1"/>
                  </a:moveTo>
                  <a:lnTo>
                    <a:pt x="703" y="1"/>
                  </a:lnTo>
                  <a:cubicBezTo>
                    <a:pt x="680" y="78"/>
                    <a:pt x="648" y="102"/>
                    <a:pt x="606" y="102"/>
                  </a:cubicBezTo>
                  <a:cubicBezTo>
                    <a:pt x="528" y="102"/>
                    <a:pt x="415" y="19"/>
                    <a:pt x="253" y="19"/>
                  </a:cubicBezTo>
                  <a:cubicBezTo>
                    <a:pt x="230" y="19"/>
                    <a:pt x="205" y="21"/>
                    <a:pt x="179" y="25"/>
                  </a:cubicBezTo>
                  <a:cubicBezTo>
                    <a:pt x="298" y="441"/>
                    <a:pt x="0" y="513"/>
                    <a:pt x="12" y="822"/>
                  </a:cubicBezTo>
                  <a:cubicBezTo>
                    <a:pt x="703" y="703"/>
                    <a:pt x="786" y="26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1" name="Google Shape;8251;p59"/>
            <p:cNvSpPr/>
            <p:nvPr/>
          </p:nvSpPr>
          <p:spPr>
            <a:xfrm>
              <a:off x="6157300" y="2330475"/>
              <a:ext cx="21350" cy="20725"/>
            </a:xfrm>
            <a:custGeom>
              <a:rect b="b" l="l" r="r" t="t"/>
              <a:pathLst>
                <a:path extrusionOk="0" h="829" w="854">
                  <a:moveTo>
                    <a:pt x="120" y="1"/>
                  </a:moveTo>
                  <a:lnTo>
                    <a:pt x="120" y="1"/>
                  </a:lnTo>
                  <a:cubicBezTo>
                    <a:pt x="1" y="417"/>
                    <a:pt x="298" y="489"/>
                    <a:pt x="298" y="822"/>
                  </a:cubicBezTo>
                  <a:cubicBezTo>
                    <a:pt x="337" y="826"/>
                    <a:pt x="373" y="828"/>
                    <a:pt x="407" y="828"/>
                  </a:cubicBezTo>
                  <a:cubicBezTo>
                    <a:pt x="768" y="828"/>
                    <a:pt x="854" y="601"/>
                    <a:pt x="810" y="274"/>
                  </a:cubicBezTo>
                  <a:cubicBezTo>
                    <a:pt x="560" y="215"/>
                    <a:pt x="382" y="72"/>
                    <a:pt x="1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2" name="Google Shape;8252;p59"/>
            <p:cNvSpPr/>
            <p:nvPr/>
          </p:nvSpPr>
          <p:spPr>
            <a:xfrm>
              <a:off x="6121575" y="3670175"/>
              <a:ext cx="61950" cy="44125"/>
            </a:xfrm>
            <a:custGeom>
              <a:rect b="b" l="l" r="r" t="t"/>
              <a:pathLst>
                <a:path extrusionOk="0" h="1765" w="2478">
                  <a:moveTo>
                    <a:pt x="1666" y="1"/>
                  </a:moveTo>
                  <a:cubicBezTo>
                    <a:pt x="1647" y="1"/>
                    <a:pt x="1628" y="1"/>
                    <a:pt x="1608" y="2"/>
                  </a:cubicBezTo>
                  <a:cubicBezTo>
                    <a:pt x="1055" y="77"/>
                    <a:pt x="996" y="560"/>
                    <a:pt x="344" y="560"/>
                  </a:cubicBezTo>
                  <a:cubicBezTo>
                    <a:pt x="267" y="560"/>
                    <a:pt x="181" y="553"/>
                    <a:pt x="84" y="538"/>
                  </a:cubicBezTo>
                  <a:lnTo>
                    <a:pt x="84" y="538"/>
                  </a:lnTo>
                  <a:cubicBezTo>
                    <a:pt x="1" y="1098"/>
                    <a:pt x="239" y="1407"/>
                    <a:pt x="406" y="1765"/>
                  </a:cubicBezTo>
                  <a:cubicBezTo>
                    <a:pt x="1049" y="1360"/>
                    <a:pt x="1489" y="800"/>
                    <a:pt x="2477" y="681"/>
                  </a:cubicBezTo>
                  <a:lnTo>
                    <a:pt x="2477" y="276"/>
                  </a:lnTo>
                  <a:cubicBezTo>
                    <a:pt x="2160" y="220"/>
                    <a:pt x="2037" y="1"/>
                    <a:pt x="16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3" name="Google Shape;8253;p59"/>
            <p:cNvSpPr/>
            <p:nvPr/>
          </p:nvSpPr>
          <p:spPr>
            <a:xfrm>
              <a:off x="6096275" y="3506550"/>
              <a:ext cx="74150" cy="50525"/>
            </a:xfrm>
            <a:custGeom>
              <a:rect b="b" l="l" r="r" t="t"/>
              <a:pathLst>
                <a:path extrusionOk="0" h="2021" w="2966">
                  <a:moveTo>
                    <a:pt x="1328" y="1"/>
                  </a:moveTo>
                  <a:cubicBezTo>
                    <a:pt x="1269" y="1"/>
                    <a:pt x="1197" y="11"/>
                    <a:pt x="1108" y="35"/>
                  </a:cubicBezTo>
                  <a:cubicBezTo>
                    <a:pt x="1430" y="1190"/>
                    <a:pt x="1" y="975"/>
                    <a:pt x="72" y="1940"/>
                  </a:cubicBezTo>
                  <a:cubicBezTo>
                    <a:pt x="324" y="1995"/>
                    <a:pt x="561" y="2020"/>
                    <a:pt x="785" y="2020"/>
                  </a:cubicBezTo>
                  <a:cubicBezTo>
                    <a:pt x="1717" y="2020"/>
                    <a:pt x="2418" y="1589"/>
                    <a:pt x="2966" y="1118"/>
                  </a:cubicBezTo>
                  <a:cubicBezTo>
                    <a:pt x="2620" y="1071"/>
                    <a:pt x="2644" y="749"/>
                    <a:pt x="2299" y="701"/>
                  </a:cubicBezTo>
                  <a:cubicBezTo>
                    <a:pt x="2013" y="880"/>
                    <a:pt x="2287" y="1523"/>
                    <a:pt x="1775" y="1523"/>
                  </a:cubicBezTo>
                  <a:cubicBezTo>
                    <a:pt x="1775" y="1297"/>
                    <a:pt x="1299" y="1452"/>
                    <a:pt x="1275" y="1249"/>
                  </a:cubicBezTo>
                  <a:cubicBezTo>
                    <a:pt x="1061" y="630"/>
                    <a:pt x="1870" y="821"/>
                    <a:pt x="1954" y="440"/>
                  </a:cubicBezTo>
                  <a:cubicBezTo>
                    <a:pt x="1571" y="440"/>
                    <a:pt x="1718" y="1"/>
                    <a:pt x="13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4" name="Google Shape;8254;p59"/>
            <p:cNvSpPr/>
            <p:nvPr/>
          </p:nvSpPr>
          <p:spPr>
            <a:xfrm>
              <a:off x="6811850" y="4171175"/>
              <a:ext cx="29200" cy="20575"/>
            </a:xfrm>
            <a:custGeom>
              <a:rect b="b" l="l" r="r" t="t"/>
              <a:pathLst>
                <a:path extrusionOk="0" h="823" w="1168">
                  <a:moveTo>
                    <a:pt x="1024" y="1"/>
                  </a:moveTo>
                  <a:cubicBezTo>
                    <a:pt x="358" y="1"/>
                    <a:pt x="12" y="286"/>
                    <a:pt x="1" y="822"/>
                  </a:cubicBezTo>
                  <a:cubicBezTo>
                    <a:pt x="667" y="798"/>
                    <a:pt x="1167" y="655"/>
                    <a:pt x="10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5" name="Google Shape;8255;p59"/>
            <p:cNvSpPr/>
            <p:nvPr/>
          </p:nvSpPr>
          <p:spPr>
            <a:xfrm>
              <a:off x="6828725" y="4354125"/>
              <a:ext cx="41500" cy="23950"/>
            </a:xfrm>
            <a:custGeom>
              <a:rect b="b" l="l" r="r" t="t"/>
              <a:pathLst>
                <a:path extrusionOk="0" h="958" w="1660">
                  <a:moveTo>
                    <a:pt x="1280" y="0"/>
                  </a:moveTo>
                  <a:cubicBezTo>
                    <a:pt x="550" y="0"/>
                    <a:pt x="0" y="517"/>
                    <a:pt x="373" y="957"/>
                  </a:cubicBezTo>
                  <a:cubicBezTo>
                    <a:pt x="909" y="826"/>
                    <a:pt x="1659" y="362"/>
                    <a:pt x="1397" y="5"/>
                  </a:cubicBezTo>
                  <a:cubicBezTo>
                    <a:pt x="1358" y="2"/>
                    <a:pt x="1318" y="0"/>
                    <a:pt x="128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6" name="Google Shape;8256;p59"/>
            <p:cNvSpPr/>
            <p:nvPr/>
          </p:nvSpPr>
          <p:spPr>
            <a:xfrm>
              <a:off x="6797275" y="4284225"/>
              <a:ext cx="25025" cy="16450"/>
            </a:xfrm>
            <a:custGeom>
              <a:rect b="b" l="l" r="r" t="t"/>
              <a:pathLst>
                <a:path extrusionOk="0" h="658" w="1001">
                  <a:moveTo>
                    <a:pt x="718" y="1"/>
                  </a:moveTo>
                  <a:cubicBezTo>
                    <a:pt x="593" y="1"/>
                    <a:pt x="494" y="117"/>
                    <a:pt x="211" y="117"/>
                  </a:cubicBezTo>
                  <a:cubicBezTo>
                    <a:pt x="172" y="117"/>
                    <a:pt x="130" y="115"/>
                    <a:pt x="83" y="110"/>
                  </a:cubicBezTo>
                  <a:lnTo>
                    <a:pt x="83" y="110"/>
                  </a:lnTo>
                  <a:cubicBezTo>
                    <a:pt x="0" y="475"/>
                    <a:pt x="172" y="657"/>
                    <a:pt x="575" y="657"/>
                  </a:cubicBezTo>
                  <a:cubicBezTo>
                    <a:pt x="633" y="657"/>
                    <a:pt x="695" y="653"/>
                    <a:pt x="762" y="646"/>
                  </a:cubicBezTo>
                  <a:cubicBezTo>
                    <a:pt x="810" y="467"/>
                    <a:pt x="1000" y="372"/>
                    <a:pt x="941" y="110"/>
                  </a:cubicBezTo>
                  <a:cubicBezTo>
                    <a:pt x="845" y="28"/>
                    <a:pt x="7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7" name="Google Shape;8257;p59"/>
            <p:cNvSpPr/>
            <p:nvPr/>
          </p:nvSpPr>
          <p:spPr>
            <a:xfrm>
              <a:off x="6846525" y="4391750"/>
              <a:ext cx="29950" cy="16525"/>
            </a:xfrm>
            <a:custGeom>
              <a:rect b="b" l="l" r="r" t="t"/>
              <a:pathLst>
                <a:path extrusionOk="0" h="661" w="1198">
                  <a:moveTo>
                    <a:pt x="161" y="0"/>
                  </a:moveTo>
                  <a:cubicBezTo>
                    <a:pt x="1" y="441"/>
                    <a:pt x="301" y="661"/>
                    <a:pt x="600" y="661"/>
                  </a:cubicBezTo>
                  <a:cubicBezTo>
                    <a:pt x="900" y="661"/>
                    <a:pt x="1197" y="441"/>
                    <a:pt x="10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8" name="Google Shape;8258;p59"/>
            <p:cNvSpPr/>
            <p:nvPr/>
          </p:nvSpPr>
          <p:spPr>
            <a:xfrm>
              <a:off x="6782075" y="4222075"/>
              <a:ext cx="34275" cy="22375"/>
            </a:xfrm>
            <a:custGeom>
              <a:rect b="b" l="l" r="r" t="t"/>
              <a:pathLst>
                <a:path extrusionOk="0" h="895" w="1371">
                  <a:moveTo>
                    <a:pt x="1192" y="1"/>
                  </a:moveTo>
                  <a:cubicBezTo>
                    <a:pt x="465" y="13"/>
                    <a:pt x="168" y="370"/>
                    <a:pt x="1" y="822"/>
                  </a:cubicBezTo>
                  <a:cubicBezTo>
                    <a:pt x="79" y="873"/>
                    <a:pt x="186" y="895"/>
                    <a:pt x="307" y="895"/>
                  </a:cubicBezTo>
                  <a:cubicBezTo>
                    <a:pt x="662" y="895"/>
                    <a:pt x="1139" y="708"/>
                    <a:pt x="1370" y="548"/>
                  </a:cubicBezTo>
                  <a:cubicBezTo>
                    <a:pt x="1370" y="310"/>
                    <a:pt x="1323" y="132"/>
                    <a:pt x="119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9" name="Google Shape;8259;p59"/>
            <p:cNvSpPr/>
            <p:nvPr/>
          </p:nvSpPr>
          <p:spPr>
            <a:xfrm>
              <a:off x="6753450" y="4751325"/>
              <a:ext cx="16150" cy="15475"/>
            </a:xfrm>
            <a:custGeom>
              <a:rect b="b" l="l" r="r" t="t"/>
              <a:pathLst>
                <a:path extrusionOk="0" h="619" w="646">
                  <a:moveTo>
                    <a:pt x="490" y="1"/>
                  </a:moveTo>
                  <a:cubicBezTo>
                    <a:pt x="0" y="1"/>
                    <a:pt x="0" y="608"/>
                    <a:pt x="432" y="619"/>
                  </a:cubicBezTo>
                  <a:cubicBezTo>
                    <a:pt x="563" y="464"/>
                    <a:pt x="646" y="286"/>
                    <a:pt x="610" y="12"/>
                  </a:cubicBezTo>
                  <a:cubicBezTo>
                    <a:pt x="567" y="4"/>
                    <a:pt x="527"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0" name="Google Shape;8260;p59"/>
            <p:cNvSpPr/>
            <p:nvPr/>
          </p:nvSpPr>
          <p:spPr>
            <a:xfrm>
              <a:off x="6760650" y="4083375"/>
              <a:ext cx="17000" cy="17050"/>
            </a:xfrm>
            <a:custGeom>
              <a:rect b="b" l="l" r="r" t="t"/>
              <a:pathLst>
                <a:path extrusionOk="0" h="682" w="680">
                  <a:moveTo>
                    <a:pt x="679" y="0"/>
                  </a:moveTo>
                  <a:cubicBezTo>
                    <a:pt x="251" y="0"/>
                    <a:pt x="24" y="191"/>
                    <a:pt x="1" y="536"/>
                  </a:cubicBezTo>
                  <a:cubicBezTo>
                    <a:pt x="199" y="576"/>
                    <a:pt x="290" y="681"/>
                    <a:pt x="521" y="681"/>
                  </a:cubicBezTo>
                  <a:cubicBezTo>
                    <a:pt x="567" y="681"/>
                    <a:pt x="619" y="677"/>
                    <a:pt x="679" y="667"/>
                  </a:cubicBezTo>
                  <a:lnTo>
                    <a:pt x="679"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1" name="Google Shape;8261;p59"/>
            <p:cNvSpPr/>
            <p:nvPr/>
          </p:nvSpPr>
          <p:spPr>
            <a:xfrm>
              <a:off x="6926750" y="4347400"/>
              <a:ext cx="20250" cy="17275"/>
            </a:xfrm>
            <a:custGeom>
              <a:rect b="b" l="l" r="r" t="t"/>
              <a:pathLst>
                <a:path extrusionOk="0" h="691" w="810">
                  <a:moveTo>
                    <a:pt x="381" y="0"/>
                  </a:moveTo>
                  <a:cubicBezTo>
                    <a:pt x="322" y="322"/>
                    <a:pt x="0" y="595"/>
                    <a:pt x="536" y="691"/>
                  </a:cubicBezTo>
                  <a:cubicBezTo>
                    <a:pt x="798" y="512"/>
                    <a:pt x="810" y="0"/>
                    <a:pt x="3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2" name="Google Shape;8262;p59"/>
            <p:cNvSpPr/>
            <p:nvPr/>
          </p:nvSpPr>
          <p:spPr>
            <a:xfrm>
              <a:off x="6944300" y="4052150"/>
              <a:ext cx="175350" cy="71425"/>
            </a:xfrm>
            <a:custGeom>
              <a:rect b="b" l="l" r="r" t="t"/>
              <a:pathLst>
                <a:path extrusionOk="0" h="2857" w="7014">
                  <a:moveTo>
                    <a:pt x="4089" y="1"/>
                  </a:moveTo>
                  <a:cubicBezTo>
                    <a:pt x="3933" y="1"/>
                    <a:pt x="3773" y="4"/>
                    <a:pt x="3608" y="11"/>
                  </a:cubicBezTo>
                  <a:cubicBezTo>
                    <a:pt x="3411" y="187"/>
                    <a:pt x="3436" y="555"/>
                    <a:pt x="3030" y="555"/>
                  </a:cubicBezTo>
                  <a:cubicBezTo>
                    <a:pt x="2996" y="555"/>
                    <a:pt x="2958" y="552"/>
                    <a:pt x="2918" y="547"/>
                  </a:cubicBezTo>
                  <a:lnTo>
                    <a:pt x="2918" y="547"/>
                  </a:lnTo>
                  <a:cubicBezTo>
                    <a:pt x="2799" y="785"/>
                    <a:pt x="3108" y="1345"/>
                    <a:pt x="2739" y="1368"/>
                  </a:cubicBezTo>
                  <a:cubicBezTo>
                    <a:pt x="2497" y="1328"/>
                    <a:pt x="2179" y="1299"/>
                    <a:pt x="1840" y="1299"/>
                  </a:cubicBezTo>
                  <a:cubicBezTo>
                    <a:pt x="1678" y="1299"/>
                    <a:pt x="1512" y="1305"/>
                    <a:pt x="1346" y="1321"/>
                  </a:cubicBezTo>
                  <a:cubicBezTo>
                    <a:pt x="1227" y="1142"/>
                    <a:pt x="1049" y="999"/>
                    <a:pt x="703" y="975"/>
                  </a:cubicBezTo>
                  <a:cubicBezTo>
                    <a:pt x="596" y="1095"/>
                    <a:pt x="537" y="1249"/>
                    <a:pt x="549" y="1452"/>
                  </a:cubicBezTo>
                  <a:cubicBezTo>
                    <a:pt x="358" y="1511"/>
                    <a:pt x="179" y="1571"/>
                    <a:pt x="1" y="1654"/>
                  </a:cubicBezTo>
                  <a:cubicBezTo>
                    <a:pt x="120" y="2785"/>
                    <a:pt x="1489" y="2071"/>
                    <a:pt x="2061" y="2857"/>
                  </a:cubicBezTo>
                  <a:cubicBezTo>
                    <a:pt x="1918" y="2511"/>
                    <a:pt x="2311" y="2202"/>
                    <a:pt x="2739" y="1630"/>
                  </a:cubicBezTo>
                  <a:lnTo>
                    <a:pt x="2739" y="1630"/>
                  </a:lnTo>
                  <a:cubicBezTo>
                    <a:pt x="2698" y="1813"/>
                    <a:pt x="2747" y="1863"/>
                    <a:pt x="2835" y="1863"/>
                  </a:cubicBezTo>
                  <a:cubicBezTo>
                    <a:pt x="2938" y="1863"/>
                    <a:pt x="3095" y="1795"/>
                    <a:pt x="3222" y="1795"/>
                  </a:cubicBezTo>
                  <a:cubicBezTo>
                    <a:pt x="3331" y="1795"/>
                    <a:pt x="3418" y="1846"/>
                    <a:pt x="3430" y="2035"/>
                  </a:cubicBezTo>
                  <a:cubicBezTo>
                    <a:pt x="3406" y="2261"/>
                    <a:pt x="2977" y="2142"/>
                    <a:pt x="3085" y="2452"/>
                  </a:cubicBezTo>
                  <a:cubicBezTo>
                    <a:pt x="3139" y="2441"/>
                    <a:pt x="3186" y="2436"/>
                    <a:pt x="3227" y="2436"/>
                  </a:cubicBezTo>
                  <a:cubicBezTo>
                    <a:pt x="3548" y="2436"/>
                    <a:pt x="3481" y="2738"/>
                    <a:pt x="3812" y="2738"/>
                  </a:cubicBezTo>
                  <a:cubicBezTo>
                    <a:pt x="3850" y="2738"/>
                    <a:pt x="3893" y="2734"/>
                    <a:pt x="3942" y="2726"/>
                  </a:cubicBezTo>
                  <a:cubicBezTo>
                    <a:pt x="4085" y="2154"/>
                    <a:pt x="3704" y="1595"/>
                    <a:pt x="3942" y="1380"/>
                  </a:cubicBezTo>
                  <a:lnTo>
                    <a:pt x="3942" y="1380"/>
                  </a:lnTo>
                  <a:cubicBezTo>
                    <a:pt x="4656" y="1666"/>
                    <a:pt x="5406" y="1928"/>
                    <a:pt x="5990" y="2321"/>
                  </a:cubicBezTo>
                  <a:cubicBezTo>
                    <a:pt x="6240" y="2154"/>
                    <a:pt x="6240" y="1678"/>
                    <a:pt x="5990" y="1511"/>
                  </a:cubicBezTo>
                  <a:cubicBezTo>
                    <a:pt x="6359" y="1345"/>
                    <a:pt x="6918" y="1333"/>
                    <a:pt x="7014" y="964"/>
                  </a:cubicBezTo>
                  <a:cubicBezTo>
                    <a:pt x="6585" y="714"/>
                    <a:pt x="5668" y="844"/>
                    <a:pt x="5811" y="142"/>
                  </a:cubicBezTo>
                  <a:cubicBezTo>
                    <a:pt x="5295" y="56"/>
                    <a:pt x="4725" y="1"/>
                    <a:pt x="40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3" name="Google Shape;8263;p59"/>
            <p:cNvSpPr/>
            <p:nvPr/>
          </p:nvSpPr>
          <p:spPr>
            <a:xfrm>
              <a:off x="6954725" y="4116100"/>
              <a:ext cx="84250" cy="82200"/>
            </a:xfrm>
            <a:custGeom>
              <a:rect b="b" l="l" r="r" t="t"/>
              <a:pathLst>
                <a:path extrusionOk="0" h="3288" w="3370">
                  <a:moveTo>
                    <a:pt x="286" y="1"/>
                  </a:moveTo>
                  <a:cubicBezTo>
                    <a:pt x="1" y="620"/>
                    <a:pt x="870" y="370"/>
                    <a:pt x="929" y="727"/>
                  </a:cubicBezTo>
                  <a:cubicBezTo>
                    <a:pt x="1048" y="918"/>
                    <a:pt x="1048" y="1132"/>
                    <a:pt x="1013" y="1299"/>
                  </a:cubicBezTo>
                  <a:cubicBezTo>
                    <a:pt x="1001" y="1275"/>
                    <a:pt x="965" y="1263"/>
                    <a:pt x="941" y="1251"/>
                  </a:cubicBezTo>
                  <a:lnTo>
                    <a:pt x="941" y="1251"/>
                  </a:lnTo>
                  <a:cubicBezTo>
                    <a:pt x="953" y="1299"/>
                    <a:pt x="965" y="1334"/>
                    <a:pt x="1001" y="1370"/>
                  </a:cubicBezTo>
                  <a:cubicBezTo>
                    <a:pt x="953" y="1632"/>
                    <a:pt x="929" y="1870"/>
                    <a:pt x="1251" y="2073"/>
                  </a:cubicBezTo>
                  <a:cubicBezTo>
                    <a:pt x="1286" y="2037"/>
                    <a:pt x="1286" y="2013"/>
                    <a:pt x="1298" y="1977"/>
                  </a:cubicBezTo>
                  <a:cubicBezTo>
                    <a:pt x="1548" y="2442"/>
                    <a:pt x="1846" y="2858"/>
                    <a:pt x="2156" y="3287"/>
                  </a:cubicBezTo>
                  <a:lnTo>
                    <a:pt x="3370" y="3287"/>
                  </a:lnTo>
                  <a:cubicBezTo>
                    <a:pt x="3013" y="2489"/>
                    <a:pt x="2215" y="2037"/>
                    <a:pt x="1465" y="1561"/>
                  </a:cubicBezTo>
                  <a:cubicBezTo>
                    <a:pt x="1477" y="1299"/>
                    <a:pt x="1405" y="1061"/>
                    <a:pt x="1584" y="715"/>
                  </a:cubicBezTo>
                  <a:cubicBezTo>
                    <a:pt x="953" y="620"/>
                    <a:pt x="774" y="20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4" name="Google Shape;8264;p59"/>
            <p:cNvSpPr/>
            <p:nvPr/>
          </p:nvSpPr>
          <p:spPr>
            <a:xfrm>
              <a:off x="6726850" y="4587400"/>
              <a:ext cx="37100" cy="12400"/>
            </a:xfrm>
            <a:custGeom>
              <a:rect b="b" l="l" r="r" t="t"/>
              <a:pathLst>
                <a:path extrusionOk="0" h="496" w="1484">
                  <a:moveTo>
                    <a:pt x="232" y="1"/>
                  </a:moveTo>
                  <a:cubicBezTo>
                    <a:pt x="177" y="1"/>
                    <a:pt x="118" y="3"/>
                    <a:pt x="55" y="8"/>
                  </a:cubicBezTo>
                  <a:cubicBezTo>
                    <a:pt x="0" y="392"/>
                    <a:pt x="297" y="495"/>
                    <a:pt x="640" y="495"/>
                  </a:cubicBezTo>
                  <a:cubicBezTo>
                    <a:pt x="968" y="495"/>
                    <a:pt x="1338" y="401"/>
                    <a:pt x="1484" y="366"/>
                  </a:cubicBezTo>
                  <a:cubicBezTo>
                    <a:pt x="1049" y="268"/>
                    <a:pt x="822"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5" name="Google Shape;8265;p59"/>
            <p:cNvSpPr/>
            <p:nvPr/>
          </p:nvSpPr>
          <p:spPr>
            <a:xfrm>
              <a:off x="6882100" y="4357325"/>
              <a:ext cx="29575" cy="24675"/>
            </a:xfrm>
            <a:custGeom>
              <a:rect b="b" l="l" r="r" t="t"/>
              <a:pathLst>
                <a:path extrusionOk="0" h="987" w="1183">
                  <a:moveTo>
                    <a:pt x="534" y="0"/>
                  </a:moveTo>
                  <a:cubicBezTo>
                    <a:pt x="455" y="0"/>
                    <a:pt x="369" y="6"/>
                    <a:pt x="274" y="20"/>
                  </a:cubicBezTo>
                  <a:cubicBezTo>
                    <a:pt x="215" y="341"/>
                    <a:pt x="0" y="532"/>
                    <a:pt x="96" y="972"/>
                  </a:cubicBezTo>
                  <a:cubicBezTo>
                    <a:pt x="186" y="982"/>
                    <a:pt x="270" y="987"/>
                    <a:pt x="349" y="987"/>
                  </a:cubicBezTo>
                  <a:cubicBezTo>
                    <a:pt x="939" y="987"/>
                    <a:pt x="1183" y="709"/>
                    <a:pt x="1120" y="163"/>
                  </a:cubicBezTo>
                  <a:cubicBezTo>
                    <a:pt x="982" y="71"/>
                    <a:pt x="801"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6" name="Google Shape;8266;p59"/>
            <p:cNvSpPr/>
            <p:nvPr/>
          </p:nvSpPr>
          <p:spPr>
            <a:xfrm>
              <a:off x="6919300" y="4659300"/>
              <a:ext cx="21750" cy="17425"/>
            </a:xfrm>
            <a:custGeom>
              <a:rect b="b" l="l" r="r" t="t"/>
              <a:pathLst>
                <a:path extrusionOk="0" h="697" w="870">
                  <a:moveTo>
                    <a:pt x="631" y="1"/>
                  </a:moveTo>
                  <a:cubicBezTo>
                    <a:pt x="141" y="1"/>
                    <a:pt x="105" y="357"/>
                    <a:pt x="1" y="680"/>
                  </a:cubicBezTo>
                  <a:cubicBezTo>
                    <a:pt x="93" y="692"/>
                    <a:pt x="178" y="697"/>
                    <a:pt x="256" y="697"/>
                  </a:cubicBezTo>
                  <a:cubicBezTo>
                    <a:pt x="513" y="697"/>
                    <a:pt x="703" y="641"/>
                    <a:pt x="858" y="550"/>
                  </a:cubicBezTo>
                  <a:cubicBezTo>
                    <a:pt x="870" y="311"/>
                    <a:pt x="810" y="133"/>
                    <a:pt x="679" y="2"/>
                  </a:cubicBezTo>
                  <a:cubicBezTo>
                    <a:pt x="663" y="1"/>
                    <a:pt x="64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7" name="Google Shape;8267;p59"/>
            <p:cNvSpPr/>
            <p:nvPr/>
          </p:nvSpPr>
          <p:spPr>
            <a:xfrm>
              <a:off x="6881575" y="4225375"/>
              <a:ext cx="42225" cy="23825"/>
            </a:xfrm>
            <a:custGeom>
              <a:rect b="b" l="l" r="r" t="t"/>
              <a:pathLst>
                <a:path extrusionOk="0" h="953" w="1689">
                  <a:moveTo>
                    <a:pt x="1015" y="0"/>
                  </a:moveTo>
                  <a:cubicBezTo>
                    <a:pt x="454" y="0"/>
                    <a:pt x="0" y="534"/>
                    <a:pt x="474" y="952"/>
                  </a:cubicBezTo>
                  <a:cubicBezTo>
                    <a:pt x="772" y="642"/>
                    <a:pt x="1688" y="833"/>
                    <a:pt x="1498" y="142"/>
                  </a:cubicBezTo>
                  <a:cubicBezTo>
                    <a:pt x="1341" y="43"/>
                    <a:pt x="1174" y="0"/>
                    <a:pt x="10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8" name="Google Shape;8268;p59"/>
            <p:cNvSpPr/>
            <p:nvPr/>
          </p:nvSpPr>
          <p:spPr>
            <a:xfrm>
              <a:off x="6510025" y="4697725"/>
              <a:ext cx="35150" cy="22050"/>
            </a:xfrm>
            <a:custGeom>
              <a:rect b="b" l="l" r="r" t="t"/>
              <a:pathLst>
                <a:path extrusionOk="0" h="882" w="1406">
                  <a:moveTo>
                    <a:pt x="810" y="1"/>
                  </a:moveTo>
                  <a:cubicBezTo>
                    <a:pt x="572" y="215"/>
                    <a:pt x="36" y="203"/>
                    <a:pt x="1" y="596"/>
                  </a:cubicBezTo>
                  <a:cubicBezTo>
                    <a:pt x="345" y="645"/>
                    <a:pt x="429" y="881"/>
                    <a:pt x="817" y="881"/>
                  </a:cubicBezTo>
                  <a:cubicBezTo>
                    <a:pt x="899" y="881"/>
                    <a:pt x="994" y="871"/>
                    <a:pt x="1108" y="846"/>
                  </a:cubicBezTo>
                  <a:cubicBezTo>
                    <a:pt x="1406" y="429"/>
                    <a:pt x="1179" y="191"/>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9" name="Google Shape;8269;p59"/>
            <p:cNvSpPr/>
            <p:nvPr/>
          </p:nvSpPr>
          <p:spPr>
            <a:xfrm>
              <a:off x="6435025" y="4636425"/>
              <a:ext cx="91400" cy="31200"/>
            </a:xfrm>
            <a:custGeom>
              <a:rect b="b" l="l" r="r" t="t"/>
              <a:pathLst>
                <a:path extrusionOk="0" h="1248" w="3656">
                  <a:moveTo>
                    <a:pt x="2691" y="0"/>
                  </a:moveTo>
                  <a:cubicBezTo>
                    <a:pt x="2398" y="259"/>
                    <a:pt x="2066" y="339"/>
                    <a:pt x="1728" y="339"/>
                  </a:cubicBezTo>
                  <a:cubicBezTo>
                    <a:pt x="1180" y="339"/>
                    <a:pt x="616" y="129"/>
                    <a:pt x="178" y="129"/>
                  </a:cubicBezTo>
                  <a:cubicBezTo>
                    <a:pt x="116" y="129"/>
                    <a:pt x="57" y="133"/>
                    <a:pt x="0" y="143"/>
                  </a:cubicBezTo>
                  <a:cubicBezTo>
                    <a:pt x="119" y="572"/>
                    <a:pt x="238" y="1012"/>
                    <a:pt x="619" y="1226"/>
                  </a:cubicBezTo>
                  <a:cubicBezTo>
                    <a:pt x="839" y="1111"/>
                    <a:pt x="1069" y="1072"/>
                    <a:pt x="1316" y="1072"/>
                  </a:cubicBezTo>
                  <a:cubicBezTo>
                    <a:pt x="1839" y="1072"/>
                    <a:pt x="2439" y="1248"/>
                    <a:pt x="3189" y="1248"/>
                  </a:cubicBezTo>
                  <a:cubicBezTo>
                    <a:pt x="3331" y="1248"/>
                    <a:pt x="3478" y="1241"/>
                    <a:pt x="3632" y="1226"/>
                  </a:cubicBezTo>
                  <a:cubicBezTo>
                    <a:pt x="3655" y="679"/>
                    <a:pt x="3417" y="226"/>
                    <a:pt x="2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0" name="Google Shape;8270;p59"/>
            <p:cNvSpPr/>
            <p:nvPr/>
          </p:nvSpPr>
          <p:spPr>
            <a:xfrm>
              <a:off x="6560625" y="4700100"/>
              <a:ext cx="20275" cy="21475"/>
            </a:xfrm>
            <a:custGeom>
              <a:rect b="b" l="l" r="r" t="t"/>
              <a:pathLst>
                <a:path extrusionOk="0" h="859" w="811">
                  <a:moveTo>
                    <a:pt x="36" y="1"/>
                  </a:moveTo>
                  <a:cubicBezTo>
                    <a:pt x="1" y="442"/>
                    <a:pt x="144" y="739"/>
                    <a:pt x="525" y="858"/>
                  </a:cubicBezTo>
                  <a:cubicBezTo>
                    <a:pt x="810" y="596"/>
                    <a:pt x="513" y="49"/>
                    <a:pt x="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1" name="Google Shape;8271;p59"/>
            <p:cNvSpPr/>
            <p:nvPr/>
          </p:nvSpPr>
          <p:spPr>
            <a:xfrm>
              <a:off x="6386500" y="4662675"/>
              <a:ext cx="48050" cy="18775"/>
            </a:xfrm>
            <a:custGeom>
              <a:rect b="b" l="l" r="r" t="t"/>
              <a:pathLst>
                <a:path extrusionOk="0" h="751" w="1922">
                  <a:moveTo>
                    <a:pt x="959" y="1"/>
                  </a:moveTo>
                  <a:cubicBezTo>
                    <a:pt x="569" y="1"/>
                    <a:pt x="144" y="66"/>
                    <a:pt x="1" y="295"/>
                  </a:cubicBezTo>
                  <a:cubicBezTo>
                    <a:pt x="111" y="589"/>
                    <a:pt x="594" y="751"/>
                    <a:pt x="1019" y="751"/>
                  </a:cubicBezTo>
                  <a:cubicBezTo>
                    <a:pt x="1509" y="751"/>
                    <a:pt x="1921" y="535"/>
                    <a:pt x="1596" y="57"/>
                  </a:cubicBezTo>
                  <a:cubicBezTo>
                    <a:pt x="1459" y="29"/>
                    <a:pt x="1216" y="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2" name="Google Shape;8272;p59"/>
            <p:cNvSpPr/>
            <p:nvPr/>
          </p:nvSpPr>
          <p:spPr>
            <a:xfrm>
              <a:off x="6393650" y="4200600"/>
              <a:ext cx="44075" cy="14825"/>
            </a:xfrm>
            <a:custGeom>
              <a:rect b="b" l="l" r="r" t="t"/>
              <a:pathLst>
                <a:path extrusionOk="0" h="593" w="1763">
                  <a:moveTo>
                    <a:pt x="1123" y="0"/>
                  </a:moveTo>
                  <a:cubicBezTo>
                    <a:pt x="881" y="0"/>
                    <a:pt x="693" y="24"/>
                    <a:pt x="179" y="38"/>
                  </a:cubicBezTo>
                  <a:cubicBezTo>
                    <a:pt x="226" y="264"/>
                    <a:pt x="0" y="312"/>
                    <a:pt x="12" y="538"/>
                  </a:cubicBezTo>
                  <a:cubicBezTo>
                    <a:pt x="121" y="575"/>
                    <a:pt x="269" y="592"/>
                    <a:pt x="433" y="592"/>
                  </a:cubicBezTo>
                  <a:cubicBezTo>
                    <a:pt x="967" y="592"/>
                    <a:pt x="1671" y="402"/>
                    <a:pt x="1762" y="38"/>
                  </a:cubicBezTo>
                  <a:cubicBezTo>
                    <a:pt x="1459" y="10"/>
                    <a:pt x="1280" y="0"/>
                    <a:pt x="11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3" name="Google Shape;8273;p59"/>
            <p:cNvSpPr/>
            <p:nvPr/>
          </p:nvSpPr>
          <p:spPr>
            <a:xfrm>
              <a:off x="6390675" y="4417325"/>
              <a:ext cx="28100" cy="12225"/>
            </a:xfrm>
            <a:custGeom>
              <a:rect b="b" l="l" r="r" t="t"/>
              <a:pathLst>
                <a:path extrusionOk="0" h="489" w="1124">
                  <a:moveTo>
                    <a:pt x="693" y="0"/>
                  </a:moveTo>
                  <a:cubicBezTo>
                    <a:pt x="308" y="0"/>
                    <a:pt x="27" y="87"/>
                    <a:pt x="0" y="382"/>
                  </a:cubicBezTo>
                  <a:cubicBezTo>
                    <a:pt x="106" y="455"/>
                    <a:pt x="253" y="489"/>
                    <a:pt x="405" y="489"/>
                  </a:cubicBezTo>
                  <a:cubicBezTo>
                    <a:pt x="750" y="489"/>
                    <a:pt x="1124" y="314"/>
                    <a:pt x="1107" y="25"/>
                  </a:cubicBezTo>
                  <a:cubicBezTo>
                    <a:pt x="962" y="10"/>
                    <a:pt x="822" y="0"/>
                    <a:pt x="6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4" name="Google Shape;8274;p59"/>
            <p:cNvSpPr/>
            <p:nvPr/>
          </p:nvSpPr>
          <p:spPr>
            <a:xfrm>
              <a:off x="6628375" y="3434750"/>
              <a:ext cx="25725" cy="21675"/>
            </a:xfrm>
            <a:custGeom>
              <a:rect b="b" l="l" r="r" t="t"/>
              <a:pathLst>
                <a:path extrusionOk="0" h="867" w="1029">
                  <a:moveTo>
                    <a:pt x="707" y="1"/>
                  </a:moveTo>
                  <a:cubicBezTo>
                    <a:pt x="127" y="1"/>
                    <a:pt x="1" y="565"/>
                    <a:pt x="303" y="847"/>
                  </a:cubicBezTo>
                  <a:cubicBezTo>
                    <a:pt x="384" y="860"/>
                    <a:pt x="457" y="867"/>
                    <a:pt x="521" y="867"/>
                  </a:cubicBezTo>
                  <a:cubicBezTo>
                    <a:pt x="1029" y="867"/>
                    <a:pt x="1024" y="471"/>
                    <a:pt x="982" y="37"/>
                  </a:cubicBezTo>
                  <a:cubicBezTo>
                    <a:pt x="881" y="12"/>
                    <a:pt x="790" y="1"/>
                    <a:pt x="7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5" name="Google Shape;8275;p59"/>
            <p:cNvSpPr/>
            <p:nvPr/>
          </p:nvSpPr>
          <p:spPr>
            <a:xfrm>
              <a:off x="6641000" y="4596825"/>
              <a:ext cx="62400" cy="26200"/>
            </a:xfrm>
            <a:custGeom>
              <a:rect b="b" l="l" r="r" t="t"/>
              <a:pathLst>
                <a:path extrusionOk="0" h="1048" w="2496">
                  <a:moveTo>
                    <a:pt x="990" y="0"/>
                  </a:moveTo>
                  <a:cubicBezTo>
                    <a:pt x="634" y="0"/>
                    <a:pt x="272" y="77"/>
                    <a:pt x="0" y="239"/>
                  </a:cubicBezTo>
                  <a:cubicBezTo>
                    <a:pt x="522" y="485"/>
                    <a:pt x="1027" y="1048"/>
                    <a:pt x="1744" y="1048"/>
                  </a:cubicBezTo>
                  <a:cubicBezTo>
                    <a:pt x="1895" y="1048"/>
                    <a:pt x="2055" y="1023"/>
                    <a:pt x="2227" y="965"/>
                  </a:cubicBezTo>
                  <a:cubicBezTo>
                    <a:pt x="2495" y="355"/>
                    <a:pt x="1758" y="0"/>
                    <a:pt x="9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6" name="Google Shape;8276;p59"/>
            <p:cNvSpPr/>
            <p:nvPr/>
          </p:nvSpPr>
          <p:spPr>
            <a:xfrm>
              <a:off x="6636225" y="3979300"/>
              <a:ext cx="25025" cy="9750"/>
            </a:xfrm>
            <a:custGeom>
              <a:rect b="b" l="l" r="r" t="t"/>
              <a:pathLst>
                <a:path extrusionOk="0" h="390" w="1001">
                  <a:moveTo>
                    <a:pt x="551" y="1"/>
                  </a:moveTo>
                  <a:cubicBezTo>
                    <a:pt x="267" y="1"/>
                    <a:pt x="25" y="34"/>
                    <a:pt x="1" y="246"/>
                  </a:cubicBezTo>
                  <a:cubicBezTo>
                    <a:pt x="39" y="240"/>
                    <a:pt x="72" y="238"/>
                    <a:pt x="103" y="238"/>
                  </a:cubicBezTo>
                  <a:cubicBezTo>
                    <a:pt x="340" y="238"/>
                    <a:pt x="388" y="389"/>
                    <a:pt x="612" y="389"/>
                  </a:cubicBezTo>
                  <a:cubicBezTo>
                    <a:pt x="661" y="389"/>
                    <a:pt x="718" y="382"/>
                    <a:pt x="787" y="365"/>
                  </a:cubicBezTo>
                  <a:cubicBezTo>
                    <a:pt x="810" y="222"/>
                    <a:pt x="1001" y="199"/>
                    <a:pt x="953" y="8"/>
                  </a:cubicBezTo>
                  <a:cubicBezTo>
                    <a:pt x="822" y="8"/>
                    <a:pt x="682" y="1"/>
                    <a:pt x="5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7" name="Google Shape;8277;p59"/>
            <p:cNvSpPr/>
            <p:nvPr/>
          </p:nvSpPr>
          <p:spPr>
            <a:xfrm>
              <a:off x="6679950" y="4013125"/>
              <a:ext cx="47400" cy="28025"/>
            </a:xfrm>
            <a:custGeom>
              <a:rect b="b" l="l" r="r" t="t"/>
              <a:pathLst>
                <a:path extrusionOk="0" h="1121" w="1896">
                  <a:moveTo>
                    <a:pt x="466" y="0"/>
                  </a:moveTo>
                  <a:lnTo>
                    <a:pt x="466" y="0"/>
                  </a:lnTo>
                  <a:cubicBezTo>
                    <a:pt x="0" y="513"/>
                    <a:pt x="906" y="1120"/>
                    <a:pt x="1504" y="1120"/>
                  </a:cubicBezTo>
                  <a:cubicBezTo>
                    <a:pt x="1670" y="1120"/>
                    <a:pt x="1812" y="1073"/>
                    <a:pt x="1895" y="965"/>
                  </a:cubicBezTo>
                  <a:cubicBezTo>
                    <a:pt x="1228" y="786"/>
                    <a:pt x="1288" y="60"/>
                    <a:pt x="4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8" name="Google Shape;8278;p59"/>
            <p:cNvSpPr/>
            <p:nvPr/>
          </p:nvSpPr>
          <p:spPr>
            <a:xfrm>
              <a:off x="6608850" y="3350850"/>
              <a:ext cx="27100" cy="20575"/>
            </a:xfrm>
            <a:custGeom>
              <a:rect b="b" l="l" r="r" t="t"/>
              <a:pathLst>
                <a:path extrusionOk="0" h="823" w="1084">
                  <a:moveTo>
                    <a:pt x="1084" y="0"/>
                  </a:moveTo>
                  <a:lnTo>
                    <a:pt x="1084" y="0"/>
                  </a:lnTo>
                  <a:cubicBezTo>
                    <a:pt x="560" y="36"/>
                    <a:pt x="0" y="453"/>
                    <a:pt x="381" y="810"/>
                  </a:cubicBezTo>
                  <a:cubicBezTo>
                    <a:pt x="444" y="818"/>
                    <a:pt x="502" y="823"/>
                    <a:pt x="554" y="823"/>
                  </a:cubicBezTo>
                  <a:cubicBezTo>
                    <a:pt x="1074" y="823"/>
                    <a:pt x="1084" y="411"/>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9" name="Google Shape;8279;p59"/>
            <p:cNvSpPr/>
            <p:nvPr/>
          </p:nvSpPr>
          <p:spPr>
            <a:xfrm>
              <a:off x="6712425" y="4623675"/>
              <a:ext cx="19975" cy="21450"/>
            </a:xfrm>
            <a:custGeom>
              <a:rect b="b" l="l" r="r" t="t"/>
              <a:pathLst>
                <a:path extrusionOk="0" h="858" w="799">
                  <a:moveTo>
                    <a:pt x="158" y="1"/>
                  </a:moveTo>
                  <a:cubicBezTo>
                    <a:pt x="110" y="1"/>
                    <a:pt x="58" y="4"/>
                    <a:pt x="1" y="10"/>
                  </a:cubicBezTo>
                  <a:lnTo>
                    <a:pt x="1" y="855"/>
                  </a:lnTo>
                  <a:cubicBezTo>
                    <a:pt x="23" y="857"/>
                    <a:pt x="43" y="857"/>
                    <a:pt x="63" y="857"/>
                  </a:cubicBezTo>
                  <a:cubicBezTo>
                    <a:pt x="404" y="857"/>
                    <a:pt x="495" y="673"/>
                    <a:pt x="799" y="617"/>
                  </a:cubicBezTo>
                  <a:cubicBezTo>
                    <a:pt x="712" y="314"/>
                    <a:pt x="645" y="1"/>
                    <a:pt x="1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0" name="Google Shape;8280;p59"/>
            <p:cNvSpPr/>
            <p:nvPr/>
          </p:nvSpPr>
          <p:spPr>
            <a:xfrm>
              <a:off x="6601325" y="4432825"/>
              <a:ext cx="18550" cy="17025"/>
            </a:xfrm>
            <a:custGeom>
              <a:rect b="b" l="l" r="r" t="t"/>
              <a:pathLst>
                <a:path extrusionOk="0" h="681" w="742">
                  <a:moveTo>
                    <a:pt x="63" y="0"/>
                  </a:moveTo>
                  <a:lnTo>
                    <a:pt x="63" y="0"/>
                  </a:lnTo>
                  <a:cubicBezTo>
                    <a:pt x="0" y="401"/>
                    <a:pt x="96" y="681"/>
                    <a:pt x="550" y="681"/>
                  </a:cubicBezTo>
                  <a:cubicBezTo>
                    <a:pt x="608" y="681"/>
                    <a:pt x="672" y="676"/>
                    <a:pt x="742" y="667"/>
                  </a:cubicBezTo>
                  <a:lnTo>
                    <a:pt x="742" y="262"/>
                  </a:lnTo>
                  <a:cubicBezTo>
                    <a:pt x="492" y="191"/>
                    <a:pt x="325" y="60"/>
                    <a:pt x="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1" name="Google Shape;8281;p59"/>
            <p:cNvSpPr/>
            <p:nvPr/>
          </p:nvSpPr>
          <p:spPr>
            <a:xfrm>
              <a:off x="6572250" y="3964300"/>
              <a:ext cx="28300" cy="34875"/>
            </a:xfrm>
            <a:custGeom>
              <a:rect b="b" l="l" r="r" t="t"/>
              <a:pathLst>
                <a:path extrusionOk="0" h="1395" w="1132">
                  <a:moveTo>
                    <a:pt x="357" y="1"/>
                  </a:moveTo>
                  <a:cubicBezTo>
                    <a:pt x="95" y="263"/>
                    <a:pt x="12" y="656"/>
                    <a:pt x="0" y="1096"/>
                  </a:cubicBezTo>
                  <a:cubicBezTo>
                    <a:pt x="285" y="1137"/>
                    <a:pt x="309" y="1395"/>
                    <a:pt x="652" y="1395"/>
                  </a:cubicBezTo>
                  <a:cubicBezTo>
                    <a:pt x="710" y="1395"/>
                    <a:pt x="778" y="1387"/>
                    <a:pt x="857" y="1370"/>
                  </a:cubicBezTo>
                  <a:cubicBezTo>
                    <a:pt x="1000" y="906"/>
                    <a:pt x="1131" y="298"/>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2" name="Google Shape;8282;p59"/>
            <p:cNvSpPr/>
            <p:nvPr/>
          </p:nvSpPr>
          <p:spPr>
            <a:xfrm>
              <a:off x="6240350" y="2125100"/>
              <a:ext cx="95275" cy="78900"/>
            </a:xfrm>
            <a:custGeom>
              <a:rect b="b" l="l" r="r" t="t"/>
              <a:pathLst>
                <a:path extrusionOk="0" h="3156" w="3811">
                  <a:moveTo>
                    <a:pt x="3811" y="0"/>
                  </a:moveTo>
                  <a:lnTo>
                    <a:pt x="3811" y="0"/>
                  </a:lnTo>
                  <a:cubicBezTo>
                    <a:pt x="3686" y="48"/>
                    <a:pt x="3590" y="60"/>
                    <a:pt x="3513" y="60"/>
                  </a:cubicBezTo>
                  <a:cubicBezTo>
                    <a:pt x="3423" y="60"/>
                    <a:pt x="3359" y="43"/>
                    <a:pt x="3305" y="43"/>
                  </a:cubicBezTo>
                  <a:cubicBezTo>
                    <a:pt x="3253" y="43"/>
                    <a:pt x="3212" y="59"/>
                    <a:pt x="3168" y="119"/>
                  </a:cubicBezTo>
                  <a:cubicBezTo>
                    <a:pt x="3295" y="284"/>
                    <a:pt x="3277" y="339"/>
                    <a:pt x="3180" y="339"/>
                  </a:cubicBezTo>
                  <a:cubicBezTo>
                    <a:pt x="2981" y="339"/>
                    <a:pt x="2442" y="105"/>
                    <a:pt x="2128" y="105"/>
                  </a:cubicBezTo>
                  <a:cubicBezTo>
                    <a:pt x="2108" y="105"/>
                    <a:pt x="2090" y="105"/>
                    <a:pt x="2072" y="107"/>
                  </a:cubicBezTo>
                  <a:cubicBezTo>
                    <a:pt x="1826" y="600"/>
                    <a:pt x="1891" y="1322"/>
                    <a:pt x="1008" y="1322"/>
                  </a:cubicBezTo>
                  <a:cubicBezTo>
                    <a:pt x="994" y="1322"/>
                    <a:pt x="980" y="1322"/>
                    <a:pt x="965" y="1322"/>
                  </a:cubicBezTo>
                  <a:cubicBezTo>
                    <a:pt x="739" y="1179"/>
                    <a:pt x="858" y="750"/>
                    <a:pt x="643" y="596"/>
                  </a:cubicBezTo>
                  <a:cubicBezTo>
                    <a:pt x="607" y="591"/>
                    <a:pt x="573" y="589"/>
                    <a:pt x="542" y="589"/>
                  </a:cubicBezTo>
                  <a:cubicBezTo>
                    <a:pt x="149" y="589"/>
                    <a:pt x="177" y="918"/>
                    <a:pt x="1" y="1084"/>
                  </a:cubicBezTo>
                  <a:cubicBezTo>
                    <a:pt x="382" y="1465"/>
                    <a:pt x="703" y="1250"/>
                    <a:pt x="965" y="1584"/>
                  </a:cubicBezTo>
                  <a:cubicBezTo>
                    <a:pt x="929" y="2310"/>
                    <a:pt x="358" y="2310"/>
                    <a:pt x="632" y="3036"/>
                  </a:cubicBezTo>
                  <a:cubicBezTo>
                    <a:pt x="648" y="3035"/>
                    <a:pt x="665" y="3035"/>
                    <a:pt x="681" y="3035"/>
                  </a:cubicBezTo>
                  <a:cubicBezTo>
                    <a:pt x="877" y="3035"/>
                    <a:pt x="999" y="3100"/>
                    <a:pt x="1120" y="3155"/>
                  </a:cubicBezTo>
                  <a:cubicBezTo>
                    <a:pt x="1536" y="2846"/>
                    <a:pt x="1227" y="2751"/>
                    <a:pt x="1429" y="2310"/>
                  </a:cubicBezTo>
                  <a:cubicBezTo>
                    <a:pt x="1731" y="2281"/>
                    <a:pt x="1937" y="2172"/>
                    <a:pt x="2287" y="2172"/>
                  </a:cubicBezTo>
                  <a:cubicBezTo>
                    <a:pt x="2366" y="2172"/>
                    <a:pt x="2452" y="2178"/>
                    <a:pt x="2548" y="2191"/>
                  </a:cubicBezTo>
                  <a:cubicBezTo>
                    <a:pt x="3001" y="1489"/>
                    <a:pt x="3394" y="727"/>
                    <a:pt x="381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3" name="Google Shape;8283;p59"/>
            <p:cNvSpPr/>
            <p:nvPr/>
          </p:nvSpPr>
          <p:spPr>
            <a:xfrm>
              <a:off x="6280825" y="2442400"/>
              <a:ext cx="21750" cy="17275"/>
            </a:xfrm>
            <a:custGeom>
              <a:rect b="b" l="l" r="r" t="t"/>
              <a:pathLst>
                <a:path extrusionOk="0" h="691" w="870">
                  <a:moveTo>
                    <a:pt x="477" y="0"/>
                  </a:moveTo>
                  <a:cubicBezTo>
                    <a:pt x="406" y="262"/>
                    <a:pt x="1" y="262"/>
                    <a:pt x="156" y="691"/>
                  </a:cubicBezTo>
                  <a:lnTo>
                    <a:pt x="822" y="691"/>
                  </a:lnTo>
                  <a:cubicBezTo>
                    <a:pt x="858" y="346"/>
                    <a:pt x="870" y="36"/>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4" name="Google Shape;8284;p59"/>
            <p:cNvSpPr/>
            <p:nvPr/>
          </p:nvSpPr>
          <p:spPr>
            <a:xfrm>
              <a:off x="6437700" y="2744175"/>
              <a:ext cx="30675" cy="20625"/>
            </a:xfrm>
            <a:custGeom>
              <a:rect b="b" l="l" r="r" t="t"/>
              <a:pathLst>
                <a:path extrusionOk="0" h="825" w="1227">
                  <a:moveTo>
                    <a:pt x="440" y="1"/>
                  </a:moveTo>
                  <a:cubicBezTo>
                    <a:pt x="421" y="1"/>
                    <a:pt x="402" y="1"/>
                    <a:pt x="381" y="2"/>
                  </a:cubicBezTo>
                  <a:cubicBezTo>
                    <a:pt x="96" y="359"/>
                    <a:pt x="0" y="526"/>
                    <a:pt x="381" y="824"/>
                  </a:cubicBezTo>
                  <a:cubicBezTo>
                    <a:pt x="398" y="824"/>
                    <a:pt x="413" y="824"/>
                    <a:pt x="429" y="824"/>
                  </a:cubicBezTo>
                  <a:cubicBezTo>
                    <a:pt x="945" y="824"/>
                    <a:pt x="1204" y="634"/>
                    <a:pt x="1227" y="276"/>
                  </a:cubicBezTo>
                  <a:cubicBezTo>
                    <a:pt x="920" y="219"/>
                    <a:pt x="820" y="1"/>
                    <a:pt x="44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5" name="Google Shape;8285;p59"/>
            <p:cNvSpPr/>
            <p:nvPr/>
          </p:nvSpPr>
          <p:spPr>
            <a:xfrm>
              <a:off x="6289075" y="2343875"/>
              <a:ext cx="31675" cy="27125"/>
            </a:xfrm>
            <a:custGeom>
              <a:rect b="b" l="l" r="r" t="t"/>
              <a:pathLst>
                <a:path extrusionOk="0" h="1085" w="1267">
                  <a:moveTo>
                    <a:pt x="349" y="0"/>
                  </a:moveTo>
                  <a:cubicBezTo>
                    <a:pt x="0" y="338"/>
                    <a:pt x="186" y="1085"/>
                    <a:pt x="795" y="1085"/>
                  </a:cubicBezTo>
                  <a:cubicBezTo>
                    <a:pt x="809" y="1085"/>
                    <a:pt x="823" y="1085"/>
                    <a:pt x="838" y="1084"/>
                  </a:cubicBezTo>
                  <a:cubicBezTo>
                    <a:pt x="1266" y="691"/>
                    <a:pt x="921" y="12"/>
                    <a:pt x="3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6" name="Google Shape;8286;p59"/>
            <p:cNvSpPr/>
            <p:nvPr/>
          </p:nvSpPr>
          <p:spPr>
            <a:xfrm>
              <a:off x="6351075" y="1499725"/>
              <a:ext cx="26525" cy="20650"/>
            </a:xfrm>
            <a:custGeom>
              <a:rect b="b" l="l" r="r" t="t"/>
              <a:pathLst>
                <a:path extrusionOk="0" h="826" w="1061">
                  <a:moveTo>
                    <a:pt x="703" y="0"/>
                  </a:moveTo>
                  <a:cubicBezTo>
                    <a:pt x="691" y="357"/>
                    <a:pt x="36" y="191"/>
                    <a:pt x="1" y="548"/>
                  </a:cubicBezTo>
                  <a:cubicBezTo>
                    <a:pt x="108" y="548"/>
                    <a:pt x="215" y="560"/>
                    <a:pt x="191" y="679"/>
                  </a:cubicBezTo>
                  <a:cubicBezTo>
                    <a:pt x="202" y="752"/>
                    <a:pt x="212" y="826"/>
                    <a:pt x="304" y="826"/>
                  </a:cubicBezTo>
                  <a:cubicBezTo>
                    <a:pt x="317" y="826"/>
                    <a:pt x="330" y="825"/>
                    <a:pt x="346" y="822"/>
                  </a:cubicBezTo>
                  <a:cubicBezTo>
                    <a:pt x="375" y="698"/>
                    <a:pt x="524" y="681"/>
                    <a:pt x="697" y="681"/>
                  </a:cubicBezTo>
                  <a:cubicBezTo>
                    <a:pt x="764" y="681"/>
                    <a:pt x="835" y="684"/>
                    <a:pt x="904" y="684"/>
                  </a:cubicBezTo>
                  <a:cubicBezTo>
                    <a:pt x="949" y="684"/>
                    <a:pt x="994" y="683"/>
                    <a:pt x="1037" y="679"/>
                  </a:cubicBezTo>
                  <a:cubicBezTo>
                    <a:pt x="1060" y="357"/>
                    <a:pt x="1060" y="24"/>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7" name="Google Shape;8287;p59"/>
            <p:cNvSpPr/>
            <p:nvPr/>
          </p:nvSpPr>
          <p:spPr>
            <a:xfrm>
              <a:off x="6301075" y="2038775"/>
              <a:ext cx="81575" cy="74725"/>
            </a:xfrm>
            <a:custGeom>
              <a:rect b="b" l="l" r="r" t="t"/>
              <a:pathLst>
                <a:path extrusionOk="0" h="2989" w="3263">
                  <a:moveTo>
                    <a:pt x="1370" y="0"/>
                  </a:moveTo>
                  <a:lnTo>
                    <a:pt x="1370" y="0"/>
                  </a:lnTo>
                  <a:cubicBezTo>
                    <a:pt x="417" y="12"/>
                    <a:pt x="1108" y="727"/>
                    <a:pt x="1024" y="1227"/>
                  </a:cubicBezTo>
                  <a:cubicBezTo>
                    <a:pt x="596" y="1346"/>
                    <a:pt x="48" y="1358"/>
                    <a:pt x="0" y="1774"/>
                  </a:cubicBezTo>
                  <a:cubicBezTo>
                    <a:pt x="381" y="2334"/>
                    <a:pt x="1262" y="2501"/>
                    <a:pt x="1727" y="2989"/>
                  </a:cubicBezTo>
                  <a:cubicBezTo>
                    <a:pt x="3263" y="1786"/>
                    <a:pt x="1286" y="146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8" name="Google Shape;8288;p59"/>
            <p:cNvSpPr/>
            <p:nvPr/>
          </p:nvSpPr>
          <p:spPr>
            <a:xfrm>
              <a:off x="6225775" y="2102400"/>
              <a:ext cx="51925" cy="27900"/>
            </a:xfrm>
            <a:custGeom>
              <a:rect b="b" l="l" r="r" t="t"/>
              <a:pathLst>
                <a:path extrusionOk="0" h="1116" w="2077">
                  <a:moveTo>
                    <a:pt x="1079" y="0"/>
                  </a:moveTo>
                  <a:cubicBezTo>
                    <a:pt x="861" y="0"/>
                    <a:pt x="669" y="45"/>
                    <a:pt x="619" y="170"/>
                  </a:cubicBezTo>
                  <a:cubicBezTo>
                    <a:pt x="1131" y="349"/>
                    <a:pt x="0" y="301"/>
                    <a:pt x="286" y="718"/>
                  </a:cubicBezTo>
                  <a:cubicBezTo>
                    <a:pt x="455" y="1001"/>
                    <a:pt x="722" y="1116"/>
                    <a:pt x="990" y="1116"/>
                  </a:cubicBezTo>
                  <a:cubicBezTo>
                    <a:pt x="1532" y="1116"/>
                    <a:pt x="2077" y="648"/>
                    <a:pt x="1822" y="170"/>
                  </a:cubicBezTo>
                  <a:cubicBezTo>
                    <a:pt x="1732" y="87"/>
                    <a:pt x="1381" y="0"/>
                    <a:pt x="10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9" name="Google Shape;8289;p59"/>
            <p:cNvSpPr/>
            <p:nvPr/>
          </p:nvSpPr>
          <p:spPr>
            <a:xfrm>
              <a:off x="6417750" y="3099625"/>
              <a:ext cx="67900" cy="20150"/>
            </a:xfrm>
            <a:custGeom>
              <a:rect b="b" l="l" r="r" t="t"/>
              <a:pathLst>
                <a:path extrusionOk="0" h="806" w="2716">
                  <a:moveTo>
                    <a:pt x="1" y="12"/>
                  </a:moveTo>
                  <a:lnTo>
                    <a:pt x="1" y="679"/>
                  </a:lnTo>
                  <a:cubicBezTo>
                    <a:pt x="240" y="766"/>
                    <a:pt x="520" y="805"/>
                    <a:pt x="808" y="805"/>
                  </a:cubicBezTo>
                  <a:cubicBezTo>
                    <a:pt x="1582" y="805"/>
                    <a:pt x="2420" y="525"/>
                    <a:pt x="2715" y="143"/>
                  </a:cubicBezTo>
                  <a:cubicBezTo>
                    <a:pt x="1870" y="0"/>
                    <a:pt x="1120" y="107"/>
                    <a:pt x="1" y="1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0" name="Google Shape;8290;p59"/>
            <p:cNvSpPr/>
            <p:nvPr/>
          </p:nvSpPr>
          <p:spPr>
            <a:xfrm>
              <a:off x="6539500" y="2716325"/>
              <a:ext cx="27100" cy="17450"/>
            </a:xfrm>
            <a:custGeom>
              <a:rect b="b" l="l" r="r" t="t"/>
              <a:pathLst>
                <a:path extrusionOk="0" h="698" w="1084">
                  <a:moveTo>
                    <a:pt x="469" y="0"/>
                  </a:moveTo>
                  <a:cubicBezTo>
                    <a:pt x="402" y="0"/>
                    <a:pt x="322" y="10"/>
                    <a:pt x="227" y="33"/>
                  </a:cubicBezTo>
                  <a:cubicBezTo>
                    <a:pt x="167" y="211"/>
                    <a:pt x="0" y="283"/>
                    <a:pt x="60" y="568"/>
                  </a:cubicBezTo>
                  <a:cubicBezTo>
                    <a:pt x="168" y="659"/>
                    <a:pt x="321" y="698"/>
                    <a:pt x="476" y="698"/>
                  </a:cubicBezTo>
                  <a:cubicBezTo>
                    <a:pt x="732" y="698"/>
                    <a:pt x="995" y="593"/>
                    <a:pt x="1084" y="438"/>
                  </a:cubicBezTo>
                  <a:cubicBezTo>
                    <a:pt x="820" y="336"/>
                    <a:pt x="859" y="0"/>
                    <a:pt x="4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1" name="Google Shape;8291;p59"/>
            <p:cNvSpPr/>
            <p:nvPr/>
          </p:nvSpPr>
          <p:spPr>
            <a:xfrm>
              <a:off x="6536250" y="3147175"/>
              <a:ext cx="29500" cy="17100"/>
            </a:xfrm>
            <a:custGeom>
              <a:rect b="b" l="l" r="r" t="t"/>
              <a:pathLst>
                <a:path extrusionOk="0" h="684" w="1180">
                  <a:moveTo>
                    <a:pt x="444" y="0"/>
                  </a:moveTo>
                  <a:cubicBezTo>
                    <a:pt x="370" y="0"/>
                    <a:pt x="289" y="5"/>
                    <a:pt x="202" y="15"/>
                  </a:cubicBezTo>
                  <a:cubicBezTo>
                    <a:pt x="1" y="443"/>
                    <a:pt x="347" y="684"/>
                    <a:pt x="665" y="684"/>
                  </a:cubicBezTo>
                  <a:cubicBezTo>
                    <a:pt x="932" y="684"/>
                    <a:pt x="1179" y="515"/>
                    <a:pt x="1071" y="146"/>
                  </a:cubicBezTo>
                  <a:cubicBezTo>
                    <a:pt x="903" y="62"/>
                    <a:pt x="713" y="0"/>
                    <a:pt x="4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2" name="Google Shape;8292;p59"/>
            <p:cNvSpPr/>
            <p:nvPr/>
          </p:nvSpPr>
          <p:spPr>
            <a:xfrm>
              <a:off x="6472825" y="3059425"/>
              <a:ext cx="24425" cy="16700"/>
            </a:xfrm>
            <a:custGeom>
              <a:rect b="b" l="l" r="r" t="t"/>
              <a:pathLst>
                <a:path extrusionOk="0" h="668" w="977">
                  <a:moveTo>
                    <a:pt x="24" y="1"/>
                  </a:moveTo>
                  <a:cubicBezTo>
                    <a:pt x="0" y="465"/>
                    <a:pt x="512" y="489"/>
                    <a:pt x="869" y="668"/>
                  </a:cubicBezTo>
                  <a:cubicBezTo>
                    <a:pt x="977" y="144"/>
                    <a:pt x="500" y="72"/>
                    <a:pt x="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3" name="Google Shape;8293;p59"/>
            <p:cNvSpPr/>
            <p:nvPr/>
          </p:nvSpPr>
          <p:spPr>
            <a:xfrm>
              <a:off x="6490375" y="2930300"/>
              <a:ext cx="74150" cy="68150"/>
            </a:xfrm>
            <a:custGeom>
              <a:rect b="b" l="l" r="r" t="t"/>
              <a:pathLst>
                <a:path extrusionOk="0" h="2726" w="2966">
                  <a:moveTo>
                    <a:pt x="2212" y="1"/>
                  </a:moveTo>
                  <a:cubicBezTo>
                    <a:pt x="2162" y="1"/>
                    <a:pt x="2108" y="4"/>
                    <a:pt x="2049" y="10"/>
                  </a:cubicBezTo>
                  <a:cubicBezTo>
                    <a:pt x="1453" y="820"/>
                    <a:pt x="144" y="1023"/>
                    <a:pt x="1" y="2189"/>
                  </a:cubicBezTo>
                  <a:cubicBezTo>
                    <a:pt x="703" y="2177"/>
                    <a:pt x="906" y="1737"/>
                    <a:pt x="1180" y="1368"/>
                  </a:cubicBezTo>
                  <a:lnTo>
                    <a:pt x="1180" y="1368"/>
                  </a:lnTo>
                  <a:cubicBezTo>
                    <a:pt x="1060" y="1832"/>
                    <a:pt x="1822" y="1594"/>
                    <a:pt x="1858" y="1904"/>
                  </a:cubicBezTo>
                  <a:cubicBezTo>
                    <a:pt x="2120" y="2296"/>
                    <a:pt x="1418" y="2606"/>
                    <a:pt x="1870" y="2725"/>
                  </a:cubicBezTo>
                  <a:cubicBezTo>
                    <a:pt x="2025" y="2511"/>
                    <a:pt x="2442" y="2511"/>
                    <a:pt x="2739" y="2451"/>
                  </a:cubicBezTo>
                  <a:cubicBezTo>
                    <a:pt x="2620" y="1856"/>
                    <a:pt x="2311" y="1427"/>
                    <a:pt x="2215" y="820"/>
                  </a:cubicBezTo>
                  <a:cubicBezTo>
                    <a:pt x="2549" y="761"/>
                    <a:pt x="2965" y="772"/>
                    <a:pt x="2906" y="415"/>
                  </a:cubicBezTo>
                  <a:cubicBezTo>
                    <a:pt x="2768" y="203"/>
                    <a:pt x="262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4" name="Google Shape;8294;p59"/>
            <p:cNvSpPr/>
            <p:nvPr/>
          </p:nvSpPr>
          <p:spPr>
            <a:xfrm>
              <a:off x="6475900" y="3611425"/>
              <a:ext cx="18675" cy="15375"/>
            </a:xfrm>
            <a:custGeom>
              <a:rect b="b" l="l" r="r" t="t"/>
              <a:pathLst>
                <a:path extrusionOk="0" h="615" w="747">
                  <a:moveTo>
                    <a:pt x="408" y="0"/>
                  </a:moveTo>
                  <a:cubicBezTo>
                    <a:pt x="75" y="0"/>
                    <a:pt x="1" y="203"/>
                    <a:pt x="44" y="483"/>
                  </a:cubicBezTo>
                  <a:cubicBezTo>
                    <a:pt x="258" y="495"/>
                    <a:pt x="389" y="555"/>
                    <a:pt x="520" y="614"/>
                  </a:cubicBezTo>
                  <a:cubicBezTo>
                    <a:pt x="746" y="447"/>
                    <a:pt x="735" y="174"/>
                    <a:pt x="520" y="7"/>
                  </a:cubicBezTo>
                  <a:cubicBezTo>
                    <a:pt x="480" y="2"/>
                    <a:pt x="443" y="0"/>
                    <a:pt x="4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5" name="Google Shape;8295;p59"/>
            <p:cNvSpPr/>
            <p:nvPr/>
          </p:nvSpPr>
          <p:spPr>
            <a:xfrm>
              <a:off x="6484725" y="4198575"/>
              <a:ext cx="27700" cy="18475"/>
            </a:xfrm>
            <a:custGeom>
              <a:rect b="b" l="l" r="r" t="t"/>
              <a:pathLst>
                <a:path extrusionOk="0" h="739" w="1108">
                  <a:moveTo>
                    <a:pt x="822" y="0"/>
                  </a:moveTo>
                  <a:lnTo>
                    <a:pt x="822" y="0"/>
                  </a:lnTo>
                  <a:cubicBezTo>
                    <a:pt x="405" y="24"/>
                    <a:pt x="1" y="36"/>
                    <a:pt x="36" y="357"/>
                  </a:cubicBezTo>
                  <a:cubicBezTo>
                    <a:pt x="239" y="560"/>
                    <a:pt x="584" y="679"/>
                    <a:pt x="989" y="738"/>
                  </a:cubicBezTo>
                  <a:cubicBezTo>
                    <a:pt x="1108" y="357"/>
                    <a:pt x="703" y="357"/>
                    <a:pt x="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6" name="Google Shape;8296;p59"/>
            <p:cNvSpPr/>
            <p:nvPr/>
          </p:nvSpPr>
          <p:spPr>
            <a:xfrm>
              <a:off x="6342750" y="1069300"/>
              <a:ext cx="28250" cy="20825"/>
            </a:xfrm>
            <a:custGeom>
              <a:rect b="b" l="l" r="r" t="t"/>
              <a:pathLst>
                <a:path extrusionOk="0" h="833" w="1130">
                  <a:moveTo>
                    <a:pt x="500" y="1"/>
                  </a:moveTo>
                  <a:lnTo>
                    <a:pt x="500" y="1"/>
                  </a:lnTo>
                  <a:cubicBezTo>
                    <a:pt x="346" y="275"/>
                    <a:pt x="143" y="537"/>
                    <a:pt x="0" y="810"/>
                  </a:cubicBezTo>
                  <a:cubicBezTo>
                    <a:pt x="65" y="825"/>
                    <a:pt x="128" y="832"/>
                    <a:pt x="188" y="832"/>
                  </a:cubicBezTo>
                  <a:cubicBezTo>
                    <a:pt x="800" y="832"/>
                    <a:pt x="1129" y="120"/>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7" name="Google Shape;8297;p59"/>
            <p:cNvSpPr/>
            <p:nvPr/>
          </p:nvSpPr>
          <p:spPr>
            <a:xfrm>
              <a:off x="6529175" y="4240400"/>
              <a:ext cx="27025" cy="19075"/>
            </a:xfrm>
            <a:custGeom>
              <a:rect b="b" l="l" r="r" t="t"/>
              <a:pathLst>
                <a:path extrusionOk="0" h="763" w="1081">
                  <a:moveTo>
                    <a:pt x="316" y="1"/>
                  </a:moveTo>
                  <a:cubicBezTo>
                    <a:pt x="216" y="1"/>
                    <a:pt x="122" y="27"/>
                    <a:pt x="44" y="89"/>
                  </a:cubicBezTo>
                  <a:cubicBezTo>
                    <a:pt x="1" y="535"/>
                    <a:pt x="235" y="762"/>
                    <a:pt x="747" y="762"/>
                  </a:cubicBezTo>
                  <a:cubicBezTo>
                    <a:pt x="796" y="762"/>
                    <a:pt x="848" y="760"/>
                    <a:pt x="901" y="756"/>
                  </a:cubicBezTo>
                  <a:cubicBezTo>
                    <a:pt x="901" y="565"/>
                    <a:pt x="997" y="458"/>
                    <a:pt x="1080" y="351"/>
                  </a:cubicBezTo>
                  <a:cubicBezTo>
                    <a:pt x="922" y="202"/>
                    <a:pt x="596" y="1"/>
                    <a:pt x="3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8" name="Google Shape;8298;p59"/>
            <p:cNvSpPr/>
            <p:nvPr/>
          </p:nvSpPr>
          <p:spPr>
            <a:xfrm>
              <a:off x="6481750" y="3177600"/>
              <a:ext cx="136650" cy="100175"/>
            </a:xfrm>
            <a:custGeom>
              <a:rect b="b" l="l" r="r" t="t"/>
              <a:pathLst>
                <a:path extrusionOk="0" h="4007" w="5466">
                  <a:moveTo>
                    <a:pt x="1536" y="1"/>
                  </a:moveTo>
                  <a:cubicBezTo>
                    <a:pt x="453" y="167"/>
                    <a:pt x="608" y="1346"/>
                    <a:pt x="1" y="1906"/>
                  </a:cubicBezTo>
                  <a:cubicBezTo>
                    <a:pt x="584" y="2489"/>
                    <a:pt x="2096" y="3013"/>
                    <a:pt x="1203" y="3954"/>
                  </a:cubicBezTo>
                  <a:cubicBezTo>
                    <a:pt x="1334" y="3990"/>
                    <a:pt x="1449" y="4007"/>
                    <a:pt x="1551" y="4007"/>
                  </a:cubicBezTo>
                  <a:cubicBezTo>
                    <a:pt x="2172" y="4007"/>
                    <a:pt x="2308" y="3390"/>
                    <a:pt x="2584" y="3001"/>
                  </a:cubicBezTo>
                  <a:cubicBezTo>
                    <a:pt x="4049" y="2894"/>
                    <a:pt x="4882" y="2299"/>
                    <a:pt x="5465" y="1489"/>
                  </a:cubicBezTo>
                  <a:lnTo>
                    <a:pt x="5465" y="1489"/>
                  </a:lnTo>
                  <a:cubicBezTo>
                    <a:pt x="5133" y="1609"/>
                    <a:pt x="4852" y="1657"/>
                    <a:pt x="4605" y="1657"/>
                  </a:cubicBezTo>
                  <a:cubicBezTo>
                    <a:pt x="3574" y="1657"/>
                    <a:pt x="3122" y="816"/>
                    <a:pt x="1895" y="816"/>
                  </a:cubicBezTo>
                  <a:cubicBezTo>
                    <a:pt x="1836" y="816"/>
                    <a:pt x="1777" y="818"/>
                    <a:pt x="1715" y="822"/>
                  </a:cubicBezTo>
                  <a:cubicBezTo>
                    <a:pt x="1834" y="405"/>
                    <a:pt x="1536" y="334"/>
                    <a:pt x="1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9" name="Google Shape;8299;p59"/>
            <p:cNvSpPr/>
            <p:nvPr/>
          </p:nvSpPr>
          <p:spPr>
            <a:xfrm>
              <a:off x="6528775" y="3618700"/>
              <a:ext cx="39025" cy="12025"/>
            </a:xfrm>
            <a:custGeom>
              <a:rect b="b" l="l" r="r" t="t"/>
              <a:pathLst>
                <a:path extrusionOk="0" h="481" w="1561">
                  <a:moveTo>
                    <a:pt x="547" y="0"/>
                  </a:moveTo>
                  <a:cubicBezTo>
                    <a:pt x="337" y="0"/>
                    <a:pt x="146" y="29"/>
                    <a:pt x="1" y="85"/>
                  </a:cubicBezTo>
                  <a:cubicBezTo>
                    <a:pt x="86" y="225"/>
                    <a:pt x="646" y="481"/>
                    <a:pt x="1076" y="481"/>
                  </a:cubicBezTo>
                  <a:cubicBezTo>
                    <a:pt x="1306" y="481"/>
                    <a:pt x="1498" y="407"/>
                    <a:pt x="1560" y="204"/>
                  </a:cubicBezTo>
                  <a:cubicBezTo>
                    <a:pt x="1236" y="67"/>
                    <a:pt x="868" y="0"/>
                    <a:pt x="5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0" name="Google Shape;8300;p59"/>
            <p:cNvSpPr/>
            <p:nvPr/>
          </p:nvSpPr>
          <p:spPr>
            <a:xfrm>
              <a:off x="6601325" y="1885100"/>
              <a:ext cx="21900" cy="21425"/>
            </a:xfrm>
            <a:custGeom>
              <a:rect b="b" l="l" r="r" t="t"/>
              <a:pathLst>
                <a:path extrusionOk="0" h="857" w="876">
                  <a:moveTo>
                    <a:pt x="571" y="0"/>
                  </a:moveTo>
                  <a:cubicBezTo>
                    <a:pt x="19" y="0"/>
                    <a:pt x="1" y="615"/>
                    <a:pt x="278" y="849"/>
                  </a:cubicBezTo>
                  <a:cubicBezTo>
                    <a:pt x="319" y="854"/>
                    <a:pt x="357" y="856"/>
                    <a:pt x="392" y="856"/>
                  </a:cubicBezTo>
                  <a:cubicBezTo>
                    <a:pt x="875" y="856"/>
                    <a:pt x="812" y="416"/>
                    <a:pt x="790" y="28"/>
                  </a:cubicBezTo>
                  <a:cubicBezTo>
                    <a:pt x="709" y="9"/>
                    <a:pt x="636" y="0"/>
                    <a:pt x="57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1" name="Google Shape;8301;p59"/>
            <p:cNvSpPr/>
            <p:nvPr/>
          </p:nvSpPr>
          <p:spPr>
            <a:xfrm>
              <a:off x="6266950" y="1336775"/>
              <a:ext cx="25525" cy="17425"/>
            </a:xfrm>
            <a:custGeom>
              <a:rect b="b" l="l" r="r" t="t"/>
              <a:pathLst>
                <a:path extrusionOk="0" h="697" w="1021">
                  <a:moveTo>
                    <a:pt x="509" y="1"/>
                  </a:moveTo>
                  <a:cubicBezTo>
                    <a:pt x="14" y="1"/>
                    <a:pt x="1" y="685"/>
                    <a:pt x="461" y="696"/>
                  </a:cubicBezTo>
                  <a:cubicBezTo>
                    <a:pt x="615" y="446"/>
                    <a:pt x="1020" y="291"/>
                    <a:pt x="651" y="17"/>
                  </a:cubicBezTo>
                  <a:cubicBezTo>
                    <a:pt x="600" y="6"/>
                    <a:pt x="553" y="1"/>
                    <a:pt x="5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2" name="Google Shape;8302;p59"/>
            <p:cNvSpPr/>
            <p:nvPr/>
          </p:nvSpPr>
          <p:spPr>
            <a:xfrm>
              <a:off x="7356200" y="4512225"/>
              <a:ext cx="16650" cy="17875"/>
            </a:xfrm>
            <a:custGeom>
              <a:rect b="b" l="l" r="r" t="t"/>
              <a:pathLst>
                <a:path extrusionOk="0" h="715" w="666">
                  <a:moveTo>
                    <a:pt x="379" y="1"/>
                  </a:moveTo>
                  <a:cubicBezTo>
                    <a:pt x="1" y="1"/>
                    <a:pt x="120" y="401"/>
                    <a:pt x="110" y="706"/>
                  </a:cubicBezTo>
                  <a:cubicBezTo>
                    <a:pt x="157" y="712"/>
                    <a:pt x="199" y="715"/>
                    <a:pt x="239" y="715"/>
                  </a:cubicBezTo>
                  <a:cubicBezTo>
                    <a:pt x="650" y="715"/>
                    <a:pt x="666" y="387"/>
                    <a:pt x="622" y="39"/>
                  </a:cubicBezTo>
                  <a:cubicBezTo>
                    <a:pt x="524" y="13"/>
                    <a:pt x="444" y="1"/>
                    <a:pt x="3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3" name="Google Shape;8303;p59"/>
            <p:cNvSpPr/>
            <p:nvPr/>
          </p:nvSpPr>
          <p:spPr>
            <a:xfrm>
              <a:off x="6325175" y="1031500"/>
              <a:ext cx="39025" cy="27700"/>
            </a:xfrm>
            <a:custGeom>
              <a:rect b="b" l="l" r="r" t="t"/>
              <a:pathLst>
                <a:path extrusionOk="0" h="1108" w="1561">
                  <a:moveTo>
                    <a:pt x="1025" y="1"/>
                  </a:moveTo>
                  <a:cubicBezTo>
                    <a:pt x="763" y="346"/>
                    <a:pt x="108" y="358"/>
                    <a:pt x="1" y="822"/>
                  </a:cubicBezTo>
                  <a:cubicBezTo>
                    <a:pt x="317" y="886"/>
                    <a:pt x="456" y="1108"/>
                    <a:pt x="857" y="1108"/>
                  </a:cubicBezTo>
                  <a:cubicBezTo>
                    <a:pt x="908" y="1108"/>
                    <a:pt x="964" y="1104"/>
                    <a:pt x="1025" y="1096"/>
                  </a:cubicBezTo>
                  <a:cubicBezTo>
                    <a:pt x="834" y="644"/>
                    <a:pt x="1561" y="263"/>
                    <a:pt x="10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4" name="Google Shape;8304;p59"/>
            <p:cNvSpPr/>
            <p:nvPr/>
          </p:nvSpPr>
          <p:spPr>
            <a:xfrm>
              <a:off x="7351800" y="4464975"/>
              <a:ext cx="28300" cy="12325"/>
            </a:xfrm>
            <a:custGeom>
              <a:rect b="b" l="l" r="r" t="t"/>
              <a:pathLst>
                <a:path extrusionOk="0" h="493" w="1132">
                  <a:moveTo>
                    <a:pt x="953" y="0"/>
                  </a:moveTo>
                  <a:lnTo>
                    <a:pt x="953" y="0"/>
                  </a:lnTo>
                  <a:cubicBezTo>
                    <a:pt x="548" y="24"/>
                    <a:pt x="203" y="60"/>
                    <a:pt x="0" y="238"/>
                  </a:cubicBezTo>
                  <a:cubicBezTo>
                    <a:pt x="9" y="238"/>
                    <a:pt x="17" y="238"/>
                    <a:pt x="25" y="238"/>
                  </a:cubicBezTo>
                  <a:cubicBezTo>
                    <a:pt x="433" y="238"/>
                    <a:pt x="526" y="493"/>
                    <a:pt x="937" y="493"/>
                  </a:cubicBezTo>
                  <a:cubicBezTo>
                    <a:pt x="995" y="493"/>
                    <a:pt x="1059" y="488"/>
                    <a:pt x="1132" y="476"/>
                  </a:cubicBezTo>
                  <a:lnTo>
                    <a:pt x="1132" y="226"/>
                  </a:lnTo>
                  <a:cubicBezTo>
                    <a:pt x="1121" y="182"/>
                    <a:pt x="1099" y="118"/>
                    <a:pt x="983" y="118"/>
                  </a:cubicBezTo>
                  <a:cubicBezTo>
                    <a:pt x="974" y="118"/>
                    <a:pt x="964" y="118"/>
                    <a:pt x="953" y="119"/>
                  </a:cubicBezTo>
                  <a:cubicBezTo>
                    <a:pt x="953" y="167"/>
                    <a:pt x="910" y="210"/>
                    <a:pt x="867" y="210"/>
                  </a:cubicBezTo>
                  <a:cubicBezTo>
                    <a:pt x="835" y="210"/>
                    <a:pt x="802" y="186"/>
                    <a:pt x="786" y="119"/>
                  </a:cubicBezTo>
                  <a:cubicBezTo>
                    <a:pt x="893" y="107"/>
                    <a:pt x="977" y="107"/>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5" name="Google Shape;8305;p59"/>
            <p:cNvSpPr/>
            <p:nvPr/>
          </p:nvSpPr>
          <p:spPr>
            <a:xfrm>
              <a:off x="7339000" y="3997050"/>
              <a:ext cx="24425" cy="25875"/>
            </a:xfrm>
            <a:custGeom>
              <a:rect b="b" l="l" r="r" t="t"/>
              <a:pathLst>
                <a:path extrusionOk="0" h="1035" w="977">
                  <a:moveTo>
                    <a:pt x="334" y="0"/>
                  </a:moveTo>
                  <a:cubicBezTo>
                    <a:pt x="167" y="286"/>
                    <a:pt x="60" y="596"/>
                    <a:pt x="1" y="965"/>
                  </a:cubicBezTo>
                  <a:cubicBezTo>
                    <a:pt x="29" y="960"/>
                    <a:pt x="56" y="958"/>
                    <a:pt x="81" y="958"/>
                  </a:cubicBezTo>
                  <a:cubicBezTo>
                    <a:pt x="235" y="958"/>
                    <a:pt x="332" y="1035"/>
                    <a:pt x="399" y="1035"/>
                  </a:cubicBezTo>
                  <a:cubicBezTo>
                    <a:pt x="431" y="1035"/>
                    <a:pt x="456" y="1017"/>
                    <a:pt x="477" y="965"/>
                  </a:cubicBezTo>
                  <a:cubicBezTo>
                    <a:pt x="120" y="715"/>
                    <a:pt x="977" y="298"/>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6" name="Google Shape;8306;p59"/>
            <p:cNvSpPr/>
            <p:nvPr/>
          </p:nvSpPr>
          <p:spPr>
            <a:xfrm>
              <a:off x="7316375" y="4326925"/>
              <a:ext cx="44025" cy="22700"/>
            </a:xfrm>
            <a:custGeom>
              <a:rect b="b" l="l" r="r" t="t"/>
              <a:pathLst>
                <a:path extrusionOk="0" h="908" w="1761">
                  <a:moveTo>
                    <a:pt x="1037" y="1"/>
                  </a:moveTo>
                  <a:cubicBezTo>
                    <a:pt x="557" y="1"/>
                    <a:pt x="123" y="195"/>
                    <a:pt x="1" y="545"/>
                  </a:cubicBezTo>
                  <a:cubicBezTo>
                    <a:pt x="139" y="789"/>
                    <a:pt x="456" y="908"/>
                    <a:pt x="779" y="908"/>
                  </a:cubicBezTo>
                  <a:cubicBezTo>
                    <a:pt x="1262" y="908"/>
                    <a:pt x="1760" y="642"/>
                    <a:pt x="1703" y="129"/>
                  </a:cubicBezTo>
                  <a:cubicBezTo>
                    <a:pt x="1489" y="42"/>
                    <a:pt x="1258" y="1"/>
                    <a:pt x="1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7" name="Google Shape;8307;p59"/>
            <p:cNvSpPr/>
            <p:nvPr/>
          </p:nvSpPr>
          <p:spPr>
            <a:xfrm>
              <a:off x="7315200" y="1847975"/>
              <a:ext cx="45850" cy="27400"/>
            </a:xfrm>
            <a:custGeom>
              <a:rect b="b" l="l" r="r" t="t"/>
              <a:pathLst>
                <a:path extrusionOk="0" h="1096" w="1834">
                  <a:moveTo>
                    <a:pt x="1286" y="1"/>
                  </a:moveTo>
                  <a:cubicBezTo>
                    <a:pt x="1214" y="405"/>
                    <a:pt x="0" y="858"/>
                    <a:pt x="774" y="1096"/>
                  </a:cubicBezTo>
                  <a:cubicBezTo>
                    <a:pt x="774" y="667"/>
                    <a:pt x="1834" y="417"/>
                    <a:pt x="1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8" name="Google Shape;8308;p59"/>
            <p:cNvSpPr/>
            <p:nvPr/>
          </p:nvSpPr>
          <p:spPr>
            <a:xfrm>
              <a:off x="7353300" y="3325000"/>
              <a:ext cx="28575" cy="37775"/>
            </a:xfrm>
            <a:custGeom>
              <a:rect b="b" l="l" r="r" t="t"/>
              <a:pathLst>
                <a:path extrusionOk="0" h="1511" w="1143">
                  <a:moveTo>
                    <a:pt x="296" y="0"/>
                  </a:moveTo>
                  <a:cubicBezTo>
                    <a:pt x="198" y="0"/>
                    <a:pt x="99" y="15"/>
                    <a:pt x="0" y="46"/>
                  </a:cubicBezTo>
                  <a:cubicBezTo>
                    <a:pt x="83" y="760"/>
                    <a:pt x="536" y="1189"/>
                    <a:pt x="1143" y="1510"/>
                  </a:cubicBezTo>
                  <a:lnTo>
                    <a:pt x="1143" y="355"/>
                  </a:lnTo>
                  <a:cubicBezTo>
                    <a:pt x="907" y="147"/>
                    <a:pt x="609" y="0"/>
                    <a:pt x="2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9" name="Google Shape;8309;p59"/>
            <p:cNvSpPr/>
            <p:nvPr/>
          </p:nvSpPr>
          <p:spPr>
            <a:xfrm>
              <a:off x="6584150" y="1202600"/>
              <a:ext cx="25025" cy="16150"/>
            </a:xfrm>
            <a:custGeom>
              <a:rect b="b" l="l" r="r" t="t"/>
              <a:pathLst>
                <a:path extrusionOk="0" h="646" w="1001">
                  <a:moveTo>
                    <a:pt x="401" y="1"/>
                  </a:moveTo>
                  <a:cubicBezTo>
                    <a:pt x="349" y="1"/>
                    <a:pt x="288" y="8"/>
                    <a:pt x="215" y="27"/>
                  </a:cubicBezTo>
                  <a:cubicBezTo>
                    <a:pt x="0" y="324"/>
                    <a:pt x="226" y="241"/>
                    <a:pt x="36" y="646"/>
                  </a:cubicBezTo>
                  <a:cubicBezTo>
                    <a:pt x="393" y="479"/>
                    <a:pt x="905" y="479"/>
                    <a:pt x="1000" y="146"/>
                  </a:cubicBezTo>
                  <a:lnTo>
                    <a:pt x="1000" y="146"/>
                  </a:lnTo>
                  <a:cubicBezTo>
                    <a:pt x="977" y="148"/>
                    <a:pt x="954" y="149"/>
                    <a:pt x="933" y="149"/>
                  </a:cubicBezTo>
                  <a:cubicBezTo>
                    <a:pt x="687" y="149"/>
                    <a:pt x="631" y="1"/>
                    <a:pt x="4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0" name="Google Shape;8310;p59"/>
            <p:cNvSpPr/>
            <p:nvPr/>
          </p:nvSpPr>
          <p:spPr>
            <a:xfrm>
              <a:off x="7288100" y="4512000"/>
              <a:ext cx="87250" cy="70175"/>
            </a:xfrm>
            <a:custGeom>
              <a:rect b="b" l="l" r="r" t="t"/>
              <a:pathLst>
                <a:path extrusionOk="0" h="2807" w="3490">
                  <a:moveTo>
                    <a:pt x="2691" y="203"/>
                  </a:moveTo>
                  <a:lnTo>
                    <a:pt x="2691" y="203"/>
                  </a:lnTo>
                  <a:cubicBezTo>
                    <a:pt x="1727" y="381"/>
                    <a:pt x="1" y="0"/>
                    <a:pt x="310" y="1179"/>
                  </a:cubicBezTo>
                  <a:cubicBezTo>
                    <a:pt x="405" y="1186"/>
                    <a:pt x="507" y="1189"/>
                    <a:pt x="611" y="1189"/>
                  </a:cubicBezTo>
                  <a:cubicBezTo>
                    <a:pt x="926" y="1189"/>
                    <a:pt x="1273" y="1164"/>
                    <a:pt x="1589" y="1164"/>
                  </a:cubicBezTo>
                  <a:cubicBezTo>
                    <a:pt x="2010" y="1164"/>
                    <a:pt x="2376" y="1209"/>
                    <a:pt x="2537" y="1417"/>
                  </a:cubicBezTo>
                  <a:cubicBezTo>
                    <a:pt x="2548" y="2322"/>
                    <a:pt x="1346" y="2286"/>
                    <a:pt x="786" y="2751"/>
                  </a:cubicBezTo>
                  <a:cubicBezTo>
                    <a:pt x="1000" y="2789"/>
                    <a:pt x="1204" y="2807"/>
                    <a:pt x="1396" y="2807"/>
                  </a:cubicBezTo>
                  <a:cubicBezTo>
                    <a:pt x="2350" y="2807"/>
                    <a:pt x="3043" y="2361"/>
                    <a:pt x="3489" y="1667"/>
                  </a:cubicBezTo>
                  <a:cubicBezTo>
                    <a:pt x="2596" y="1667"/>
                    <a:pt x="2656" y="917"/>
                    <a:pt x="2691" y="203"/>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1" name="Google Shape;8311;p59"/>
            <p:cNvSpPr/>
            <p:nvPr/>
          </p:nvSpPr>
          <p:spPr>
            <a:xfrm>
              <a:off x="6450200" y="2597250"/>
              <a:ext cx="63500" cy="62200"/>
            </a:xfrm>
            <a:custGeom>
              <a:rect b="b" l="l" r="r" t="t"/>
              <a:pathLst>
                <a:path extrusionOk="0" h="2488" w="2540">
                  <a:moveTo>
                    <a:pt x="1123" y="1"/>
                  </a:moveTo>
                  <a:cubicBezTo>
                    <a:pt x="942" y="1"/>
                    <a:pt x="790" y="19"/>
                    <a:pt x="715" y="45"/>
                  </a:cubicBezTo>
                  <a:cubicBezTo>
                    <a:pt x="1048" y="569"/>
                    <a:pt x="1227" y="1402"/>
                    <a:pt x="227" y="1402"/>
                  </a:cubicBezTo>
                  <a:cubicBezTo>
                    <a:pt x="346" y="1903"/>
                    <a:pt x="0" y="2057"/>
                    <a:pt x="48" y="2486"/>
                  </a:cubicBezTo>
                  <a:cubicBezTo>
                    <a:pt x="76" y="2487"/>
                    <a:pt x="103" y="2488"/>
                    <a:pt x="130" y="2488"/>
                  </a:cubicBezTo>
                  <a:cubicBezTo>
                    <a:pt x="785" y="2488"/>
                    <a:pt x="925" y="2076"/>
                    <a:pt x="1405" y="1938"/>
                  </a:cubicBezTo>
                  <a:cubicBezTo>
                    <a:pt x="1146" y="1474"/>
                    <a:pt x="1230" y="834"/>
                    <a:pt x="1993" y="834"/>
                  </a:cubicBezTo>
                  <a:cubicBezTo>
                    <a:pt x="2072" y="834"/>
                    <a:pt x="2157" y="840"/>
                    <a:pt x="2251" y="855"/>
                  </a:cubicBezTo>
                  <a:cubicBezTo>
                    <a:pt x="2539" y="179"/>
                    <a:pt x="1688" y="1"/>
                    <a:pt x="11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2" name="Google Shape;8312;p59"/>
            <p:cNvSpPr/>
            <p:nvPr/>
          </p:nvSpPr>
          <p:spPr>
            <a:xfrm>
              <a:off x="6350775" y="939475"/>
              <a:ext cx="38725" cy="67925"/>
            </a:xfrm>
            <a:custGeom>
              <a:rect b="b" l="l" r="r" t="t"/>
              <a:pathLst>
                <a:path extrusionOk="0" h="2717" w="1549">
                  <a:moveTo>
                    <a:pt x="635" y="0"/>
                  </a:moveTo>
                  <a:cubicBezTo>
                    <a:pt x="124" y="0"/>
                    <a:pt x="211" y="474"/>
                    <a:pt x="1" y="705"/>
                  </a:cubicBezTo>
                  <a:cubicBezTo>
                    <a:pt x="1049" y="1027"/>
                    <a:pt x="501" y="1943"/>
                    <a:pt x="179" y="2598"/>
                  </a:cubicBezTo>
                  <a:cubicBezTo>
                    <a:pt x="290" y="2684"/>
                    <a:pt x="391" y="2717"/>
                    <a:pt x="486" y="2717"/>
                  </a:cubicBezTo>
                  <a:cubicBezTo>
                    <a:pt x="790" y="2717"/>
                    <a:pt x="1040" y="2382"/>
                    <a:pt x="1394" y="2336"/>
                  </a:cubicBezTo>
                  <a:cubicBezTo>
                    <a:pt x="1346" y="1812"/>
                    <a:pt x="1394" y="1336"/>
                    <a:pt x="1549" y="979"/>
                  </a:cubicBezTo>
                  <a:cubicBezTo>
                    <a:pt x="929" y="884"/>
                    <a:pt x="560" y="515"/>
                    <a:pt x="870" y="27"/>
                  </a:cubicBezTo>
                  <a:cubicBezTo>
                    <a:pt x="780" y="9"/>
                    <a:pt x="702" y="0"/>
                    <a:pt x="6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3" name="Google Shape;8313;p59"/>
            <p:cNvSpPr/>
            <p:nvPr/>
          </p:nvSpPr>
          <p:spPr>
            <a:xfrm>
              <a:off x="6566575" y="919875"/>
              <a:ext cx="57475" cy="27725"/>
            </a:xfrm>
            <a:custGeom>
              <a:rect b="b" l="l" r="r" t="t"/>
              <a:pathLst>
                <a:path extrusionOk="0" h="1109" w="2299">
                  <a:moveTo>
                    <a:pt x="2299" y="1"/>
                  </a:moveTo>
                  <a:cubicBezTo>
                    <a:pt x="1773" y="90"/>
                    <a:pt x="1534" y="339"/>
                    <a:pt x="1093" y="339"/>
                  </a:cubicBezTo>
                  <a:cubicBezTo>
                    <a:pt x="944" y="339"/>
                    <a:pt x="773" y="311"/>
                    <a:pt x="560" y="239"/>
                  </a:cubicBezTo>
                  <a:lnTo>
                    <a:pt x="560" y="239"/>
                  </a:lnTo>
                  <a:cubicBezTo>
                    <a:pt x="644" y="572"/>
                    <a:pt x="1" y="942"/>
                    <a:pt x="406" y="1108"/>
                  </a:cubicBezTo>
                  <a:cubicBezTo>
                    <a:pt x="882" y="620"/>
                    <a:pt x="2108" y="715"/>
                    <a:pt x="22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4" name="Google Shape;8314;p59"/>
            <p:cNvSpPr/>
            <p:nvPr/>
          </p:nvSpPr>
          <p:spPr>
            <a:xfrm>
              <a:off x="6463300" y="1370525"/>
              <a:ext cx="24975" cy="21500"/>
            </a:xfrm>
            <a:custGeom>
              <a:rect b="b" l="l" r="r" t="t"/>
              <a:pathLst>
                <a:path extrusionOk="0" h="860" w="999">
                  <a:moveTo>
                    <a:pt x="477" y="1"/>
                  </a:moveTo>
                  <a:lnTo>
                    <a:pt x="477" y="1"/>
                  </a:lnTo>
                  <a:cubicBezTo>
                    <a:pt x="322" y="239"/>
                    <a:pt x="0" y="358"/>
                    <a:pt x="131" y="822"/>
                  </a:cubicBezTo>
                  <a:cubicBezTo>
                    <a:pt x="218" y="848"/>
                    <a:pt x="297" y="859"/>
                    <a:pt x="369" y="859"/>
                  </a:cubicBezTo>
                  <a:cubicBezTo>
                    <a:pt x="968" y="859"/>
                    <a:pt x="998" y="54"/>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5" name="Google Shape;8315;p59"/>
            <p:cNvSpPr/>
            <p:nvPr/>
          </p:nvSpPr>
          <p:spPr>
            <a:xfrm>
              <a:off x="6604675" y="1093700"/>
              <a:ext cx="28000" cy="24150"/>
            </a:xfrm>
            <a:custGeom>
              <a:rect b="b" l="l" r="r" t="t"/>
              <a:pathLst>
                <a:path extrusionOk="0" h="966" w="1120">
                  <a:moveTo>
                    <a:pt x="185" y="1"/>
                  </a:moveTo>
                  <a:cubicBezTo>
                    <a:pt x="175" y="1"/>
                    <a:pt x="165" y="1"/>
                    <a:pt x="156" y="1"/>
                  </a:cubicBezTo>
                  <a:cubicBezTo>
                    <a:pt x="132" y="108"/>
                    <a:pt x="156" y="239"/>
                    <a:pt x="1" y="239"/>
                  </a:cubicBezTo>
                  <a:cubicBezTo>
                    <a:pt x="227" y="596"/>
                    <a:pt x="465" y="942"/>
                    <a:pt x="1120" y="966"/>
                  </a:cubicBezTo>
                  <a:lnTo>
                    <a:pt x="1120" y="120"/>
                  </a:lnTo>
                  <a:cubicBezTo>
                    <a:pt x="1037" y="137"/>
                    <a:pt x="965" y="144"/>
                    <a:pt x="901" y="144"/>
                  </a:cubicBezTo>
                  <a:cubicBezTo>
                    <a:pt x="607" y="144"/>
                    <a:pt x="478" y="1"/>
                    <a:pt x="18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6" name="Google Shape;8316;p59"/>
            <p:cNvSpPr/>
            <p:nvPr/>
          </p:nvSpPr>
          <p:spPr>
            <a:xfrm>
              <a:off x="7125150" y="1783675"/>
              <a:ext cx="25750" cy="25375"/>
            </a:xfrm>
            <a:custGeom>
              <a:rect b="b" l="l" r="r" t="t"/>
              <a:pathLst>
                <a:path extrusionOk="0" h="1015" w="1030">
                  <a:moveTo>
                    <a:pt x="1030" y="1"/>
                  </a:moveTo>
                  <a:cubicBezTo>
                    <a:pt x="432" y="115"/>
                    <a:pt x="1" y="1014"/>
                    <a:pt x="476" y="1014"/>
                  </a:cubicBezTo>
                  <a:cubicBezTo>
                    <a:pt x="598" y="1014"/>
                    <a:pt x="778" y="956"/>
                    <a:pt x="1030" y="810"/>
                  </a:cubicBezTo>
                  <a:lnTo>
                    <a:pt x="103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7" name="Google Shape;8317;p59"/>
            <p:cNvSpPr/>
            <p:nvPr/>
          </p:nvSpPr>
          <p:spPr>
            <a:xfrm>
              <a:off x="6676125" y="1561225"/>
              <a:ext cx="21450" cy="15500"/>
            </a:xfrm>
            <a:custGeom>
              <a:rect b="b" l="l" r="r" t="t"/>
              <a:pathLst>
                <a:path extrusionOk="0" h="620" w="858">
                  <a:moveTo>
                    <a:pt x="236" y="0"/>
                  </a:moveTo>
                  <a:cubicBezTo>
                    <a:pt x="168" y="0"/>
                    <a:pt x="92" y="29"/>
                    <a:pt x="0" y="100"/>
                  </a:cubicBezTo>
                  <a:cubicBezTo>
                    <a:pt x="9" y="326"/>
                    <a:pt x="408" y="619"/>
                    <a:pt x="668" y="619"/>
                  </a:cubicBezTo>
                  <a:cubicBezTo>
                    <a:pt x="751" y="619"/>
                    <a:pt x="820" y="589"/>
                    <a:pt x="858" y="517"/>
                  </a:cubicBezTo>
                  <a:cubicBezTo>
                    <a:pt x="605" y="395"/>
                    <a:pt x="484" y="0"/>
                    <a:pt x="2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8" name="Google Shape;8318;p59"/>
            <p:cNvSpPr/>
            <p:nvPr/>
          </p:nvSpPr>
          <p:spPr>
            <a:xfrm>
              <a:off x="7175450" y="2250900"/>
              <a:ext cx="26350" cy="17975"/>
            </a:xfrm>
            <a:custGeom>
              <a:rect b="b" l="l" r="r" t="t"/>
              <a:pathLst>
                <a:path extrusionOk="0" h="719" w="1054">
                  <a:moveTo>
                    <a:pt x="553" y="0"/>
                  </a:moveTo>
                  <a:cubicBezTo>
                    <a:pt x="88" y="0"/>
                    <a:pt x="1" y="308"/>
                    <a:pt x="54" y="719"/>
                  </a:cubicBezTo>
                  <a:lnTo>
                    <a:pt x="923" y="695"/>
                  </a:lnTo>
                  <a:cubicBezTo>
                    <a:pt x="1054" y="326"/>
                    <a:pt x="685" y="350"/>
                    <a:pt x="756" y="16"/>
                  </a:cubicBezTo>
                  <a:cubicBezTo>
                    <a:pt x="682" y="5"/>
                    <a:pt x="614" y="0"/>
                    <a:pt x="5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9" name="Google Shape;8319;p59"/>
            <p:cNvSpPr/>
            <p:nvPr/>
          </p:nvSpPr>
          <p:spPr>
            <a:xfrm>
              <a:off x="7112475" y="2129850"/>
              <a:ext cx="59850" cy="30750"/>
            </a:xfrm>
            <a:custGeom>
              <a:rect b="b" l="l" r="r" t="t"/>
              <a:pathLst>
                <a:path extrusionOk="0" h="1230" w="2394">
                  <a:moveTo>
                    <a:pt x="1727" y="1"/>
                  </a:moveTo>
                  <a:cubicBezTo>
                    <a:pt x="1203" y="322"/>
                    <a:pt x="120" y="179"/>
                    <a:pt x="1" y="810"/>
                  </a:cubicBezTo>
                  <a:cubicBezTo>
                    <a:pt x="98" y="786"/>
                    <a:pt x="178" y="776"/>
                    <a:pt x="244" y="776"/>
                  </a:cubicBezTo>
                  <a:cubicBezTo>
                    <a:pt x="680" y="776"/>
                    <a:pt x="542" y="1230"/>
                    <a:pt x="989" y="1230"/>
                  </a:cubicBezTo>
                  <a:cubicBezTo>
                    <a:pt x="1008" y="1230"/>
                    <a:pt x="1028" y="1229"/>
                    <a:pt x="1049" y="1227"/>
                  </a:cubicBezTo>
                  <a:cubicBezTo>
                    <a:pt x="1549" y="882"/>
                    <a:pt x="2394" y="537"/>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0" name="Google Shape;8320;p59"/>
            <p:cNvSpPr/>
            <p:nvPr/>
          </p:nvSpPr>
          <p:spPr>
            <a:xfrm>
              <a:off x="6785050" y="3174025"/>
              <a:ext cx="155125" cy="105700"/>
            </a:xfrm>
            <a:custGeom>
              <a:rect b="b" l="l" r="r" t="t"/>
              <a:pathLst>
                <a:path extrusionOk="0" h="4228" w="6205">
                  <a:moveTo>
                    <a:pt x="5645" y="1"/>
                  </a:moveTo>
                  <a:cubicBezTo>
                    <a:pt x="4942" y="358"/>
                    <a:pt x="4930" y="1227"/>
                    <a:pt x="3918" y="1346"/>
                  </a:cubicBezTo>
                  <a:cubicBezTo>
                    <a:pt x="3807" y="1168"/>
                    <a:pt x="3619" y="1093"/>
                    <a:pt x="3422" y="1093"/>
                  </a:cubicBezTo>
                  <a:cubicBezTo>
                    <a:pt x="3140" y="1093"/>
                    <a:pt x="2842" y="1247"/>
                    <a:pt x="2735" y="1472"/>
                  </a:cubicBezTo>
                  <a:lnTo>
                    <a:pt x="2735" y="1472"/>
                  </a:lnTo>
                  <a:cubicBezTo>
                    <a:pt x="2883" y="1115"/>
                    <a:pt x="2320" y="624"/>
                    <a:pt x="1786" y="624"/>
                  </a:cubicBezTo>
                  <a:cubicBezTo>
                    <a:pt x="1697" y="624"/>
                    <a:pt x="1609" y="637"/>
                    <a:pt x="1525" y="668"/>
                  </a:cubicBezTo>
                  <a:cubicBezTo>
                    <a:pt x="1299" y="1168"/>
                    <a:pt x="751" y="1394"/>
                    <a:pt x="1" y="1489"/>
                  </a:cubicBezTo>
                  <a:lnTo>
                    <a:pt x="13" y="2739"/>
                  </a:lnTo>
                  <a:cubicBezTo>
                    <a:pt x="775" y="2418"/>
                    <a:pt x="1049" y="1739"/>
                    <a:pt x="2061" y="1632"/>
                  </a:cubicBezTo>
                  <a:lnTo>
                    <a:pt x="2061" y="1632"/>
                  </a:lnTo>
                  <a:cubicBezTo>
                    <a:pt x="2597" y="2120"/>
                    <a:pt x="1799" y="2442"/>
                    <a:pt x="1537" y="2739"/>
                  </a:cubicBezTo>
                  <a:cubicBezTo>
                    <a:pt x="1882" y="3537"/>
                    <a:pt x="2668" y="4013"/>
                    <a:pt x="3763" y="4227"/>
                  </a:cubicBezTo>
                  <a:cubicBezTo>
                    <a:pt x="4156" y="3632"/>
                    <a:pt x="4942" y="3346"/>
                    <a:pt x="5466" y="2858"/>
                  </a:cubicBezTo>
                  <a:cubicBezTo>
                    <a:pt x="5359" y="2346"/>
                    <a:pt x="4823" y="2180"/>
                    <a:pt x="4775" y="1632"/>
                  </a:cubicBezTo>
                  <a:cubicBezTo>
                    <a:pt x="4752" y="894"/>
                    <a:pt x="6204" y="727"/>
                    <a:pt x="56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1" name="Google Shape;8321;p59"/>
            <p:cNvSpPr/>
            <p:nvPr/>
          </p:nvSpPr>
          <p:spPr>
            <a:xfrm>
              <a:off x="6670050" y="1601150"/>
              <a:ext cx="37050" cy="34025"/>
            </a:xfrm>
            <a:custGeom>
              <a:rect b="b" l="l" r="r" t="t"/>
              <a:pathLst>
                <a:path extrusionOk="0" h="1361" w="1482">
                  <a:moveTo>
                    <a:pt x="1346" y="1"/>
                  </a:moveTo>
                  <a:cubicBezTo>
                    <a:pt x="441" y="1"/>
                    <a:pt x="1" y="887"/>
                    <a:pt x="243" y="1361"/>
                  </a:cubicBezTo>
                  <a:cubicBezTo>
                    <a:pt x="791" y="1015"/>
                    <a:pt x="1482" y="777"/>
                    <a:pt x="1434" y="3"/>
                  </a:cubicBezTo>
                  <a:cubicBezTo>
                    <a:pt x="1404" y="1"/>
                    <a:pt x="1375"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2" name="Google Shape;8322;p59"/>
            <p:cNvSpPr/>
            <p:nvPr/>
          </p:nvSpPr>
          <p:spPr>
            <a:xfrm>
              <a:off x="6802625" y="2655825"/>
              <a:ext cx="20850" cy="19950"/>
            </a:xfrm>
            <a:custGeom>
              <a:rect b="b" l="l" r="r" t="t"/>
              <a:pathLst>
                <a:path extrusionOk="0" h="798" w="834">
                  <a:moveTo>
                    <a:pt x="274" y="0"/>
                  </a:moveTo>
                  <a:cubicBezTo>
                    <a:pt x="60" y="155"/>
                    <a:pt x="0" y="798"/>
                    <a:pt x="477" y="798"/>
                  </a:cubicBezTo>
                  <a:cubicBezTo>
                    <a:pt x="536" y="548"/>
                    <a:pt x="834" y="452"/>
                    <a:pt x="786" y="131"/>
                  </a:cubicBezTo>
                  <a:cubicBezTo>
                    <a:pt x="548" y="131"/>
                    <a:pt x="429" y="60"/>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3" name="Google Shape;8323;p59"/>
            <p:cNvSpPr/>
            <p:nvPr/>
          </p:nvSpPr>
          <p:spPr>
            <a:xfrm>
              <a:off x="6723750" y="1895900"/>
              <a:ext cx="27100" cy="23825"/>
            </a:xfrm>
            <a:custGeom>
              <a:rect b="b" l="l" r="r" t="t"/>
              <a:pathLst>
                <a:path extrusionOk="0" h="953" w="1084">
                  <a:moveTo>
                    <a:pt x="1036" y="0"/>
                  </a:moveTo>
                  <a:cubicBezTo>
                    <a:pt x="619" y="48"/>
                    <a:pt x="322" y="167"/>
                    <a:pt x="0" y="274"/>
                  </a:cubicBezTo>
                  <a:cubicBezTo>
                    <a:pt x="72" y="667"/>
                    <a:pt x="357" y="893"/>
                    <a:pt x="858" y="953"/>
                  </a:cubicBezTo>
                  <a:cubicBezTo>
                    <a:pt x="1084" y="774"/>
                    <a:pt x="1024" y="358"/>
                    <a:pt x="10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4" name="Google Shape;8324;p59"/>
            <p:cNvSpPr/>
            <p:nvPr/>
          </p:nvSpPr>
          <p:spPr>
            <a:xfrm>
              <a:off x="6740125" y="2102775"/>
              <a:ext cx="27400" cy="27100"/>
            </a:xfrm>
            <a:custGeom>
              <a:rect b="b" l="l" r="r" t="t"/>
              <a:pathLst>
                <a:path extrusionOk="0" h="1084" w="1096">
                  <a:moveTo>
                    <a:pt x="203" y="0"/>
                  </a:moveTo>
                  <a:lnTo>
                    <a:pt x="203" y="0"/>
                  </a:lnTo>
                  <a:cubicBezTo>
                    <a:pt x="0" y="393"/>
                    <a:pt x="72" y="893"/>
                    <a:pt x="548" y="1084"/>
                  </a:cubicBezTo>
                  <a:cubicBezTo>
                    <a:pt x="774" y="631"/>
                    <a:pt x="1096" y="119"/>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5" name="Google Shape;8325;p59"/>
            <p:cNvSpPr/>
            <p:nvPr/>
          </p:nvSpPr>
          <p:spPr>
            <a:xfrm>
              <a:off x="6730300" y="1953950"/>
              <a:ext cx="24725" cy="15200"/>
            </a:xfrm>
            <a:custGeom>
              <a:rect b="b" l="l" r="r" t="t"/>
              <a:pathLst>
                <a:path extrusionOk="0" h="608" w="989">
                  <a:moveTo>
                    <a:pt x="60" y="0"/>
                  </a:moveTo>
                  <a:cubicBezTo>
                    <a:pt x="0" y="405"/>
                    <a:pt x="247" y="607"/>
                    <a:pt x="494" y="607"/>
                  </a:cubicBezTo>
                  <a:cubicBezTo>
                    <a:pt x="741" y="607"/>
                    <a:pt x="988" y="405"/>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6" name="Google Shape;8326;p59"/>
            <p:cNvSpPr/>
            <p:nvPr/>
          </p:nvSpPr>
          <p:spPr>
            <a:xfrm>
              <a:off x="6706475" y="2031850"/>
              <a:ext cx="25925" cy="16925"/>
            </a:xfrm>
            <a:custGeom>
              <a:rect b="b" l="l" r="r" t="t"/>
              <a:pathLst>
                <a:path extrusionOk="0" h="677" w="1037">
                  <a:moveTo>
                    <a:pt x="197" y="0"/>
                  </a:moveTo>
                  <a:cubicBezTo>
                    <a:pt x="127" y="0"/>
                    <a:pt x="62" y="33"/>
                    <a:pt x="1" y="123"/>
                  </a:cubicBezTo>
                  <a:cubicBezTo>
                    <a:pt x="263" y="158"/>
                    <a:pt x="167" y="456"/>
                    <a:pt x="167" y="670"/>
                  </a:cubicBezTo>
                  <a:cubicBezTo>
                    <a:pt x="216" y="675"/>
                    <a:pt x="262" y="677"/>
                    <a:pt x="305" y="677"/>
                  </a:cubicBezTo>
                  <a:cubicBezTo>
                    <a:pt x="735" y="677"/>
                    <a:pt x="896" y="470"/>
                    <a:pt x="1037" y="254"/>
                  </a:cubicBezTo>
                  <a:lnTo>
                    <a:pt x="1037" y="254"/>
                  </a:lnTo>
                  <a:cubicBezTo>
                    <a:pt x="995" y="266"/>
                    <a:pt x="954" y="272"/>
                    <a:pt x="914" y="272"/>
                  </a:cubicBezTo>
                  <a:cubicBezTo>
                    <a:pt x="632" y="272"/>
                    <a:pt x="396" y="0"/>
                    <a:pt x="1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7" name="Google Shape;8327;p59"/>
            <p:cNvSpPr/>
            <p:nvPr/>
          </p:nvSpPr>
          <p:spPr>
            <a:xfrm>
              <a:off x="6741675" y="2177425"/>
              <a:ext cx="31200" cy="40850"/>
            </a:xfrm>
            <a:custGeom>
              <a:rect b="b" l="l" r="r" t="t"/>
              <a:pathLst>
                <a:path extrusionOk="0" h="1634" w="1248">
                  <a:moveTo>
                    <a:pt x="943" y="0"/>
                  </a:moveTo>
                  <a:cubicBezTo>
                    <a:pt x="1" y="0"/>
                    <a:pt x="335" y="1494"/>
                    <a:pt x="1010" y="1634"/>
                  </a:cubicBezTo>
                  <a:cubicBezTo>
                    <a:pt x="1248" y="1039"/>
                    <a:pt x="1117" y="646"/>
                    <a:pt x="1010" y="3"/>
                  </a:cubicBezTo>
                  <a:cubicBezTo>
                    <a:pt x="987" y="1"/>
                    <a:pt x="965" y="0"/>
                    <a:pt x="9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8" name="Google Shape;8328;p59"/>
            <p:cNvSpPr/>
            <p:nvPr/>
          </p:nvSpPr>
          <p:spPr>
            <a:xfrm>
              <a:off x="6716625" y="3879200"/>
              <a:ext cx="109825" cy="80350"/>
            </a:xfrm>
            <a:custGeom>
              <a:rect b="b" l="l" r="r" t="t"/>
              <a:pathLst>
                <a:path extrusionOk="0" h="3214" w="4393">
                  <a:moveTo>
                    <a:pt x="3727" y="1"/>
                  </a:moveTo>
                  <a:cubicBezTo>
                    <a:pt x="3692" y="1"/>
                    <a:pt x="3652" y="4"/>
                    <a:pt x="3607" y="12"/>
                  </a:cubicBezTo>
                  <a:cubicBezTo>
                    <a:pt x="2800" y="477"/>
                    <a:pt x="2130" y="1267"/>
                    <a:pt x="1041" y="1267"/>
                  </a:cubicBezTo>
                  <a:cubicBezTo>
                    <a:pt x="763" y="1267"/>
                    <a:pt x="459" y="1216"/>
                    <a:pt x="119" y="1095"/>
                  </a:cubicBezTo>
                  <a:lnTo>
                    <a:pt x="119" y="1095"/>
                  </a:lnTo>
                  <a:cubicBezTo>
                    <a:pt x="1" y="1566"/>
                    <a:pt x="680" y="1865"/>
                    <a:pt x="1421" y="1865"/>
                  </a:cubicBezTo>
                  <a:cubicBezTo>
                    <a:pt x="1728" y="1865"/>
                    <a:pt x="2046" y="1814"/>
                    <a:pt x="2321" y="1702"/>
                  </a:cubicBezTo>
                  <a:lnTo>
                    <a:pt x="2321" y="1702"/>
                  </a:lnTo>
                  <a:cubicBezTo>
                    <a:pt x="2969" y="2212"/>
                    <a:pt x="1591" y="3214"/>
                    <a:pt x="2297" y="3214"/>
                  </a:cubicBezTo>
                  <a:cubicBezTo>
                    <a:pt x="2383" y="3214"/>
                    <a:pt x="2500" y="3199"/>
                    <a:pt x="2655" y="3167"/>
                  </a:cubicBezTo>
                  <a:cubicBezTo>
                    <a:pt x="2178" y="2643"/>
                    <a:pt x="3202" y="2214"/>
                    <a:pt x="3762" y="2083"/>
                  </a:cubicBezTo>
                  <a:cubicBezTo>
                    <a:pt x="3083" y="1440"/>
                    <a:pt x="3917" y="928"/>
                    <a:pt x="4393" y="488"/>
                  </a:cubicBezTo>
                  <a:cubicBezTo>
                    <a:pt x="3976" y="477"/>
                    <a:pt x="4146" y="1"/>
                    <a:pt x="3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9" name="Google Shape;8329;p59"/>
            <p:cNvSpPr/>
            <p:nvPr/>
          </p:nvSpPr>
          <p:spPr>
            <a:xfrm>
              <a:off x="6762200" y="2024150"/>
              <a:ext cx="23775" cy="20900"/>
            </a:xfrm>
            <a:custGeom>
              <a:rect b="b" l="l" r="r" t="t"/>
              <a:pathLst>
                <a:path extrusionOk="0" h="836" w="951">
                  <a:moveTo>
                    <a:pt x="629" y="0"/>
                  </a:moveTo>
                  <a:cubicBezTo>
                    <a:pt x="40" y="0"/>
                    <a:pt x="1" y="782"/>
                    <a:pt x="510" y="835"/>
                  </a:cubicBezTo>
                  <a:cubicBezTo>
                    <a:pt x="617" y="562"/>
                    <a:pt x="951" y="454"/>
                    <a:pt x="867" y="38"/>
                  </a:cubicBezTo>
                  <a:cubicBezTo>
                    <a:pt x="780" y="12"/>
                    <a:pt x="700" y="0"/>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0" name="Google Shape;8330;p59"/>
            <p:cNvSpPr/>
            <p:nvPr/>
          </p:nvSpPr>
          <p:spPr>
            <a:xfrm>
              <a:off x="6647850" y="2798100"/>
              <a:ext cx="33950" cy="27100"/>
            </a:xfrm>
            <a:custGeom>
              <a:rect b="b" l="l" r="r" t="t"/>
              <a:pathLst>
                <a:path extrusionOk="0" h="1084" w="1358">
                  <a:moveTo>
                    <a:pt x="679" y="0"/>
                  </a:moveTo>
                  <a:cubicBezTo>
                    <a:pt x="846" y="453"/>
                    <a:pt x="131" y="191"/>
                    <a:pt x="0" y="417"/>
                  </a:cubicBezTo>
                  <a:cubicBezTo>
                    <a:pt x="12" y="762"/>
                    <a:pt x="310" y="881"/>
                    <a:pt x="500" y="1084"/>
                  </a:cubicBezTo>
                  <a:cubicBezTo>
                    <a:pt x="545" y="1023"/>
                    <a:pt x="608" y="1007"/>
                    <a:pt x="686" y="1007"/>
                  </a:cubicBezTo>
                  <a:cubicBezTo>
                    <a:pt x="776" y="1007"/>
                    <a:pt x="886" y="1029"/>
                    <a:pt x="1010" y="1029"/>
                  </a:cubicBezTo>
                  <a:cubicBezTo>
                    <a:pt x="1116" y="1029"/>
                    <a:pt x="1233" y="1013"/>
                    <a:pt x="1358" y="953"/>
                  </a:cubicBezTo>
                  <a:cubicBezTo>
                    <a:pt x="1238" y="560"/>
                    <a:pt x="1084" y="167"/>
                    <a:pt x="6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1" name="Google Shape;8331;p59"/>
            <p:cNvSpPr/>
            <p:nvPr/>
          </p:nvSpPr>
          <p:spPr>
            <a:xfrm>
              <a:off x="6742200" y="3798800"/>
              <a:ext cx="23825" cy="23250"/>
            </a:xfrm>
            <a:custGeom>
              <a:rect b="b" l="l" r="r" t="t"/>
              <a:pathLst>
                <a:path extrusionOk="0" h="930" w="953">
                  <a:moveTo>
                    <a:pt x="215" y="1"/>
                  </a:moveTo>
                  <a:lnTo>
                    <a:pt x="215" y="1"/>
                  </a:lnTo>
                  <a:cubicBezTo>
                    <a:pt x="0" y="370"/>
                    <a:pt x="84" y="775"/>
                    <a:pt x="536" y="930"/>
                  </a:cubicBezTo>
                  <a:cubicBezTo>
                    <a:pt x="577" y="849"/>
                    <a:pt x="660" y="793"/>
                    <a:pt x="809" y="793"/>
                  </a:cubicBezTo>
                  <a:cubicBezTo>
                    <a:pt x="835" y="793"/>
                    <a:pt x="863" y="795"/>
                    <a:pt x="893" y="799"/>
                  </a:cubicBezTo>
                  <a:cubicBezTo>
                    <a:pt x="953" y="299"/>
                    <a:pt x="762" y="1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2" name="Google Shape;8332;p59"/>
            <p:cNvSpPr/>
            <p:nvPr/>
          </p:nvSpPr>
          <p:spPr>
            <a:xfrm>
              <a:off x="6731475" y="4040200"/>
              <a:ext cx="39625" cy="14625"/>
            </a:xfrm>
            <a:custGeom>
              <a:rect b="b" l="l" r="r" t="t"/>
              <a:pathLst>
                <a:path extrusionOk="0" h="585" w="1585">
                  <a:moveTo>
                    <a:pt x="1584" y="1"/>
                  </a:moveTo>
                  <a:cubicBezTo>
                    <a:pt x="1144" y="191"/>
                    <a:pt x="453" y="191"/>
                    <a:pt x="1" y="370"/>
                  </a:cubicBezTo>
                  <a:cubicBezTo>
                    <a:pt x="107" y="522"/>
                    <a:pt x="297" y="584"/>
                    <a:pt x="510" y="584"/>
                  </a:cubicBezTo>
                  <a:cubicBezTo>
                    <a:pt x="963" y="584"/>
                    <a:pt x="1520" y="301"/>
                    <a:pt x="15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3" name="Google Shape;8333;p59"/>
            <p:cNvSpPr/>
            <p:nvPr/>
          </p:nvSpPr>
          <p:spPr>
            <a:xfrm>
              <a:off x="6665400" y="3506500"/>
              <a:ext cx="26225" cy="31000"/>
            </a:xfrm>
            <a:custGeom>
              <a:rect b="b" l="l" r="r" t="t"/>
              <a:pathLst>
                <a:path extrusionOk="0" h="1240" w="1049">
                  <a:moveTo>
                    <a:pt x="1020" y="1"/>
                  </a:moveTo>
                  <a:cubicBezTo>
                    <a:pt x="175" y="1"/>
                    <a:pt x="1" y="533"/>
                    <a:pt x="13" y="1239"/>
                  </a:cubicBezTo>
                  <a:cubicBezTo>
                    <a:pt x="656" y="1049"/>
                    <a:pt x="870" y="537"/>
                    <a:pt x="1048" y="1"/>
                  </a:cubicBezTo>
                  <a:cubicBezTo>
                    <a:pt x="1039" y="1"/>
                    <a:pt x="1030" y="1"/>
                    <a:pt x="102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4" name="Google Shape;8334;p59"/>
            <p:cNvSpPr/>
            <p:nvPr/>
          </p:nvSpPr>
          <p:spPr>
            <a:xfrm>
              <a:off x="6645575" y="2547100"/>
              <a:ext cx="27900" cy="27425"/>
            </a:xfrm>
            <a:custGeom>
              <a:rect b="b" l="l" r="r" t="t"/>
              <a:pathLst>
                <a:path extrusionOk="0" h="1097" w="1116">
                  <a:moveTo>
                    <a:pt x="1041" y="1"/>
                  </a:moveTo>
                  <a:cubicBezTo>
                    <a:pt x="621" y="1"/>
                    <a:pt x="572" y="270"/>
                    <a:pt x="182" y="270"/>
                  </a:cubicBezTo>
                  <a:cubicBezTo>
                    <a:pt x="154" y="270"/>
                    <a:pt x="124" y="268"/>
                    <a:pt x="91" y="265"/>
                  </a:cubicBezTo>
                  <a:lnTo>
                    <a:pt x="91" y="265"/>
                  </a:lnTo>
                  <a:cubicBezTo>
                    <a:pt x="91" y="661"/>
                    <a:pt x="0" y="1096"/>
                    <a:pt x="462" y="1096"/>
                  </a:cubicBezTo>
                  <a:cubicBezTo>
                    <a:pt x="501" y="1096"/>
                    <a:pt x="544" y="1093"/>
                    <a:pt x="591" y="1087"/>
                  </a:cubicBezTo>
                  <a:cubicBezTo>
                    <a:pt x="1056" y="956"/>
                    <a:pt x="984" y="384"/>
                    <a:pt x="1115" y="3"/>
                  </a:cubicBezTo>
                  <a:cubicBezTo>
                    <a:pt x="1089" y="2"/>
                    <a:pt x="1065" y="1"/>
                    <a:pt x="10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5" name="Google Shape;8335;p59"/>
            <p:cNvSpPr/>
            <p:nvPr/>
          </p:nvSpPr>
          <p:spPr>
            <a:xfrm>
              <a:off x="6645425" y="2917000"/>
              <a:ext cx="28350" cy="17025"/>
            </a:xfrm>
            <a:custGeom>
              <a:rect b="b" l="l" r="r" t="t"/>
              <a:pathLst>
                <a:path extrusionOk="0" h="681" w="1134">
                  <a:moveTo>
                    <a:pt x="451" y="1"/>
                  </a:moveTo>
                  <a:cubicBezTo>
                    <a:pt x="336" y="1"/>
                    <a:pt x="227" y="32"/>
                    <a:pt x="121" y="126"/>
                  </a:cubicBezTo>
                  <a:cubicBezTo>
                    <a:pt x="1" y="580"/>
                    <a:pt x="312" y="680"/>
                    <a:pt x="743" y="680"/>
                  </a:cubicBezTo>
                  <a:cubicBezTo>
                    <a:pt x="866" y="680"/>
                    <a:pt x="998" y="672"/>
                    <a:pt x="1133" y="662"/>
                  </a:cubicBezTo>
                  <a:lnTo>
                    <a:pt x="1133" y="126"/>
                  </a:lnTo>
                  <a:cubicBezTo>
                    <a:pt x="880" y="103"/>
                    <a:pt x="657" y="1"/>
                    <a:pt x="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6" name="Google Shape;8336;p59"/>
            <p:cNvSpPr/>
            <p:nvPr/>
          </p:nvSpPr>
          <p:spPr>
            <a:xfrm>
              <a:off x="6669875" y="3041875"/>
              <a:ext cx="75425" cy="29950"/>
            </a:xfrm>
            <a:custGeom>
              <a:rect b="b" l="l" r="r" t="t"/>
              <a:pathLst>
                <a:path extrusionOk="0" h="1198" w="3017">
                  <a:moveTo>
                    <a:pt x="2536" y="0"/>
                  </a:moveTo>
                  <a:lnTo>
                    <a:pt x="2536" y="0"/>
                  </a:lnTo>
                  <a:cubicBezTo>
                    <a:pt x="1727" y="477"/>
                    <a:pt x="572" y="822"/>
                    <a:pt x="0" y="1108"/>
                  </a:cubicBezTo>
                  <a:cubicBezTo>
                    <a:pt x="147" y="1166"/>
                    <a:pt x="387" y="1197"/>
                    <a:pt x="664" y="1197"/>
                  </a:cubicBezTo>
                  <a:cubicBezTo>
                    <a:pt x="1620" y="1197"/>
                    <a:pt x="3016" y="832"/>
                    <a:pt x="2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7" name="Google Shape;8337;p59"/>
            <p:cNvSpPr/>
            <p:nvPr/>
          </p:nvSpPr>
          <p:spPr>
            <a:xfrm>
              <a:off x="6905625" y="3940475"/>
              <a:ext cx="34250" cy="13825"/>
            </a:xfrm>
            <a:custGeom>
              <a:rect b="b" l="l" r="r" t="t"/>
              <a:pathLst>
                <a:path extrusionOk="0" h="553" w="1370">
                  <a:moveTo>
                    <a:pt x="345" y="1"/>
                  </a:moveTo>
                  <a:cubicBezTo>
                    <a:pt x="209" y="1"/>
                    <a:pt x="88" y="39"/>
                    <a:pt x="0" y="144"/>
                  </a:cubicBezTo>
                  <a:cubicBezTo>
                    <a:pt x="99" y="327"/>
                    <a:pt x="552" y="553"/>
                    <a:pt x="917" y="553"/>
                  </a:cubicBezTo>
                  <a:cubicBezTo>
                    <a:pt x="1123" y="553"/>
                    <a:pt x="1300" y="481"/>
                    <a:pt x="1369" y="287"/>
                  </a:cubicBezTo>
                  <a:cubicBezTo>
                    <a:pt x="1122" y="244"/>
                    <a:pt x="686"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8" name="Google Shape;8338;p59"/>
            <p:cNvSpPr/>
            <p:nvPr/>
          </p:nvSpPr>
          <p:spPr>
            <a:xfrm>
              <a:off x="6905325" y="3713225"/>
              <a:ext cx="77100" cy="17200"/>
            </a:xfrm>
            <a:custGeom>
              <a:rect b="b" l="l" r="r" t="t"/>
              <a:pathLst>
                <a:path extrusionOk="0" h="688" w="3084">
                  <a:moveTo>
                    <a:pt x="248" y="1"/>
                  </a:moveTo>
                  <a:cubicBezTo>
                    <a:pt x="153" y="1"/>
                    <a:pt x="69" y="3"/>
                    <a:pt x="0" y="7"/>
                  </a:cubicBezTo>
                  <a:cubicBezTo>
                    <a:pt x="232" y="358"/>
                    <a:pt x="1260" y="688"/>
                    <a:pt x="2100" y="688"/>
                  </a:cubicBezTo>
                  <a:cubicBezTo>
                    <a:pt x="2512" y="688"/>
                    <a:pt x="2880" y="608"/>
                    <a:pt x="3084" y="412"/>
                  </a:cubicBezTo>
                  <a:cubicBezTo>
                    <a:pt x="2450" y="127"/>
                    <a:pt x="994" y="1"/>
                    <a:pt x="2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9" name="Google Shape;8339;p59"/>
            <p:cNvSpPr/>
            <p:nvPr/>
          </p:nvSpPr>
          <p:spPr>
            <a:xfrm>
              <a:off x="6876150" y="3840525"/>
              <a:ext cx="61625" cy="50575"/>
            </a:xfrm>
            <a:custGeom>
              <a:rect b="b" l="l" r="r" t="t"/>
              <a:pathLst>
                <a:path extrusionOk="0" h="2023" w="2465">
                  <a:moveTo>
                    <a:pt x="483" y="1"/>
                  </a:moveTo>
                  <a:cubicBezTo>
                    <a:pt x="360" y="1"/>
                    <a:pt x="228" y="22"/>
                    <a:pt x="84" y="70"/>
                  </a:cubicBezTo>
                  <a:cubicBezTo>
                    <a:pt x="0" y="832"/>
                    <a:pt x="941" y="797"/>
                    <a:pt x="1358" y="1166"/>
                  </a:cubicBezTo>
                  <a:cubicBezTo>
                    <a:pt x="1453" y="1725"/>
                    <a:pt x="989" y="1928"/>
                    <a:pt x="1691" y="2023"/>
                  </a:cubicBezTo>
                  <a:cubicBezTo>
                    <a:pt x="2024" y="1761"/>
                    <a:pt x="1596" y="1678"/>
                    <a:pt x="1667" y="1285"/>
                  </a:cubicBezTo>
                  <a:lnTo>
                    <a:pt x="1667" y="1285"/>
                  </a:lnTo>
                  <a:cubicBezTo>
                    <a:pt x="1712" y="1287"/>
                    <a:pt x="1755" y="1289"/>
                    <a:pt x="1796" y="1289"/>
                  </a:cubicBezTo>
                  <a:cubicBezTo>
                    <a:pt x="2124" y="1289"/>
                    <a:pt x="2327" y="1204"/>
                    <a:pt x="2465" y="1035"/>
                  </a:cubicBezTo>
                  <a:cubicBezTo>
                    <a:pt x="1672" y="870"/>
                    <a:pt x="1271" y="1"/>
                    <a:pt x="4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0" name="Google Shape;8340;p59"/>
            <p:cNvSpPr/>
            <p:nvPr/>
          </p:nvSpPr>
          <p:spPr>
            <a:xfrm>
              <a:off x="6915725" y="4000900"/>
              <a:ext cx="81350" cy="41425"/>
            </a:xfrm>
            <a:custGeom>
              <a:rect b="b" l="l" r="r" t="t"/>
              <a:pathLst>
                <a:path extrusionOk="0" h="1657" w="3254">
                  <a:moveTo>
                    <a:pt x="771" y="1"/>
                  </a:moveTo>
                  <a:cubicBezTo>
                    <a:pt x="664" y="1"/>
                    <a:pt x="561" y="9"/>
                    <a:pt x="465" y="25"/>
                  </a:cubicBezTo>
                  <a:cubicBezTo>
                    <a:pt x="60" y="370"/>
                    <a:pt x="1" y="1168"/>
                    <a:pt x="298" y="1644"/>
                  </a:cubicBezTo>
                  <a:cubicBezTo>
                    <a:pt x="385" y="1647"/>
                    <a:pt x="466" y="1648"/>
                    <a:pt x="542" y="1648"/>
                  </a:cubicBezTo>
                  <a:cubicBezTo>
                    <a:pt x="1153" y="1648"/>
                    <a:pt x="1450" y="1571"/>
                    <a:pt x="1769" y="1571"/>
                  </a:cubicBezTo>
                  <a:cubicBezTo>
                    <a:pt x="1935" y="1571"/>
                    <a:pt x="2108" y="1592"/>
                    <a:pt x="2334" y="1656"/>
                  </a:cubicBezTo>
                  <a:cubicBezTo>
                    <a:pt x="3254" y="770"/>
                    <a:pt x="1826" y="1"/>
                    <a:pt x="7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1" name="Google Shape;8341;p59"/>
            <p:cNvSpPr/>
            <p:nvPr/>
          </p:nvSpPr>
          <p:spPr>
            <a:xfrm>
              <a:off x="6860425" y="3475725"/>
              <a:ext cx="24325" cy="20575"/>
            </a:xfrm>
            <a:custGeom>
              <a:rect b="b" l="l" r="r" t="t"/>
              <a:pathLst>
                <a:path extrusionOk="0" h="823" w="973">
                  <a:moveTo>
                    <a:pt x="565" y="1"/>
                  </a:moveTo>
                  <a:cubicBezTo>
                    <a:pt x="526" y="1"/>
                    <a:pt x="480" y="6"/>
                    <a:pt x="427" y="18"/>
                  </a:cubicBezTo>
                  <a:cubicBezTo>
                    <a:pt x="0" y="197"/>
                    <a:pt x="294" y="822"/>
                    <a:pt x="698" y="822"/>
                  </a:cubicBezTo>
                  <a:cubicBezTo>
                    <a:pt x="723" y="822"/>
                    <a:pt x="747" y="820"/>
                    <a:pt x="772" y="815"/>
                  </a:cubicBezTo>
                  <a:cubicBezTo>
                    <a:pt x="674" y="576"/>
                    <a:pt x="973" y="1"/>
                    <a:pt x="5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2" name="Google Shape;8342;p59"/>
            <p:cNvSpPr/>
            <p:nvPr/>
          </p:nvSpPr>
          <p:spPr>
            <a:xfrm>
              <a:off x="6871075" y="3553850"/>
              <a:ext cx="64325" cy="17525"/>
            </a:xfrm>
            <a:custGeom>
              <a:rect b="b" l="l" r="r" t="t"/>
              <a:pathLst>
                <a:path extrusionOk="0" h="701" w="2573">
                  <a:moveTo>
                    <a:pt x="2573" y="0"/>
                  </a:moveTo>
                  <a:lnTo>
                    <a:pt x="2573" y="0"/>
                  </a:lnTo>
                  <a:cubicBezTo>
                    <a:pt x="1549" y="107"/>
                    <a:pt x="358" y="36"/>
                    <a:pt x="1" y="667"/>
                  </a:cubicBezTo>
                  <a:cubicBezTo>
                    <a:pt x="161" y="686"/>
                    <a:pt x="376" y="700"/>
                    <a:pt x="615" y="700"/>
                  </a:cubicBezTo>
                  <a:cubicBezTo>
                    <a:pt x="1393" y="700"/>
                    <a:pt x="2418" y="556"/>
                    <a:pt x="25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3" name="Google Shape;8343;p59"/>
            <p:cNvSpPr/>
            <p:nvPr/>
          </p:nvSpPr>
          <p:spPr>
            <a:xfrm>
              <a:off x="6827025" y="4069650"/>
              <a:ext cx="25125" cy="28425"/>
            </a:xfrm>
            <a:custGeom>
              <a:rect b="b" l="l" r="r" t="t"/>
              <a:pathLst>
                <a:path extrusionOk="0" h="1137" w="1005">
                  <a:moveTo>
                    <a:pt x="550" y="1"/>
                  </a:moveTo>
                  <a:cubicBezTo>
                    <a:pt x="1" y="1"/>
                    <a:pt x="8" y="565"/>
                    <a:pt x="346" y="776"/>
                  </a:cubicBezTo>
                  <a:lnTo>
                    <a:pt x="322" y="776"/>
                  </a:lnTo>
                  <a:lnTo>
                    <a:pt x="322" y="1133"/>
                  </a:lnTo>
                  <a:cubicBezTo>
                    <a:pt x="367" y="1135"/>
                    <a:pt x="411" y="1137"/>
                    <a:pt x="454" y="1137"/>
                  </a:cubicBezTo>
                  <a:cubicBezTo>
                    <a:pt x="779" y="1137"/>
                    <a:pt x="1005" y="1049"/>
                    <a:pt x="941" y="776"/>
                  </a:cubicBezTo>
                  <a:lnTo>
                    <a:pt x="465" y="776"/>
                  </a:lnTo>
                  <a:cubicBezTo>
                    <a:pt x="620" y="609"/>
                    <a:pt x="596" y="311"/>
                    <a:pt x="584" y="2"/>
                  </a:cubicBezTo>
                  <a:cubicBezTo>
                    <a:pt x="573" y="1"/>
                    <a:pt x="561" y="1"/>
                    <a:pt x="5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4" name="Google Shape;8344;p59"/>
            <p:cNvSpPr/>
            <p:nvPr/>
          </p:nvSpPr>
          <p:spPr>
            <a:xfrm>
              <a:off x="6790275" y="3252250"/>
              <a:ext cx="15950" cy="17375"/>
            </a:xfrm>
            <a:custGeom>
              <a:rect b="b" l="l" r="r" t="t"/>
              <a:pathLst>
                <a:path extrusionOk="0" h="695" w="638">
                  <a:moveTo>
                    <a:pt x="503" y="0"/>
                  </a:moveTo>
                  <a:cubicBezTo>
                    <a:pt x="0" y="0"/>
                    <a:pt x="3" y="694"/>
                    <a:pt x="513" y="694"/>
                  </a:cubicBezTo>
                  <a:cubicBezTo>
                    <a:pt x="551" y="694"/>
                    <a:pt x="593" y="690"/>
                    <a:pt x="637" y="682"/>
                  </a:cubicBezTo>
                  <a:lnTo>
                    <a:pt x="637" y="15"/>
                  </a:lnTo>
                  <a:cubicBezTo>
                    <a:pt x="589" y="5"/>
                    <a:pt x="544"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5" name="Google Shape;8345;p59"/>
            <p:cNvSpPr/>
            <p:nvPr/>
          </p:nvSpPr>
          <p:spPr>
            <a:xfrm>
              <a:off x="6972000" y="3947050"/>
              <a:ext cx="30675" cy="27400"/>
            </a:xfrm>
            <a:custGeom>
              <a:rect b="b" l="l" r="r" t="t"/>
              <a:pathLst>
                <a:path extrusionOk="0" h="1096" w="1227">
                  <a:moveTo>
                    <a:pt x="1107" y="0"/>
                  </a:moveTo>
                  <a:cubicBezTo>
                    <a:pt x="453" y="95"/>
                    <a:pt x="500" y="0"/>
                    <a:pt x="83" y="143"/>
                  </a:cubicBezTo>
                  <a:cubicBezTo>
                    <a:pt x="0" y="679"/>
                    <a:pt x="155" y="988"/>
                    <a:pt x="595" y="1096"/>
                  </a:cubicBezTo>
                  <a:cubicBezTo>
                    <a:pt x="1036" y="941"/>
                    <a:pt x="1226" y="596"/>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6" name="Google Shape;8346;p59"/>
            <p:cNvSpPr/>
            <p:nvPr/>
          </p:nvSpPr>
          <p:spPr>
            <a:xfrm>
              <a:off x="6842325" y="4038475"/>
              <a:ext cx="27000" cy="24375"/>
            </a:xfrm>
            <a:custGeom>
              <a:rect b="b" l="l" r="r" t="t"/>
              <a:pathLst>
                <a:path extrusionOk="0" h="975" w="1080">
                  <a:moveTo>
                    <a:pt x="518" y="1"/>
                  </a:moveTo>
                  <a:cubicBezTo>
                    <a:pt x="25" y="1"/>
                    <a:pt x="1" y="844"/>
                    <a:pt x="317" y="975"/>
                  </a:cubicBezTo>
                  <a:cubicBezTo>
                    <a:pt x="496" y="677"/>
                    <a:pt x="1079" y="368"/>
                    <a:pt x="663" y="22"/>
                  </a:cubicBezTo>
                  <a:cubicBezTo>
                    <a:pt x="611" y="8"/>
                    <a:pt x="563"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7" name="Google Shape;8347;p59"/>
            <p:cNvSpPr/>
            <p:nvPr/>
          </p:nvSpPr>
          <p:spPr>
            <a:xfrm>
              <a:off x="6992625" y="3797875"/>
              <a:ext cx="28500" cy="14125"/>
            </a:xfrm>
            <a:custGeom>
              <a:rect b="b" l="l" r="r" t="t"/>
              <a:pathLst>
                <a:path extrusionOk="0" h="565" w="1140">
                  <a:moveTo>
                    <a:pt x="455" y="1"/>
                  </a:moveTo>
                  <a:cubicBezTo>
                    <a:pt x="338" y="1"/>
                    <a:pt x="219" y="37"/>
                    <a:pt x="104" y="133"/>
                  </a:cubicBezTo>
                  <a:cubicBezTo>
                    <a:pt x="0" y="425"/>
                    <a:pt x="316" y="565"/>
                    <a:pt x="625" y="565"/>
                  </a:cubicBezTo>
                  <a:cubicBezTo>
                    <a:pt x="885" y="565"/>
                    <a:pt x="1140" y="466"/>
                    <a:pt x="1140" y="276"/>
                  </a:cubicBezTo>
                  <a:cubicBezTo>
                    <a:pt x="946" y="163"/>
                    <a:pt x="703" y="1"/>
                    <a:pt x="4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8" name="Google Shape;8348;p59"/>
            <p:cNvSpPr/>
            <p:nvPr/>
          </p:nvSpPr>
          <p:spPr>
            <a:xfrm>
              <a:off x="6669375" y="3568325"/>
              <a:ext cx="31175" cy="17200"/>
            </a:xfrm>
            <a:custGeom>
              <a:rect b="b" l="l" r="r" t="t"/>
              <a:pathLst>
                <a:path extrusionOk="0" h="688" w="1247">
                  <a:moveTo>
                    <a:pt x="838" y="1"/>
                  </a:moveTo>
                  <a:cubicBezTo>
                    <a:pt x="432" y="1"/>
                    <a:pt x="0" y="266"/>
                    <a:pt x="44" y="659"/>
                  </a:cubicBezTo>
                  <a:cubicBezTo>
                    <a:pt x="166" y="678"/>
                    <a:pt x="277" y="687"/>
                    <a:pt x="377" y="687"/>
                  </a:cubicBezTo>
                  <a:cubicBezTo>
                    <a:pt x="901" y="687"/>
                    <a:pt x="1137" y="442"/>
                    <a:pt x="1247" y="112"/>
                  </a:cubicBezTo>
                  <a:cubicBezTo>
                    <a:pt x="1130" y="36"/>
                    <a:pt x="985" y="1"/>
                    <a:pt x="8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9" name="Google Shape;8349;p59"/>
            <p:cNvSpPr/>
            <p:nvPr/>
          </p:nvSpPr>
          <p:spPr>
            <a:xfrm>
              <a:off x="6537575" y="2488975"/>
              <a:ext cx="21250" cy="17600"/>
            </a:xfrm>
            <a:custGeom>
              <a:rect b="b" l="l" r="r" t="t"/>
              <a:pathLst>
                <a:path extrusionOk="0" h="704" w="850">
                  <a:moveTo>
                    <a:pt x="591" y="0"/>
                  </a:moveTo>
                  <a:cubicBezTo>
                    <a:pt x="92" y="0"/>
                    <a:pt x="1" y="468"/>
                    <a:pt x="304" y="697"/>
                  </a:cubicBezTo>
                  <a:cubicBezTo>
                    <a:pt x="343" y="702"/>
                    <a:pt x="380" y="704"/>
                    <a:pt x="414" y="704"/>
                  </a:cubicBezTo>
                  <a:cubicBezTo>
                    <a:pt x="841" y="704"/>
                    <a:pt x="849" y="372"/>
                    <a:pt x="827" y="30"/>
                  </a:cubicBezTo>
                  <a:cubicBezTo>
                    <a:pt x="740" y="10"/>
                    <a:pt x="662" y="0"/>
                    <a:pt x="5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0" name="Google Shape;8350;p59"/>
            <p:cNvSpPr/>
            <p:nvPr/>
          </p:nvSpPr>
          <p:spPr>
            <a:xfrm>
              <a:off x="6493375" y="2424875"/>
              <a:ext cx="25000" cy="21125"/>
            </a:xfrm>
            <a:custGeom>
              <a:rect b="b" l="l" r="r" t="t"/>
              <a:pathLst>
                <a:path extrusionOk="0" h="845" w="1000">
                  <a:moveTo>
                    <a:pt x="695" y="0"/>
                  </a:moveTo>
                  <a:cubicBezTo>
                    <a:pt x="125" y="0"/>
                    <a:pt x="1" y="790"/>
                    <a:pt x="512" y="844"/>
                  </a:cubicBezTo>
                  <a:cubicBezTo>
                    <a:pt x="667" y="606"/>
                    <a:pt x="1000" y="487"/>
                    <a:pt x="869" y="23"/>
                  </a:cubicBezTo>
                  <a:cubicBezTo>
                    <a:pt x="807" y="7"/>
                    <a:pt x="749" y="0"/>
                    <a:pt x="6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1" name="Google Shape;8351;p59"/>
            <p:cNvSpPr/>
            <p:nvPr/>
          </p:nvSpPr>
          <p:spPr>
            <a:xfrm>
              <a:off x="6381200" y="2048775"/>
              <a:ext cx="19600" cy="17100"/>
            </a:xfrm>
            <a:custGeom>
              <a:rect b="b" l="l" r="r" t="t"/>
              <a:pathLst>
                <a:path extrusionOk="0" h="684" w="784">
                  <a:moveTo>
                    <a:pt x="452" y="1"/>
                  </a:moveTo>
                  <a:cubicBezTo>
                    <a:pt x="9" y="1"/>
                    <a:pt x="0" y="327"/>
                    <a:pt x="34" y="684"/>
                  </a:cubicBezTo>
                  <a:lnTo>
                    <a:pt x="724" y="684"/>
                  </a:lnTo>
                  <a:cubicBezTo>
                    <a:pt x="784" y="362"/>
                    <a:pt x="713" y="148"/>
                    <a:pt x="546" y="5"/>
                  </a:cubicBezTo>
                  <a:cubicBezTo>
                    <a:pt x="512" y="2"/>
                    <a:pt x="481" y="1"/>
                    <a:pt x="4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2" name="Google Shape;8352;p59"/>
            <p:cNvSpPr/>
            <p:nvPr/>
          </p:nvSpPr>
          <p:spPr>
            <a:xfrm>
              <a:off x="6390375" y="1218725"/>
              <a:ext cx="52700" cy="23850"/>
            </a:xfrm>
            <a:custGeom>
              <a:rect b="b" l="l" r="r" t="t"/>
              <a:pathLst>
                <a:path extrusionOk="0" h="954" w="2108">
                  <a:moveTo>
                    <a:pt x="1119" y="108"/>
                  </a:moveTo>
                  <a:cubicBezTo>
                    <a:pt x="643" y="429"/>
                    <a:pt x="131" y="1"/>
                    <a:pt x="0" y="596"/>
                  </a:cubicBezTo>
                  <a:cubicBezTo>
                    <a:pt x="655" y="608"/>
                    <a:pt x="977" y="894"/>
                    <a:pt x="1905" y="953"/>
                  </a:cubicBezTo>
                  <a:cubicBezTo>
                    <a:pt x="1917" y="810"/>
                    <a:pt x="2108" y="787"/>
                    <a:pt x="2048" y="596"/>
                  </a:cubicBezTo>
                  <a:lnTo>
                    <a:pt x="1608" y="596"/>
                  </a:lnTo>
                  <a:cubicBezTo>
                    <a:pt x="1250" y="572"/>
                    <a:pt x="1262" y="287"/>
                    <a:pt x="1119" y="10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3" name="Google Shape;8353;p59"/>
            <p:cNvSpPr/>
            <p:nvPr/>
          </p:nvSpPr>
          <p:spPr>
            <a:xfrm>
              <a:off x="6488900" y="1913175"/>
              <a:ext cx="29075" cy="21150"/>
            </a:xfrm>
            <a:custGeom>
              <a:rect b="b" l="l" r="r" t="t"/>
              <a:pathLst>
                <a:path extrusionOk="0" h="846" w="1163">
                  <a:moveTo>
                    <a:pt x="1024" y="0"/>
                  </a:moveTo>
                  <a:lnTo>
                    <a:pt x="1024" y="0"/>
                  </a:lnTo>
                  <a:cubicBezTo>
                    <a:pt x="346" y="12"/>
                    <a:pt x="0" y="274"/>
                    <a:pt x="0" y="810"/>
                  </a:cubicBezTo>
                  <a:cubicBezTo>
                    <a:pt x="142" y="834"/>
                    <a:pt x="271" y="846"/>
                    <a:pt x="384" y="846"/>
                  </a:cubicBezTo>
                  <a:cubicBezTo>
                    <a:pt x="947" y="846"/>
                    <a:pt x="1163" y="555"/>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4" name="Google Shape;8354;p59"/>
            <p:cNvSpPr/>
            <p:nvPr/>
          </p:nvSpPr>
          <p:spPr>
            <a:xfrm>
              <a:off x="6417150" y="2430300"/>
              <a:ext cx="46775" cy="21950"/>
            </a:xfrm>
            <a:custGeom>
              <a:rect b="b" l="l" r="r" t="t"/>
              <a:pathLst>
                <a:path extrusionOk="0" h="878" w="1871">
                  <a:moveTo>
                    <a:pt x="1275" y="1"/>
                  </a:moveTo>
                  <a:cubicBezTo>
                    <a:pt x="899" y="1"/>
                    <a:pt x="467" y="68"/>
                    <a:pt x="1" y="210"/>
                  </a:cubicBezTo>
                  <a:lnTo>
                    <a:pt x="1" y="877"/>
                  </a:lnTo>
                  <a:cubicBezTo>
                    <a:pt x="799" y="758"/>
                    <a:pt x="1430" y="484"/>
                    <a:pt x="1870" y="68"/>
                  </a:cubicBezTo>
                  <a:cubicBezTo>
                    <a:pt x="1694" y="24"/>
                    <a:pt x="1494" y="1"/>
                    <a:pt x="1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5" name="Google Shape;8355;p59"/>
            <p:cNvSpPr/>
            <p:nvPr/>
          </p:nvSpPr>
          <p:spPr>
            <a:xfrm>
              <a:off x="6408225" y="2625325"/>
              <a:ext cx="25925" cy="17400"/>
            </a:xfrm>
            <a:custGeom>
              <a:rect b="b" l="l" r="r" t="t"/>
              <a:pathLst>
                <a:path extrusionOk="0" h="696" w="1037">
                  <a:moveTo>
                    <a:pt x="763" y="1"/>
                  </a:moveTo>
                  <a:cubicBezTo>
                    <a:pt x="442" y="1"/>
                    <a:pt x="159" y="27"/>
                    <a:pt x="1" y="148"/>
                  </a:cubicBezTo>
                  <a:cubicBezTo>
                    <a:pt x="21" y="521"/>
                    <a:pt x="312" y="696"/>
                    <a:pt x="803" y="696"/>
                  </a:cubicBezTo>
                  <a:cubicBezTo>
                    <a:pt x="876" y="696"/>
                    <a:pt x="954" y="692"/>
                    <a:pt x="1037" y="684"/>
                  </a:cubicBezTo>
                  <a:lnTo>
                    <a:pt x="1037" y="6"/>
                  </a:lnTo>
                  <a:cubicBezTo>
                    <a:pt x="943" y="3"/>
                    <a:pt x="851" y="1"/>
                    <a:pt x="7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6" name="Google Shape;8356;p59"/>
            <p:cNvSpPr/>
            <p:nvPr/>
          </p:nvSpPr>
          <p:spPr>
            <a:xfrm>
              <a:off x="6402575" y="2950800"/>
              <a:ext cx="20750" cy="23275"/>
            </a:xfrm>
            <a:custGeom>
              <a:rect b="b" l="l" r="r" t="t"/>
              <a:pathLst>
                <a:path extrusionOk="0" h="931" w="830">
                  <a:moveTo>
                    <a:pt x="762" y="0"/>
                  </a:moveTo>
                  <a:lnTo>
                    <a:pt x="762" y="0"/>
                  </a:lnTo>
                  <a:cubicBezTo>
                    <a:pt x="0" y="83"/>
                    <a:pt x="453" y="357"/>
                    <a:pt x="250" y="929"/>
                  </a:cubicBezTo>
                  <a:cubicBezTo>
                    <a:pt x="269" y="930"/>
                    <a:pt x="288" y="931"/>
                    <a:pt x="305" y="931"/>
                  </a:cubicBezTo>
                  <a:cubicBezTo>
                    <a:pt x="829" y="931"/>
                    <a:pt x="762" y="426"/>
                    <a:pt x="7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7" name="Google Shape;8357;p59"/>
            <p:cNvSpPr/>
            <p:nvPr/>
          </p:nvSpPr>
          <p:spPr>
            <a:xfrm>
              <a:off x="6392150" y="2991200"/>
              <a:ext cx="63725" cy="28075"/>
            </a:xfrm>
            <a:custGeom>
              <a:rect b="b" l="l" r="r" t="t"/>
              <a:pathLst>
                <a:path extrusionOk="0" h="1123" w="2549">
                  <a:moveTo>
                    <a:pt x="458" y="0"/>
                  </a:moveTo>
                  <a:cubicBezTo>
                    <a:pt x="377" y="0"/>
                    <a:pt x="281" y="12"/>
                    <a:pt x="167" y="39"/>
                  </a:cubicBezTo>
                  <a:cubicBezTo>
                    <a:pt x="132" y="134"/>
                    <a:pt x="167" y="301"/>
                    <a:pt x="1" y="301"/>
                  </a:cubicBezTo>
                  <a:cubicBezTo>
                    <a:pt x="370" y="1123"/>
                    <a:pt x="953" y="968"/>
                    <a:pt x="2215" y="1099"/>
                  </a:cubicBezTo>
                  <a:cubicBezTo>
                    <a:pt x="2180" y="563"/>
                    <a:pt x="2549" y="480"/>
                    <a:pt x="2215" y="170"/>
                  </a:cubicBezTo>
                  <a:lnTo>
                    <a:pt x="2215" y="170"/>
                  </a:lnTo>
                  <a:cubicBezTo>
                    <a:pt x="2096" y="432"/>
                    <a:pt x="1775" y="527"/>
                    <a:pt x="1370" y="575"/>
                  </a:cubicBezTo>
                  <a:cubicBezTo>
                    <a:pt x="905" y="503"/>
                    <a:pt x="987" y="0"/>
                    <a:pt x="4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8" name="Google Shape;8358;p59"/>
            <p:cNvSpPr/>
            <p:nvPr/>
          </p:nvSpPr>
          <p:spPr>
            <a:xfrm>
              <a:off x="6382625" y="2346650"/>
              <a:ext cx="22650" cy="17825"/>
            </a:xfrm>
            <a:custGeom>
              <a:rect b="b" l="l" r="r" t="t"/>
              <a:pathLst>
                <a:path extrusionOk="0" h="713" w="906">
                  <a:moveTo>
                    <a:pt x="608" y="0"/>
                  </a:moveTo>
                  <a:cubicBezTo>
                    <a:pt x="164" y="0"/>
                    <a:pt x="21" y="233"/>
                    <a:pt x="1" y="580"/>
                  </a:cubicBezTo>
                  <a:cubicBezTo>
                    <a:pt x="27" y="577"/>
                    <a:pt x="52" y="575"/>
                    <a:pt x="76" y="575"/>
                  </a:cubicBezTo>
                  <a:cubicBezTo>
                    <a:pt x="306" y="575"/>
                    <a:pt x="386" y="713"/>
                    <a:pt x="627" y="713"/>
                  </a:cubicBezTo>
                  <a:cubicBezTo>
                    <a:pt x="644" y="713"/>
                    <a:pt x="661" y="712"/>
                    <a:pt x="679" y="711"/>
                  </a:cubicBezTo>
                  <a:cubicBezTo>
                    <a:pt x="810" y="544"/>
                    <a:pt x="906" y="354"/>
                    <a:pt x="858" y="20"/>
                  </a:cubicBezTo>
                  <a:cubicBezTo>
                    <a:pt x="766" y="7"/>
                    <a:pt x="683" y="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9" name="Google Shape;8359;p59"/>
            <p:cNvSpPr/>
            <p:nvPr/>
          </p:nvSpPr>
          <p:spPr>
            <a:xfrm>
              <a:off x="6382625" y="2286400"/>
              <a:ext cx="32325" cy="30700"/>
            </a:xfrm>
            <a:custGeom>
              <a:rect b="b" l="l" r="r" t="t"/>
              <a:pathLst>
                <a:path extrusionOk="0" h="1228" w="1293">
                  <a:moveTo>
                    <a:pt x="274" y="1"/>
                  </a:moveTo>
                  <a:cubicBezTo>
                    <a:pt x="180" y="1"/>
                    <a:pt x="86" y="40"/>
                    <a:pt x="1" y="132"/>
                  </a:cubicBezTo>
                  <a:cubicBezTo>
                    <a:pt x="322" y="382"/>
                    <a:pt x="632" y="621"/>
                    <a:pt x="501" y="1228"/>
                  </a:cubicBezTo>
                  <a:cubicBezTo>
                    <a:pt x="1292" y="1108"/>
                    <a:pt x="777"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0" name="Google Shape;8360;p59"/>
            <p:cNvSpPr/>
            <p:nvPr/>
          </p:nvSpPr>
          <p:spPr>
            <a:xfrm>
              <a:off x="6363575" y="2167650"/>
              <a:ext cx="23550" cy="18750"/>
            </a:xfrm>
            <a:custGeom>
              <a:rect b="b" l="l" r="r" t="t"/>
              <a:pathLst>
                <a:path extrusionOk="0" h="750" w="942">
                  <a:moveTo>
                    <a:pt x="1" y="1"/>
                  </a:moveTo>
                  <a:lnTo>
                    <a:pt x="1" y="1"/>
                  </a:lnTo>
                  <a:cubicBezTo>
                    <a:pt x="64" y="338"/>
                    <a:pt x="53" y="749"/>
                    <a:pt x="568" y="749"/>
                  </a:cubicBezTo>
                  <a:cubicBezTo>
                    <a:pt x="635" y="749"/>
                    <a:pt x="712" y="742"/>
                    <a:pt x="798" y="727"/>
                  </a:cubicBezTo>
                  <a:cubicBezTo>
                    <a:pt x="941" y="179"/>
                    <a:pt x="525" y="37"/>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1" name="Google Shape;8361;p59"/>
            <p:cNvSpPr/>
            <p:nvPr/>
          </p:nvSpPr>
          <p:spPr>
            <a:xfrm>
              <a:off x="6695775" y="3208250"/>
              <a:ext cx="42875" cy="32750"/>
            </a:xfrm>
            <a:custGeom>
              <a:rect b="b" l="l" r="r" t="t"/>
              <a:pathLst>
                <a:path extrusionOk="0" h="1310" w="1715">
                  <a:moveTo>
                    <a:pt x="1715" y="1"/>
                  </a:moveTo>
                  <a:cubicBezTo>
                    <a:pt x="1024" y="275"/>
                    <a:pt x="60" y="322"/>
                    <a:pt x="0" y="1084"/>
                  </a:cubicBezTo>
                  <a:cubicBezTo>
                    <a:pt x="89" y="1064"/>
                    <a:pt x="171" y="1055"/>
                    <a:pt x="246" y="1055"/>
                  </a:cubicBezTo>
                  <a:cubicBezTo>
                    <a:pt x="654" y="1055"/>
                    <a:pt x="878" y="1310"/>
                    <a:pt x="1117" y="1310"/>
                  </a:cubicBezTo>
                  <a:cubicBezTo>
                    <a:pt x="1194" y="1310"/>
                    <a:pt x="1272" y="1284"/>
                    <a:pt x="1357" y="1215"/>
                  </a:cubicBezTo>
                  <a:cubicBezTo>
                    <a:pt x="1012" y="537"/>
                    <a:pt x="1500" y="549"/>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2" name="Google Shape;8362;p59"/>
            <p:cNvSpPr/>
            <p:nvPr/>
          </p:nvSpPr>
          <p:spPr>
            <a:xfrm>
              <a:off x="6754100" y="2306075"/>
              <a:ext cx="35150" cy="31175"/>
            </a:xfrm>
            <a:custGeom>
              <a:rect b="b" l="l" r="r" t="t"/>
              <a:pathLst>
                <a:path extrusionOk="0" h="1247" w="1406">
                  <a:moveTo>
                    <a:pt x="513" y="0"/>
                  </a:moveTo>
                  <a:cubicBezTo>
                    <a:pt x="227" y="191"/>
                    <a:pt x="84" y="476"/>
                    <a:pt x="1" y="810"/>
                  </a:cubicBezTo>
                  <a:cubicBezTo>
                    <a:pt x="358" y="894"/>
                    <a:pt x="363" y="1247"/>
                    <a:pt x="834" y="1247"/>
                  </a:cubicBezTo>
                  <a:cubicBezTo>
                    <a:pt x="896" y="1247"/>
                    <a:pt x="967" y="1241"/>
                    <a:pt x="1048" y="1227"/>
                  </a:cubicBezTo>
                  <a:cubicBezTo>
                    <a:pt x="1406" y="846"/>
                    <a:pt x="1108" y="72"/>
                    <a:pt x="5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3" name="Google Shape;8363;p59"/>
            <p:cNvSpPr/>
            <p:nvPr/>
          </p:nvSpPr>
          <p:spPr>
            <a:xfrm>
              <a:off x="6762750" y="2234925"/>
              <a:ext cx="13700" cy="33950"/>
            </a:xfrm>
            <a:custGeom>
              <a:rect b="b" l="l" r="r" t="t"/>
              <a:pathLst>
                <a:path extrusionOk="0" h="1358" w="548">
                  <a:moveTo>
                    <a:pt x="0" y="1"/>
                  </a:moveTo>
                  <a:cubicBezTo>
                    <a:pt x="36" y="560"/>
                    <a:pt x="36" y="1156"/>
                    <a:pt x="512" y="1358"/>
                  </a:cubicBezTo>
                  <a:cubicBezTo>
                    <a:pt x="524" y="763"/>
                    <a:pt x="548" y="167"/>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4" name="Google Shape;8364;p59"/>
            <p:cNvSpPr/>
            <p:nvPr/>
          </p:nvSpPr>
          <p:spPr>
            <a:xfrm>
              <a:off x="6691575" y="3125550"/>
              <a:ext cx="37850" cy="11600"/>
            </a:xfrm>
            <a:custGeom>
              <a:rect b="b" l="l" r="r" t="t"/>
              <a:pathLst>
                <a:path extrusionOk="0" h="464" w="1514">
                  <a:moveTo>
                    <a:pt x="597" y="0"/>
                  </a:moveTo>
                  <a:cubicBezTo>
                    <a:pt x="217" y="0"/>
                    <a:pt x="0" y="87"/>
                    <a:pt x="335" y="463"/>
                  </a:cubicBezTo>
                  <a:cubicBezTo>
                    <a:pt x="398" y="377"/>
                    <a:pt x="499" y="351"/>
                    <a:pt x="616" y="351"/>
                  </a:cubicBezTo>
                  <a:cubicBezTo>
                    <a:pt x="794" y="351"/>
                    <a:pt x="1010" y="412"/>
                    <a:pt x="1186" y="412"/>
                  </a:cubicBezTo>
                  <a:cubicBezTo>
                    <a:pt x="1373" y="412"/>
                    <a:pt x="1514" y="343"/>
                    <a:pt x="1514" y="59"/>
                  </a:cubicBezTo>
                  <a:cubicBezTo>
                    <a:pt x="1217" y="44"/>
                    <a:pt x="866" y="0"/>
                    <a:pt x="5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5" name="Google Shape;8365;p59"/>
            <p:cNvSpPr/>
            <p:nvPr/>
          </p:nvSpPr>
          <p:spPr>
            <a:xfrm>
              <a:off x="6735400" y="2676050"/>
              <a:ext cx="19325" cy="17400"/>
            </a:xfrm>
            <a:custGeom>
              <a:rect b="b" l="l" r="r" t="t"/>
              <a:pathLst>
                <a:path extrusionOk="0" h="696" w="773">
                  <a:moveTo>
                    <a:pt x="249" y="1"/>
                  </a:moveTo>
                  <a:lnTo>
                    <a:pt x="249" y="1"/>
                  </a:lnTo>
                  <a:cubicBezTo>
                    <a:pt x="0" y="206"/>
                    <a:pt x="95" y="695"/>
                    <a:pt x="604" y="695"/>
                  </a:cubicBezTo>
                  <a:cubicBezTo>
                    <a:pt x="656" y="695"/>
                    <a:pt x="712" y="690"/>
                    <a:pt x="773" y="679"/>
                  </a:cubicBezTo>
                  <a:lnTo>
                    <a:pt x="773" y="144"/>
                  </a:lnTo>
                  <a:cubicBezTo>
                    <a:pt x="534" y="144"/>
                    <a:pt x="392" y="84"/>
                    <a:pt x="2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6" name="Google Shape;8366;p59"/>
            <p:cNvSpPr/>
            <p:nvPr/>
          </p:nvSpPr>
          <p:spPr>
            <a:xfrm>
              <a:off x="6832125" y="2804625"/>
              <a:ext cx="24400" cy="17525"/>
            </a:xfrm>
            <a:custGeom>
              <a:rect b="b" l="l" r="r" t="t"/>
              <a:pathLst>
                <a:path extrusionOk="0" h="701" w="976">
                  <a:moveTo>
                    <a:pt x="534" y="0"/>
                  </a:moveTo>
                  <a:cubicBezTo>
                    <a:pt x="0" y="0"/>
                    <a:pt x="7" y="700"/>
                    <a:pt x="556" y="700"/>
                  </a:cubicBezTo>
                  <a:cubicBezTo>
                    <a:pt x="590" y="700"/>
                    <a:pt x="627" y="698"/>
                    <a:pt x="666" y="692"/>
                  </a:cubicBezTo>
                  <a:cubicBezTo>
                    <a:pt x="678" y="358"/>
                    <a:pt x="975" y="263"/>
                    <a:pt x="666" y="13"/>
                  </a:cubicBezTo>
                  <a:cubicBezTo>
                    <a:pt x="619" y="4"/>
                    <a:pt x="575" y="0"/>
                    <a:pt x="5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7" name="Google Shape;8367;p59"/>
            <p:cNvSpPr/>
            <p:nvPr/>
          </p:nvSpPr>
          <p:spPr>
            <a:xfrm>
              <a:off x="6661825" y="3990475"/>
              <a:ext cx="30675" cy="25050"/>
            </a:xfrm>
            <a:custGeom>
              <a:rect b="b" l="l" r="r" t="t"/>
              <a:pathLst>
                <a:path extrusionOk="0" h="1002" w="1227">
                  <a:moveTo>
                    <a:pt x="212" y="1"/>
                  </a:moveTo>
                  <a:cubicBezTo>
                    <a:pt x="138" y="1"/>
                    <a:pt x="66" y="16"/>
                    <a:pt x="1" y="49"/>
                  </a:cubicBezTo>
                  <a:cubicBezTo>
                    <a:pt x="203" y="442"/>
                    <a:pt x="346" y="883"/>
                    <a:pt x="858" y="1002"/>
                  </a:cubicBezTo>
                  <a:cubicBezTo>
                    <a:pt x="1227" y="572"/>
                    <a:pt x="671" y="1"/>
                    <a:pt x="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8" name="Google Shape;8368;p59"/>
            <p:cNvSpPr/>
            <p:nvPr/>
          </p:nvSpPr>
          <p:spPr>
            <a:xfrm>
              <a:off x="6557050" y="2247875"/>
              <a:ext cx="17600" cy="14900"/>
            </a:xfrm>
            <a:custGeom>
              <a:rect b="b" l="l" r="r" t="t"/>
              <a:pathLst>
                <a:path extrusionOk="0" h="596" w="704">
                  <a:moveTo>
                    <a:pt x="491" y="1"/>
                  </a:moveTo>
                  <a:cubicBezTo>
                    <a:pt x="0" y="1"/>
                    <a:pt x="145" y="596"/>
                    <a:pt x="571" y="596"/>
                  </a:cubicBezTo>
                  <a:cubicBezTo>
                    <a:pt x="613" y="596"/>
                    <a:pt x="657" y="590"/>
                    <a:pt x="703" y="578"/>
                  </a:cubicBezTo>
                  <a:lnTo>
                    <a:pt x="703" y="30"/>
                  </a:lnTo>
                  <a:cubicBezTo>
                    <a:pt x="622" y="10"/>
                    <a:pt x="552"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9" name="Google Shape;8369;p59"/>
            <p:cNvSpPr/>
            <p:nvPr/>
          </p:nvSpPr>
          <p:spPr>
            <a:xfrm>
              <a:off x="6605625" y="1750350"/>
              <a:ext cx="19925" cy="20975"/>
            </a:xfrm>
            <a:custGeom>
              <a:rect b="b" l="l" r="r" t="t"/>
              <a:pathLst>
                <a:path extrusionOk="0" h="839" w="797">
                  <a:moveTo>
                    <a:pt x="272" y="0"/>
                  </a:moveTo>
                  <a:lnTo>
                    <a:pt x="272" y="0"/>
                  </a:lnTo>
                  <a:cubicBezTo>
                    <a:pt x="0" y="240"/>
                    <a:pt x="67" y="838"/>
                    <a:pt x="627" y="838"/>
                  </a:cubicBezTo>
                  <a:cubicBezTo>
                    <a:pt x="679" y="838"/>
                    <a:pt x="735" y="833"/>
                    <a:pt x="796" y="822"/>
                  </a:cubicBezTo>
                  <a:cubicBezTo>
                    <a:pt x="725" y="477"/>
                    <a:pt x="558" y="215"/>
                    <a:pt x="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0" name="Google Shape;8370;p59"/>
            <p:cNvSpPr/>
            <p:nvPr/>
          </p:nvSpPr>
          <p:spPr>
            <a:xfrm>
              <a:off x="6614200" y="2580825"/>
              <a:ext cx="45875" cy="47625"/>
            </a:xfrm>
            <a:custGeom>
              <a:rect b="b" l="l" r="r" t="t"/>
              <a:pathLst>
                <a:path extrusionOk="0" h="1905" w="1835">
                  <a:moveTo>
                    <a:pt x="612" y="1"/>
                  </a:moveTo>
                  <a:cubicBezTo>
                    <a:pt x="570" y="1"/>
                    <a:pt x="525" y="8"/>
                    <a:pt x="477" y="23"/>
                  </a:cubicBezTo>
                  <a:cubicBezTo>
                    <a:pt x="477" y="571"/>
                    <a:pt x="1" y="1452"/>
                    <a:pt x="477" y="1905"/>
                  </a:cubicBezTo>
                  <a:cubicBezTo>
                    <a:pt x="929" y="1464"/>
                    <a:pt x="1834" y="702"/>
                    <a:pt x="1346" y="274"/>
                  </a:cubicBezTo>
                  <a:lnTo>
                    <a:pt x="1346" y="274"/>
                  </a:lnTo>
                  <a:cubicBezTo>
                    <a:pt x="1301" y="355"/>
                    <a:pt x="1259" y="387"/>
                    <a:pt x="1217" y="387"/>
                  </a:cubicBezTo>
                  <a:cubicBezTo>
                    <a:pt x="1071" y="387"/>
                    <a:pt x="925" y="1"/>
                    <a:pt x="6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1" name="Google Shape;8371;p59"/>
            <p:cNvSpPr/>
            <p:nvPr/>
          </p:nvSpPr>
          <p:spPr>
            <a:xfrm>
              <a:off x="6637125" y="4042300"/>
              <a:ext cx="50625" cy="34250"/>
            </a:xfrm>
            <a:custGeom>
              <a:rect b="b" l="l" r="r" t="t"/>
              <a:pathLst>
                <a:path extrusionOk="0" h="1370" w="2025">
                  <a:moveTo>
                    <a:pt x="1013" y="0"/>
                  </a:moveTo>
                  <a:lnTo>
                    <a:pt x="1013" y="0"/>
                  </a:lnTo>
                  <a:cubicBezTo>
                    <a:pt x="155" y="84"/>
                    <a:pt x="1" y="977"/>
                    <a:pt x="501" y="1369"/>
                  </a:cubicBezTo>
                  <a:cubicBezTo>
                    <a:pt x="1263" y="1358"/>
                    <a:pt x="2025" y="215"/>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2" name="Google Shape;8372;p59"/>
            <p:cNvSpPr/>
            <p:nvPr/>
          </p:nvSpPr>
          <p:spPr>
            <a:xfrm>
              <a:off x="6694350" y="3326425"/>
              <a:ext cx="30900" cy="21000"/>
            </a:xfrm>
            <a:custGeom>
              <a:rect b="b" l="l" r="r" t="t"/>
              <a:pathLst>
                <a:path extrusionOk="0" h="840" w="1236">
                  <a:moveTo>
                    <a:pt x="45" y="1"/>
                  </a:moveTo>
                  <a:cubicBezTo>
                    <a:pt x="1" y="544"/>
                    <a:pt x="194" y="839"/>
                    <a:pt x="768" y="839"/>
                  </a:cubicBezTo>
                  <a:cubicBezTo>
                    <a:pt x="810" y="839"/>
                    <a:pt x="855" y="838"/>
                    <a:pt x="902" y="834"/>
                  </a:cubicBezTo>
                  <a:cubicBezTo>
                    <a:pt x="1105" y="810"/>
                    <a:pt x="1164" y="679"/>
                    <a:pt x="1236" y="560"/>
                  </a:cubicBezTo>
                  <a:cubicBezTo>
                    <a:pt x="998" y="465"/>
                    <a:pt x="926" y="263"/>
                    <a:pt x="9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3" name="Google Shape;8373;p59"/>
            <p:cNvSpPr/>
            <p:nvPr/>
          </p:nvSpPr>
          <p:spPr>
            <a:xfrm>
              <a:off x="6551925" y="2343525"/>
              <a:ext cx="23025" cy="17450"/>
            </a:xfrm>
            <a:custGeom>
              <a:rect b="b" l="l" r="r" t="t"/>
              <a:pathLst>
                <a:path extrusionOk="0" h="698" w="921">
                  <a:moveTo>
                    <a:pt x="552" y="0"/>
                  </a:moveTo>
                  <a:cubicBezTo>
                    <a:pt x="77" y="0"/>
                    <a:pt x="1" y="280"/>
                    <a:pt x="75" y="681"/>
                  </a:cubicBezTo>
                  <a:cubicBezTo>
                    <a:pt x="182" y="690"/>
                    <a:pt x="288" y="697"/>
                    <a:pt x="386" y="697"/>
                  </a:cubicBezTo>
                  <a:cubicBezTo>
                    <a:pt x="670" y="697"/>
                    <a:pt x="894" y="640"/>
                    <a:pt x="920" y="419"/>
                  </a:cubicBezTo>
                  <a:cubicBezTo>
                    <a:pt x="730" y="383"/>
                    <a:pt x="742" y="193"/>
                    <a:pt x="753" y="14"/>
                  </a:cubicBezTo>
                  <a:cubicBezTo>
                    <a:pt x="679" y="5"/>
                    <a:pt x="612" y="0"/>
                    <a:pt x="55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4" name="Google Shape;8374;p59"/>
            <p:cNvSpPr/>
            <p:nvPr/>
          </p:nvSpPr>
          <p:spPr>
            <a:xfrm>
              <a:off x="4604725" y="2798450"/>
              <a:ext cx="17300" cy="15450"/>
            </a:xfrm>
            <a:custGeom>
              <a:rect b="b" l="l" r="r" t="t"/>
              <a:pathLst>
                <a:path extrusionOk="0" h="618" w="692">
                  <a:moveTo>
                    <a:pt x="456" y="0"/>
                  </a:moveTo>
                  <a:cubicBezTo>
                    <a:pt x="192" y="0"/>
                    <a:pt x="40" y="72"/>
                    <a:pt x="1" y="248"/>
                  </a:cubicBezTo>
                  <a:cubicBezTo>
                    <a:pt x="179" y="272"/>
                    <a:pt x="84" y="379"/>
                    <a:pt x="1" y="498"/>
                  </a:cubicBezTo>
                  <a:cubicBezTo>
                    <a:pt x="28" y="495"/>
                    <a:pt x="54" y="494"/>
                    <a:pt x="78" y="494"/>
                  </a:cubicBezTo>
                  <a:cubicBezTo>
                    <a:pt x="258" y="494"/>
                    <a:pt x="372" y="565"/>
                    <a:pt x="477" y="617"/>
                  </a:cubicBezTo>
                  <a:cubicBezTo>
                    <a:pt x="691" y="320"/>
                    <a:pt x="465" y="379"/>
                    <a:pt x="644" y="10"/>
                  </a:cubicBezTo>
                  <a:cubicBezTo>
                    <a:pt x="576" y="4"/>
                    <a:pt x="514"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5" name="Google Shape;8375;p59"/>
            <p:cNvSpPr/>
            <p:nvPr/>
          </p:nvSpPr>
          <p:spPr>
            <a:xfrm>
              <a:off x="4466250" y="2992125"/>
              <a:ext cx="142675" cy="46800"/>
            </a:xfrm>
            <a:custGeom>
              <a:rect b="b" l="l" r="r" t="t"/>
              <a:pathLst>
                <a:path extrusionOk="0" h="1872" w="5707">
                  <a:moveTo>
                    <a:pt x="1564" y="1"/>
                  </a:moveTo>
                  <a:cubicBezTo>
                    <a:pt x="687" y="1"/>
                    <a:pt x="1" y="299"/>
                    <a:pt x="480" y="1026"/>
                  </a:cubicBezTo>
                  <a:cubicBezTo>
                    <a:pt x="658" y="728"/>
                    <a:pt x="992" y="538"/>
                    <a:pt x="1587" y="538"/>
                  </a:cubicBezTo>
                  <a:cubicBezTo>
                    <a:pt x="1718" y="955"/>
                    <a:pt x="1968" y="1169"/>
                    <a:pt x="2277" y="1312"/>
                  </a:cubicBezTo>
                  <a:cubicBezTo>
                    <a:pt x="2206" y="1312"/>
                    <a:pt x="2123" y="1312"/>
                    <a:pt x="2015" y="1288"/>
                  </a:cubicBezTo>
                  <a:lnTo>
                    <a:pt x="2015" y="1288"/>
                  </a:lnTo>
                  <a:cubicBezTo>
                    <a:pt x="1987" y="1569"/>
                    <a:pt x="2204" y="1659"/>
                    <a:pt x="2503" y="1659"/>
                  </a:cubicBezTo>
                  <a:cubicBezTo>
                    <a:pt x="2711" y="1659"/>
                    <a:pt x="2960" y="1616"/>
                    <a:pt x="3194" y="1562"/>
                  </a:cubicBezTo>
                  <a:cubicBezTo>
                    <a:pt x="3504" y="1633"/>
                    <a:pt x="3825" y="1705"/>
                    <a:pt x="4147" y="1871"/>
                  </a:cubicBezTo>
                  <a:cubicBezTo>
                    <a:pt x="4290" y="1264"/>
                    <a:pt x="5183" y="1217"/>
                    <a:pt x="5706" y="907"/>
                  </a:cubicBezTo>
                  <a:cubicBezTo>
                    <a:pt x="5337" y="621"/>
                    <a:pt x="4873" y="431"/>
                    <a:pt x="4290" y="300"/>
                  </a:cubicBezTo>
                  <a:cubicBezTo>
                    <a:pt x="4052" y="375"/>
                    <a:pt x="4274" y="803"/>
                    <a:pt x="3937" y="803"/>
                  </a:cubicBezTo>
                  <a:cubicBezTo>
                    <a:pt x="3902" y="803"/>
                    <a:pt x="3861" y="798"/>
                    <a:pt x="3813" y="788"/>
                  </a:cubicBezTo>
                  <a:cubicBezTo>
                    <a:pt x="3543" y="308"/>
                    <a:pt x="2455" y="1"/>
                    <a:pt x="156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6" name="Google Shape;8376;p59"/>
            <p:cNvSpPr/>
            <p:nvPr/>
          </p:nvSpPr>
          <p:spPr>
            <a:xfrm>
              <a:off x="4529650" y="2737400"/>
              <a:ext cx="15575" cy="19050"/>
            </a:xfrm>
            <a:custGeom>
              <a:rect b="b" l="l" r="r" t="t"/>
              <a:pathLst>
                <a:path extrusionOk="0" h="762" w="623">
                  <a:moveTo>
                    <a:pt x="481" y="0"/>
                  </a:moveTo>
                  <a:cubicBezTo>
                    <a:pt x="68" y="0"/>
                    <a:pt x="0" y="654"/>
                    <a:pt x="313" y="761"/>
                  </a:cubicBezTo>
                  <a:cubicBezTo>
                    <a:pt x="432" y="511"/>
                    <a:pt x="563" y="309"/>
                    <a:pt x="622" y="23"/>
                  </a:cubicBezTo>
                  <a:cubicBezTo>
                    <a:pt x="571" y="7"/>
                    <a:pt x="524"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7" name="Google Shape;8377;p59"/>
            <p:cNvSpPr/>
            <p:nvPr/>
          </p:nvSpPr>
          <p:spPr>
            <a:xfrm>
              <a:off x="4461850" y="2646875"/>
              <a:ext cx="25450" cy="18425"/>
            </a:xfrm>
            <a:custGeom>
              <a:rect b="b" l="l" r="r" t="t"/>
              <a:pathLst>
                <a:path extrusionOk="0" h="737" w="1018">
                  <a:moveTo>
                    <a:pt x="953" y="1"/>
                  </a:moveTo>
                  <a:cubicBezTo>
                    <a:pt x="322" y="1"/>
                    <a:pt x="1" y="239"/>
                    <a:pt x="1" y="727"/>
                  </a:cubicBezTo>
                  <a:cubicBezTo>
                    <a:pt x="72" y="733"/>
                    <a:pt x="139" y="736"/>
                    <a:pt x="203" y="736"/>
                  </a:cubicBezTo>
                  <a:cubicBezTo>
                    <a:pt x="773" y="736"/>
                    <a:pt x="1018" y="494"/>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8" name="Google Shape;8378;p59"/>
            <p:cNvSpPr/>
            <p:nvPr/>
          </p:nvSpPr>
          <p:spPr>
            <a:xfrm>
              <a:off x="4895850" y="1992925"/>
              <a:ext cx="34250" cy="37250"/>
            </a:xfrm>
            <a:custGeom>
              <a:rect b="b" l="l" r="r" t="t"/>
              <a:pathLst>
                <a:path extrusionOk="0" h="1490" w="1370">
                  <a:moveTo>
                    <a:pt x="1369" y="1"/>
                  </a:moveTo>
                  <a:lnTo>
                    <a:pt x="1369" y="1"/>
                  </a:lnTo>
                  <a:cubicBezTo>
                    <a:pt x="429" y="108"/>
                    <a:pt x="83" y="703"/>
                    <a:pt x="0" y="1489"/>
                  </a:cubicBezTo>
                  <a:cubicBezTo>
                    <a:pt x="869" y="1334"/>
                    <a:pt x="1286" y="810"/>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9" name="Google Shape;8379;p59"/>
            <p:cNvSpPr/>
            <p:nvPr/>
          </p:nvSpPr>
          <p:spPr>
            <a:xfrm>
              <a:off x="4749700" y="1613125"/>
              <a:ext cx="26200" cy="30925"/>
            </a:xfrm>
            <a:custGeom>
              <a:rect b="b" l="l" r="r" t="t"/>
              <a:pathLst>
                <a:path extrusionOk="0" h="1237" w="1048">
                  <a:moveTo>
                    <a:pt x="524" y="1"/>
                  </a:moveTo>
                  <a:cubicBezTo>
                    <a:pt x="0" y="1"/>
                    <a:pt x="95" y="477"/>
                    <a:pt x="0" y="822"/>
                  </a:cubicBezTo>
                  <a:cubicBezTo>
                    <a:pt x="61" y="810"/>
                    <a:pt x="113" y="804"/>
                    <a:pt x="157" y="804"/>
                  </a:cubicBezTo>
                  <a:cubicBezTo>
                    <a:pt x="550" y="804"/>
                    <a:pt x="375" y="1237"/>
                    <a:pt x="759" y="1237"/>
                  </a:cubicBezTo>
                  <a:cubicBezTo>
                    <a:pt x="791" y="1237"/>
                    <a:pt x="828" y="1234"/>
                    <a:pt x="869" y="1227"/>
                  </a:cubicBezTo>
                  <a:cubicBezTo>
                    <a:pt x="1048" y="489"/>
                    <a:pt x="60" y="596"/>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0" name="Google Shape;8380;p59"/>
            <p:cNvSpPr/>
            <p:nvPr/>
          </p:nvSpPr>
          <p:spPr>
            <a:xfrm>
              <a:off x="4822025" y="1643775"/>
              <a:ext cx="85450" cy="52175"/>
            </a:xfrm>
            <a:custGeom>
              <a:rect b="b" l="l" r="r" t="t"/>
              <a:pathLst>
                <a:path extrusionOk="0" h="2087" w="3418">
                  <a:moveTo>
                    <a:pt x="2572" y="1"/>
                  </a:moveTo>
                  <a:cubicBezTo>
                    <a:pt x="2235" y="1"/>
                    <a:pt x="2112" y="166"/>
                    <a:pt x="1778" y="166"/>
                  </a:cubicBezTo>
                  <a:cubicBezTo>
                    <a:pt x="1711" y="166"/>
                    <a:pt x="1635" y="160"/>
                    <a:pt x="1548" y="144"/>
                  </a:cubicBezTo>
                  <a:lnTo>
                    <a:pt x="1548" y="144"/>
                  </a:lnTo>
                  <a:cubicBezTo>
                    <a:pt x="1334" y="680"/>
                    <a:pt x="2108" y="418"/>
                    <a:pt x="1893" y="965"/>
                  </a:cubicBezTo>
                  <a:cubicBezTo>
                    <a:pt x="1797" y="985"/>
                    <a:pt x="1715" y="993"/>
                    <a:pt x="1642" y="993"/>
                  </a:cubicBezTo>
                  <a:cubicBezTo>
                    <a:pt x="1320" y="993"/>
                    <a:pt x="1188" y="834"/>
                    <a:pt x="858" y="834"/>
                  </a:cubicBezTo>
                  <a:cubicBezTo>
                    <a:pt x="1179" y="1644"/>
                    <a:pt x="0" y="1287"/>
                    <a:pt x="191" y="2037"/>
                  </a:cubicBezTo>
                  <a:cubicBezTo>
                    <a:pt x="261" y="2034"/>
                    <a:pt x="327" y="2033"/>
                    <a:pt x="391" y="2033"/>
                  </a:cubicBezTo>
                  <a:cubicBezTo>
                    <a:pt x="822" y="2033"/>
                    <a:pt x="1108" y="2086"/>
                    <a:pt x="1371" y="2086"/>
                  </a:cubicBezTo>
                  <a:cubicBezTo>
                    <a:pt x="1595" y="2086"/>
                    <a:pt x="1803" y="2048"/>
                    <a:pt x="2072" y="1906"/>
                  </a:cubicBezTo>
                  <a:cubicBezTo>
                    <a:pt x="2167" y="1668"/>
                    <a:pt x="1858" y="1108"/>
                    <a:pt x="2227" y="1084"/>
                  </a:cubicBezTo>
                  <a:cubicBezTo>
                    <a:pt x="2620" y="1191"/>
                    <a:pt x="3108" y="1203"/>
                    <a:pt x="3417" y="1346"/>
                  </a:cubicBezTo>
                  <a:cubicBezTo>
                    <a:pt x="3215" y="834"/>
                    <a:pt x="2810" y="477"/>
                    <a:pt x="2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1" name="Google Shape;8381;p59"/>
            <p:cNvSpPr/>
            <p:nvPr/>
          </p:nvSpPr>
          <p:spPr>
            <a:xfrm>
              <a:off x="4622600" y="2518350"/>
              <a:ext cx="39600" cy="24375"/>
            </a:xfrm>
            <a:custGeom>
              <a:rect b="b" l="l" r="r" t="t"/>
              <a:pathLst>
                <a:path extrusionOk="0" h="975" w="1584">
                  <a:moveTo>
                    <a:pt x="554" y="0"/>
                  </a:moveTo>
                  <a:cubicBezTo>
                    <a:pt x="498" y="0"/>
                    <a:pt x="434" y="7"/>
                    <a:pt x="357" y="22"/>
                  </a:cubicBezTo>
                  <a:cubicBezTo>
                    <a:pt x="429" y="558"/>
                    <a:pt x="0" y="737"/>
                    <a:pt x="524" y="975"/>
                  </a:cubicBezTo>
                  <a:cubicBezTo>
                    <a:pt x="726" y="641"/>
                    <a:pt x="1584" y="808"/>
                    <a:pt x="1369" y="153"/>
                  </a:cubicBezTo>
                  <a:lnTo>
                    <a:pt x="1369" y="153"/>
                  </a:lnTo>
                  <a:cubicBezTo>
                    <a:pt x="1308" y="163"/>
                    <a:pt x="1254" y="167"/>
                    <a:pt x="1207" y="167"/>
                  </a:cubicBezTo>
                  <a:cubicBezTo>
                    <a:pt x="906" y="167"/>
                    <a:pt x="838"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2" name="Google Shape;8382;p59"/>
            <p:cNvSpPr/>
            <p:nvPr/>
          </p:nvSpPr>
          <p:spPr>
            <a:xfrm>
              <a:off x="4392200" y="2948025"/>
              <a:ext cx="49725" cy="38800"/>
            </a:xfrm>
            <a:custGeom>
              <a:rect b="b" l="l" r="r" t="t"/>
              <a:pathLst>
                <a:path extrusionOk="0" h="1552" w="1989">
                  <a:moveTo>
                    <a:pt x="1486" y="1"/>
                  </a:moveTo>
                  <a:cubicBezTo>
                    <a:pt x="1403" y="1"/>
                    <a:pt x="1316" y="22"/>
                    <a:pt x="1048" y="63"/>
                  </a:cubicBezTo>
                  <a:cubicBezTo>
                    <a:pt x="1406" y="945"/>
                    <a:pt x="1" y="1135"/>
                    <a:pt x="358" y="1552"/>
                  </a:cubicBezTo>
                  <a:cubicBezTo>
                    <a:pt x="870" y="1242"/>
                    <a:pt x="1251" y="1028"/>
                    <a:pt x="1727" y="1016"/>
                  </a:cubicBezTo>
                  <a:cubicBezTo>
                    <a:pt x="1584" y="552"/>
                    <a:pt x="1989" y="492"/>
                    <a:pt x="1906" y="63"/>
                  </a:cubicBezTo>
                  <a:cubicBezTo>
                    <a:pt x="1650" y="22"/>
                    <a:pt x="1569" y="1"/>
                    <a:pt x="14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3" name="Google Shape;8383;p59"/>
            <p:cNvSpPr/>
            <p:nvPr/>
          </p:nvSpPr>
          <p:spPr>
            <a:xfrm>
              <a:off x="4629725" y="1938400"/>
              <a:ext cx="18200" cy="17350"/>
            </a:xfrm>
            <a:custGeom>
              <a:rect b="b" l="l" r="r" t="t"/>
              <a:pathLst>
                <a:path extrusionOk="0" h="694" w="728">
                  <a:moveTo>
                    <a:pt x="208" y="1"/>
                  </a:moveTo>
                  <a:cubicBezTo>
                    <a:pt x="161" y="1"/>
                    <a:pt x="108" y="5"/>
                    <a:pt x="48" y="15"/>
                  </a:cubicBezTo>
                  <a:cubicBezTo>
                    <a:pt x="1" y="360"/>
                    <a:pt x="1" y="682"/>
                    <a:pt x="382" y="694"/>
                  </a:cubicBezTo>
                  <a:cubicBezTo>
                    <a:pt x="477" y="491"/>
                    <a:pt x="644" y="360"/>
                    <a:pt x="727" y="146"/>
                  </a:cubicBezTo>
                  <a:cubicBezTo>
                    <a:pt x="539" y="106"/>
                    <a:pt x="441" y="1"/>
                    <a:pt x="2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4" name="Google Shape;8384;p59"/>
            <p:cNvSpPr/>
            <p:nvPr/>
          </p:nvSpPr>
          <p:spPr>
            <a:xfrm>
              <a:off x="4474650" y="3207100"/>
              <a:ext cx="33675" cy="13825"/>
            </a:xfrm>
            <a:custGeom>
              <a:rect b="b" l="l" r="r" t="t"/>
              <a:pathLst>
                <a:path extrusionOk="0" h="553" w="1347">
                  <a:moveTo>
                    <a:pt x="611" y="1"/>
                  </a:moveTo>
                  <a:cubicBezTo>
                    <a:pt x="291" y="1"/>
                    <a:pt x="14" y="99"/>
                    <a:pt x="1" y="404"/>
                  </a:cubicBezTo>
                  <a:cubicBezTo>
                    <a:pt x="118" y="529"/>
                    <a:pt x="366" y="552"/>
                    <a:pt x="646" y="552"/>
                  </a:cubicBezTo>
                  <a:cubicBezTo>
                    <a:pt x="817" y="552"/>
                    <a:pt x="1001" y="543"/>
                    <a:pt x="1174" y="543"/>
                  </a:cubicBezTo>
                  <a:cubicBezTo>
                    <a:pt x="1233" y="543"/>
                    <a:pt x="1290" y="544"/>
                    <a:pt x="1346" y="547"/>
                  </a:cubicBezTo>
                  <a:lnTo>
                    <a:pt x="1346" y="130"/>
                  </a:lnTo>
                  <a:cubicBezTo>
                    <a:pt x="1146" y="62"/>
                    <a:pt x="865" y="1"/>
                    <a:pt x="61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5" name="Google Shape;8385;p59"/>
            <p:cNvSpPr/>
            <p:nvPr/>
          </p:nvSpPr>
          <p:spPr>
            <a:xfrm>
              <a:off x="5013325" y="2043250"/>
              <a:ext cx="23925" cy="17550"/>
            </a:xfrm>
            <a:custGeom>
              <a:rect b="b" l="l" r="r" t="t"/>
              <a:pathLst>
                <a:path extrusionOk="0" h="702" w="957">
                  <a:moveTo>
                    <a:pt x="254" y="0"/>
                  </a:moveTo>
                  <a:cubicBezTo>
                    <a:pt x="1" y="198"/>
                    <a:pt x="2" y="701"/>
                    <a:pt x="474" y="701"/>
                  </a:cubicBezTo>
                  <a:cubicBezTo>
                    <a:pt x="512" y="701"/>
                    <a:pt x="554" y="698"/>
                    <a:pt x="599" y="691"/>
                  </a:cubicBezTo>
                  <a:cubicBezTo>
                    <a:pt x="956" y="417"/>
                    <a:pt x="599" y="107"/>
                    <a:pt x="2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6" name="Google Shape;8386;p59"/>
            <p:cNvSpPr/>
            <p:nvPr/>
          </p:nvSpPr>
          <p:spPr>
            <a:xfrm>
              <a:off x="4474050" y="3163325"/>
              <a:ext cx="71475" cy="24425"/>
            </a:xfrm>
            <a:custGeom>
              <a:rect b="b" l="l" r="r" t="t"/>
              <a:pathLst>
                <a:path extrusionOk="0" h="977" w="2859">
                  <a:moveTo>
                    <a:pt x="1" y="0"/>
                  </a:moveTo>
                  <a:cubicBezTo>
                    <a:pt x="179" y="381"/>
                    <a:pt x="656" y="464"/>
                    <a:pt x="644" y="976"/>
                  </a:cubicBezTo>
                  <a:cubicBezTo>
                    <a:pt x="1039" y="809"/>
                    <a:pt x="1524" y="714"/>
                    <a:pt x="2147" y="714"/>
                  </a:cubicBezTo>
                  <a:cubicBezTo>
                    <a:pt x="2275" y="714"/>
                    <a:pt x="2409" y="718"/>
                    <a:pt x="2549" y="726"/>
                  </a:cubicBezTo>
                  <a:cubicBezTo>
                    <a:pt x="2632" y="548"/>
                    <a:pt x="2775" y="429"/>
                    <a:pt x="2858" y="238"/>
                  </a:cubicBezTo>
                  <a:cubicBezTo>
                    <a:pt x="2629" y="127"/>
                    <a:pt x="2391" y="93"/>
                    <a:pt x="2143" y="93"/>
                  </a:cubicBezTo>
                  <a:cubicBezTo>
                    <a:pt x="1760" y="93"/>
                    <a:pt x="1354" y="175"/>
                    <a:pt x="927" y="175"/>
                  </a:cubicBezTo>
                  <a:cubicBezTo>
                    <a:pt x="629" y="175"/>
                    <a:pt x="320" y="13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7" name="Google Shape;8387;p59"/>
            <p:cNvSpPr/>
            <p:nvPr/>
          </p:nvSpPr>
          <p:spPr>
            <a:xfrm>
              <a:off x="4963400" y="1616400"/>
              <a:ext cx="31875" cy="20675"/>
            </a:xfrm>
            <a:custGeom>
              <a:rect b="b" l="l" r="r" t="t"/>
              <a:pathLst>
                <a:path extrusionOk="0" h="827" w="1275">
                  <a:moveTo>
                    <a:pt x="346" y="0"/>
                  </a:moveTo>
                  <a:cubicBezTo>
                    <a:pt x="310" y="155"/>
                    <a:pt x="156" y="227"/>
                    <a:pt x="1" y="286"/>
                  </a:cubicBezTo>
                  <a:cubicBezTo>
                    <a:pt x="34" y="627"/>
                    <a:pt x="260" y="826"/>
                    <a:pt x="726" y="826"/>
                  </a:cubicBezTo>
                  <a:cubicBezTo>
                    <a:pt x="765" y="826"/>
                    <a:pt x="805" y="825"/>
                    <a:pt x="846" y="822"/>
                  </a:cubicBezTo>
                  <a:cubicBezTo>
                    <a:pt x="1275" y="465"/>
                    <a:pt x="667" y="167"/>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8" name="Google Shape;8388;p59"/>
            <p:cNvSpPr/>
            <p:nvPr/>
          </p:nvSpPr>
          <p:spPr>
            <a:xfrm>
              <a:off x="4980375" y="1719900"/>
              <a:ext cx="31300" cy="14925"/>
            </a:xfrm>
            <a:custGeom>
              <a:rect b="b" l="l" r="r" t="t"/>
              <a:pathLst>
                <a:path extrusionOk="0" h="597" w="1252">
                  <a:moveTo>
                    <a:pt x="491" y="1"/>
                  </a:moveTo>
                  <a:cubicBezTo>
                    <a:pt x="236" y="1"/>
                    <a:pt x="39" y="121"/>
                    <a:pt x="0" y="480"/>
                  </a:cubicBezTo>
                  <a:cubicBezTo>
                    <a:pt x="196" y="520"/>
                    <a:pt x="502" y="597"/>
                    <a:pt x="758" y="597"/>
                  </a:cubicBezTo>
                  <a:cubicBezTo>
                    <a:pt x="1034" y="597"/>
                    <a:pt x="1252" y="509"/>
                    <a:pt x="1215" y="194"/>
                  </a:cubicBezTo>
                  <a:cubicBezTo>
                    <a:pt x="973" y="90"/>
                    <a:pt x="710" y="1"/>
                    <a:pt x="4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9" name="Google Shape;8389;p59"/>
            <p:cNvSpPr/>
            <p:nvPr/>
          </p:nvSpPr>
          <p:spPr>
            <a:xfrm>
              <a:off x="4959650" y="1941375"/>
              <a:ext cx="18750" cy="17625"/>
            </a:xfrm>
            <a:custGeom>
              <a:rect b="b" l="l" r="r" t="t"/>
              <a:pathLst>
                <a:path extrusionOk="0" h="705" w="750">
                  <a:moveTo>
                    <a:pt x="342" y="1"/>
                  </a:moveTo>
                  <a:cubicBezTo>
                    <a:pt x="1" y="1"/>
                    <a:pt x="226" y="473"/>
                    <a:pt x="163" y="694"/>
                  </a:cubicBezTo>
                  <a:cubicBezTo>
                    <a:pt x="207" y="701"/>
                    <a:pt x="248" y="704"/>
                    <a:pt x="286" y="704"/>
                  </a:cubicBezTo>
                  <a:cubicBezTo>
                    <a:pt x="748" y="704"/>
                    <a:pt x="750" y="203"/>
                    <a:pt x="508" y="27"/>
                  </a:cubicBezTo>
                  <a:cubicBezTo>
                    <a:pt x="441" y="9"/>
                    <a:pt x="387" y="1"/>
                    <a:pt x="3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0" name="Google Shape;8390;p59"/>
            <p:cNvSpPr/>
            <p:nvPr/>
          </p:nvSpPr>
          <p:spPr>
            <a:xfrm>
              <a:off x="4928575" y="1591925"/>
              <a:ext cx="34850" cy="23725"/>
            </a:xfrm>
            <a:custGeom>
              <a:rect b="b" l="l" r="r" t="t"/>
              <a:pathLst>
                <a:path extrusionOk="0" h="949" w="1394">
                  <a:moveTo>
                    <a:pt x="368" y="1"/>
                  </a:moveTo>
                  <a:cubicBezTo>
                    <a:pt x="315" y="1"/>
                    <a:pt x="257" y="5"/>
                    <a:pt x="191" y="15"/>
                  </a:cubicBezTo>
                  <a:cubicBezTo>
                    <a:pt x="1" y="182"/>
                    <a:pt x="13" y="503"/>
                    <a:pt x="36" y="837"/>
                  </a:cubicBezTo>
                  <a:cubicBezTo>
                    <a:pt x="222" y="910"/>
                    <a:pt x="423" y="949"/>
                    <a:pt x="615" y="949"/>
                  </a:cubicBezTo>
                  <a:cubicBezTo>
                    <a:pt x="951" y="949"/>
                    <a:pt x="1257" y="828"/>
                    <a:pt x="1394" y="563"/>
                  </a:cubicBezTo>
                  <a:cubicBezTo>
                    <a:pt x="848" y="552"/>
                    <a:pt x="953" y="1"/>
                    <a:pt x="3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1" name="Google Shape;8391;p59"/>
            <p:cNvSpPr/>
            <p:nvPr/>
          </p:nvSpPr>
          <p:spPr>
            <a:xfrm>
              <a:off x="4922550" y="1643200"/>
              <a:ext cx="32850" cy="22025"/>
            </a:xfrm>
            <a:custGeom>
              <a:rect b="b" l="l" r="r" t="t"/>
              <a:pathLst>
                <a:path extrusionOk="0" h="881" w="1314">
                  <a:moveTo>
                    <a:pt x="623" y="0"/>
                  </a:moveTo>
                  <a:cubicBezTo>
                    <a:pt x="0" y="235"/>
                    <a:pt x="663" y="880"/>
                    <a:pt x="1113" y="880"/>
                  </a:cubicBezTo>
                  <a:cubicBezTo>
                    <a:pt x="1188" y="880"/>
                    <a:pt x="1257" y="862"/>
                    <a:pt x="1313" y="822"/>
                  </a:cubicBezTo>
                  <a:cubicBezTo>
                    <a:pt x="980" y="619"/>
                    <a:pt x="1158" y="36"/>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2" name="Google Shape;8392;p59"/>
            <p:cNvSpPr/>
            <p:nvPr/>
          </p:nvSpPr>
          <p:spPr>
            <a:xfrm>
              <a:off x="4925000" y="1796175"/>
              <a:ext cx="24575" cy="18450"/>
            </a:xfrm>
            <a:custGeom>
              <a:rect b="b" l="l" r="r" t="t"/>
              <a:pathLst>
                <a:path extrusionOk="0" h="738" w="983">
                  <a:moveTo>
                    <a:pt x="703" y="1"/>
                  </a:moveTo>
                  <a:lnTo>
                    <a:pt x="703" y="1"/>
                  </a:lnTo>
                  <a:cubicBezTo>
                    <a:pt x="263" y="13"/>
                    <a:pt x="25" y="203"/>
                    <a:pt x="1" y="537"/>
                  </a:cubicBezTo>
                  <a:cubicBezTo>
                    <a:pt x="132" y="678"/>
                    <a:pt x="279" y="738"/>
                    <a:pt x="413" y="738"/>
                  </a:cubicBezTo>
                  <a:cubicBezTo>
                    <a:pt x="739" y="738"/>
                    <a:pt x="982" y="381"/>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3" name="Google Shape;8393;p59"/>
            <p:cNvSpPr/>
            <p:nvPr/>
          </p:nvSpPr>
          <p:spPr>
            <a:xfrm>
              <a:off x="4627950" y="3047825"/>
              <a:ext cx="52700" cy="39900"/>
            </a:xfrm>
            <a:custGeom>
              <a:rect b="b" l="l" r="r" t="t"/>
              <a:pathLst>
                <a:path extrusionOk="0" h="1596" w="2108">
                  <a:moveTo>
                    <a:pt x="846" y="1"/>
                  </a:moveTo>
                  <a:cubicBezTo>
                    <a:pt x="818" y="84"/>
                    <a:pt x="761" y="131"/>
                    <a:pt x="648" y="131"/>
                  </a:cubicBezTo>
                  <a:cubicBezTo>
                    <a:pt x="615" y="131"/>
                    <a:pt x="578" y="128"/>
                    <a:pt x="536" y="120"/>
                  </a:cubicBezTo>
                  <a:lnTo>
                    <a:pt x="536" y="120"/>
                  </a:lnTo>
                  <a:cubicBezTo>
                    <a:pt x="608" y="584"/>
                    <a:pt x="0" y="1013"/>
                    <a:pt x="369" y="1596"/>
                  </a:cubicBezTo>
                  <a:cubicBezTo>
                    <a:pt x="709" y="1534"/>
                    <a:pt x="1065" y="1467"/>
                    <a:pt x="1406" y="1467"/>
                  </a:cubicBezTo>
                  <a:cubicBezTo>
                    <a:pt x="1651" y="1467"/>
                    <a:pt x="1889" y="1501"/>
                    <a:pt x="2108" y="1596"/>
                  </a:cubicBezTo>
                  <a:cubicBezTo>
                    <a:pt x="2024" y="810"/>
                    <a:pt x="1441" y="405"/>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4" name="Google Shape;8394;p59"/>
            <p:cNvSpPr/>
            <p:nvPr/>
          </p:nvSpPr>
          <p:spPr>
            <a:xfrm>
              <a:off x="4841375" y="1800050"/>
              <a:ext cx="24125" cy="16700"/>
            </a:xfrm>
            <a:custGeom>
              <a:rect b="b" l="l" r="r" t="t"/>
              <a:pathLst>
                <a:path extrusionOk="0" h="668" w="965">
                  <a:moveTo>
                    <a:pt x="286" y="1"/>
                  </a:moveTo>
                  <a:cubicBezTo>
                    <a:pt x="0" y="191"/>
                    <a:pt x="286" y="560"/>
                    <a:pt x="607" y="667"/>
                  </a:cubicBezTo>
                  <a:cubicBezTo>
                    <a:pt x="965" y="394"/>
                    <a:pt x="607" y="84"/>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5" name="Google Shape;8395;p59"/>
            <p:cNvSpPr/>
            <p:nvPr/>
          </p:nvSpPr>
          <p:spPr>
            <a:xfrm>
              <a:off x="4923225" y="1820000"/>
              <a:ext cx="27700" cy="24425"/>
            </a:xfrm>
            <a:custGeom>
              <a:rect b="b" l="l" r="r" t="t"/>
              <a:pathLst>
                <a:path extrusionOk="0" h="977" w="1108">
                  <a:moveTo>
                    <a:pt x="1108" y="0"/>
                  </a:moveTo>
                  <a:cubicBezTo>
                    <a:pt x="643" y="227"/>
                    <a:pt x="0" y="298"/>
                    <a:pt x="72" y="953"/>
                  </a:cubicBezTo>
                  <a:cubicBezTo>
                    <a:pt x="154" y="970"/>
                    <a:pt x="223" y="977"/>
                    <a:pt x="282" y="977"/>
                  </a:cubicBezTo>
                  <a:cubicBezTo>
                    <a:pt x="660" y="977"/>
                    <a:pt x="645" y="685"/>
                    <a:pt x="1015" y="685"/>
                  </a:cubicBezTo>
                  <a:cubicBezTo>
                    <a:pt x="1044" y="685"/>
                    <a:pt x="1074" y="687"/>
                    <a:pt x="1108" y="691"/>
                  </a:cubicBezTo>
                  <a:lnTo>
                    <a:pt x="1108"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6" name="Google Shape;8396;p59"/>
            <p:cNvSpPr/>
            <p:nvPr/>
          </p:nvSpPr>
          <p:spPr>
            <a:xfrm>
              <a:off x="4830950" y="1768675"/>
              <a:ext cx="17575" cy="24250"/>
            </a:xfrm>
            <a:custGeom>
              <a:rect b="b" l="l" r="r" t="t"/>
              <a:pathLst>
                <a:path extrusionOk="0" h="970" w="703">
                  <a:moveTo>
                    <a:pt x="142" y="1"/>
                  </a:moveTo>
                  <a:cubicBezTo>
                    <a:pt x="102" y="1"/>
                    <a:pt x="56" y="6"/>
                    <a:pt x="0" y="17"/>
                  </a:cubicBezTo>
                  <a:cubicBezTo>
                    <a:pt x="72" y="494"/>
                    <a:pt x="60" y="839"/>
                    <a:pt x="179" y="970"/>
                  </a:cubicBezTo>
                  <a:cubicBezTo>
                    <a:pt x="239" y="684"/>
                    <a:pt x="643" y="696"/>
                    <a:pt x="703" y="422"/>
                  </a:cubicBezTo>
                  <a:lnTo>
                    <a:pt x="703" y="422"/>
                  </a:lnTo>
                  <a:cubicBezTo>
                    <a:pt x="689" y="423"/>
                    <a:pt x="675" y="424"/>
                    <a:pt x="662" y="424"/>
                  </a:cubicBezTo>
                  <a:cubicBezTo>
                    <a:pt x="299" y="424"/>
                    <a:pt x="502" y="1"/>
                    <a:pt x="1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7" name="Google Shape;8397;p59"/>
            <p:cNvSpPr/>
            <p:nvPr/>
          </p:nvSpPr>
          <p:spPr>
            <a:xfrm>
              <a:off x="4840775" y="2376325"/>
              <a:ext cx="80975" cy="37300"/>
            </a:xfrm>
            <a:custGeom>
              <a:rect b="b" l="l" r="r" t="t"/>
              <a:pathLst>
                <a:path extrusionOk="0" h="1492" w="3239">
                  <a:moveTo>
                    <a:pt x="334" y="0"/>
                  </a:moveTo>
                  <a:cubicBezTo>
                    <a:pt x="298" y="381"/>
                    <a:pt x="48" y="345"/>
                    <a:pt x="0" y="953"/>
                  </a:cubicBezTo>
                  <a:cubicBezTo>
                    <a:pt x="722" y="1149"/>
                    <a:pt x="1698" y="1492"/>
                    <a:pt x="2503" y="1492"/>
                  </a:cubicBezTo>
                  <a:cubicBezTo>
                    <a:pt x="2773" y="1492"/>
                    <a:pt x="3023" y="1453"/>
                    <a:pt x="3239" y="1357"/>
                  </a:cubicBezTo>
                  <a:cubicBezTo>
                    <a:pt x="2989" y="1238"/>
                    <a:pt x="2989" y="905"/>
                    <a:pt x="2894" y="667"/>
                  </a:cubicBezTo>
                  <a:cubicBezTo>
                    <a:pt x="1810" y="619"/>
                    <a:pt x="1155" y="250"/>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8" name="Google Shape;8398;p59"/>
            <p:cNvSpPr/>
            <p:nvPr/>
          </p:nvSpPr>
          <p:spPr>
            <a:xfrm>
              <a:off x="4416025" y="4208200"/>
              <a:ext cx="51500" cy="26450"/>
            </a:xfrm>
            <a:custGeom>
              <a:rect b="b" l="l" r="r" t="t"/>
              <a:pathLst>
                <a:path extrusionOk="0" h="1058" w="2060">
                  <a:moveTo>
                    <a:pt x="1662" y="1"/>
                  </a:moveTo>
                  <a:cubicBezTo>
                    <a:pt x="937" y="1"/>
                    <a:pt x="395" y="669"/>
                    <a:pt x="0" y="1044"/>
                  </a:cubicBezTo>
                  <a:cubicBezTo>
                    <a:pt x="56" y="1053"/>
                    <a:pt x="114" y="1058"/>
                    <a:pt x="172" y="1058"/>
                  </a:cubicBezTo>
                  <a:cubicBezTo>
                    <a:pt x="835" y="1058"/>
                    <a:pt x="1633" y="472"/>
                    <a:pt x="2060" y="67"/>
                  </a:cubicBezTo>
                  <a:cubicBezTo>
                    <a:pt x="1922" y="21"/>
                    <a:pt x="1789" y="1"/>
                    <a:pt x="16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9" name="Google Shape;8399;p59"/>
            <p:cNvSpPr/>
            <p:nvPr/>
          </p:nvSpPr>
          <p:spPr>
            <a:xfrm>
              <a:off x="4479725" y="4051225"/>
              <a:ext cx="19350" cy="20975"/>
            </a:xfrm>
            <a:custGeom>
              <a:rect b="b" l="l" r="r" t="t"/>
              <a:pathLst>
                <a:path extrusionOk="0" h="839" w="774">
                  <a:moveTo>
                    <a:pt x="345" y="0"/>
                  </a:moveTo>
                  <a:cubicBezTo>
                    <a:pt x="286" y="203"/>
                    <a:pt x="48" y="239"/>
                    <a:pt x="0" y="417"/>
                  </a:cubicBezTo>
                  <a:cubicBezTo>
                    <a:pt x="14" y="416"/>
                    <a:pt x="27" y="415"/>
                    <a:pt x="40" y="415"/>
                  </a:cubicBezTo>
                  <a:cubicBezTo>
                    <a:pt x="394" y="415"/>
                    <a:pt x="189" y="839"/>
                    <a:pt x="540" y="839"/>
                  </a:cubicBezTo>
                  <a:cubicBezTo>
                    <a:pt x="579" y="839"/>
                    <a:pt x="625" y="833"/>
                    <a:pt x="679" y="822"/>
                  </a:cubicBezTo>
                  <a:cubicBezTo>
                    <a:pt x="679" y="453"/>
                    <a:pt x="774" y="36"/>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0" name="Google Shape;8400;p59"/>
            <p:cNvSpPr/>
            <p:nvPr/>
          </p:nvSpPr>
          <p:spPr>
            <a:xfrm>
              <a:off x="4410825" y="3835825"/>
              <a:ext cx="28425" cy="27575"/>
            </a:xfrm>
            <a:custGeom>
              <a:rect b="b" l="l" r="r" t="t"/>
              <a:pathLst>
                <a:path extrusionOk="0" h="1103" w="1137">
                  <a:moveTo>
                    <a:pt x="1046" y="1"/>
                  </a:moveTo>
                  <a:cubicBezTo>
                    <a:pt x="407" y="1"/>
                    <a:pt x="1" y="1102"/>
                    <a:pt x="831" y="1102"/>
                  </a:cubicBezTo>
                  <a:cubicBezTo>
                    <a:pt x="878" y="1102"/>
                    <a:pt x="928" y="1099"/>
                    <a:pt x="982" y="1092"/>
                  </a:cubicBezTo>
                  <a:cubicBezTo>
                    <a:pt x="756" y="556"/>
                    <a:pt x="970" y="461"/>
                    <a:pt x="1137" y="8"/>
                  </a:cubicBezTo>
                  <a:cubicBezTo>
                    <a:pt x="1106" y="3"/>
                    <a:pt x="1076" y="1"/>
                    <a:pt x="10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1" name="Google Shape;8401;p59"/>
            <p:cNvSpPr/>
            <p:nvPr/>
          </p:nvSpPr>
          <p:spPr>
            <a:xfrm>
              <a:off x="4395175" y="3662450"/>
              <a:ext cx="32475" cy="18400"/>
            </a:xfrm>
            <a:custGeom>
              <a:rect b="b" l="l" r="r" t="t"/>
              <a:pathLst>
                <a:path extrusionOk="0" h="736" w="1299">
                  <a:moveTo>
                    <a:pt x="1067" y="0"/>
                  </a:moveTo>
                  <a:cubicBezTo>
                    <a:pt x="456" y="0"/>
                    <a:pt x="484" y="494"/>
                    <a:pt x="1" y="609"/>
                  </a:cubicBezTo>
                  <a:cubicBezTo>
                    <a:pt x="130" y="702"/>
                    <a:pt x="249" y="736"/>
                    <a:pt x="363" y="736"/>
                  </a:cubicBezTo>
                  <a:cubicBezTo>
                    <a:pt x="661" y="736"/>
                    <a:pt x="931" y="507"/>
                    <a:pt x="1275" y="490"/>
                  </a:cubicBezTo>
                  <a:cubicBezTo>
                    <a:pt x="1298" y="276"/>
                    <a:pt x="1251" y="109"/>
                    <a:pt x="1132" y="2"/>
                  </a:cubicBezTo>
                  <a:cubicBezTo>
                    <a:pt x="1109" y="1"/>
                    <a:pt x="1088" y="0"/>
                    <a:pt x="10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2" name="Google Shape;8402;p59"/>
            <p:cNvSpPr/>
            <p:nvPr/>
          </p:nvSpPr>
          <p:spPr>
            <a:xfrm>
              <a:off x="4527050" y="4352025"/>
              <a:ext cx="22150" cy="18900"/>
            </a:xfrm>
            <a:custGeom>
              <a:rect b="b" l="l" r="r" t="t"/>
              <a:pathLst>
                <a:path extrusionOk="0" h="756" w="886">
                  <a:moveTo>
                    <a:pt x="515" y="0"/>
                  </a:moveTo>
                  <a:cubicBezTo>
                    <a:pt x="471" y="0"/>
                    <a:pt x="416" y="9"/>
                    <a:pt x="345" y="29"/>
                  </a:cubicBezTo>
                  <a:cubicBezTo>
                    <a:pt x="0" y="41"/>
                    <a:pt x="262" y="553"/>
                    <a:pt x="179" y="756"/>
                  </a:cubicBezTo>
                  <a:cubicBezTo>
                    <a:pt x="221" y="751"/>
                    <a:pt x="267" y="750"/>
                    <a:pt x="315" y="750"/>
                  </a:cubicBezTo>
                  <a:cubicBezTo>
                    <a:pt x="367" y="750"/>
                    <a:pt x="422" y="752"/>
                    <a:pt x="475" y="752"/>
                  </a:cubicBezTo>
                  <a:cubicBezTo>
                    <a:pt x="637" y="752"/>
                    <a:pt x="785" y="739"/>
                    <a:pt x="822" y="637"/>
                  </a:cubicBezTo>
                  <a:lnTo>
                    <a:pt x="822" y="637"/>
                  </a:lnTo>
                  <a:cubicBezTo>
                    <a:pt x="818" y="637"/>
                    <a:pt x="815" y="637"/>
                    <a:pt x="812" y="637"/>
                  </a:cubicBezTo>
                  <a:cubicBezTo>
                    <a:pt x="425" y="637"/>
                    <a:pt x="886" y="0"/>
                    <a:pt x="5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3" name="Google Shape;8403;p59"/>
            <p:cNvSpPr/>
            <p:nvPr/>
          </p:nvSpPr>
          <p:spPr>
            <a:xfrm>
              <a:off x="4785100" y="2612950"/>
              <a:ext cx="17300" cy="17600"/>
            </a:xfrm>
            <a:custGeom>
              <a:rect b="b" l="l" r="r" t="t"/>
              <a:pathLst>
                <a:path extrusionOk="0" h="704" w="692">
                  <a:moveTo>
                    <a:pt x="524" y="1"/>
                  </a:moveTo>
                  <a:cubicBezTo>
                    <a:pt x="49" y="1"/>
                    <a:pt x="1" y="337"/>
                    <a:pt x="1" y="703"/>
                  </a:cubicBezTo>
                  <a:cubicBezTo>
                    <a:pt x="10" y="703"/>
                    <a:pt x="19" y="703"/>
                    <a:pt x="28" y="703"/>
                  </a:cubicBezTo>
                  <a:cubicBezTo>
                    <a:pt x="561" y="703"/>
                    <a:pt x="586" y="352"/>
                    <a:pt x="691" y="12"/>
                  </a:cubicBezTo>
                  <a:cubicBezTo>
                    <a:pt x="631" y="4"/>
                    <a:pt x="575"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4" name="Google Shape;8404;p59"/>
            <p:cNvSpPr/>
            <p:nvPr/>
          </p:nvSpPr>
          <p:spPr>
            <a:xfrm>
              <a:off x="4792550" y="2837975"/>
              <a:ext cx="23850" cy="18175"/>
            </a:xfrm>
            <a:custGeom>
              <a:rect b="b" l="l" r="r" t="t"/>
              <a:pathLst>
                <a:path extrusionOk="0" h="727" w="954">
                  <a:moveTo>
                    <a:pt x="153" y="0"/>
                  </a:moveTo>
                  <a:cubicBezTo>
                    <a:pt x="142" y="0"/>
                    <a:pt x="131" y="0"/>
                    <a:pt x="120" y="1"/>
                  </a:cubicBezTo>
                  <a:cubicBezTo>
                    <a:pt x="1" y="513"/>
                    <a:pt x="584" y="465"/>
                    <a:pt x="774" y="727"/>
                  </a:cubicBezTo>
                  <a:cubicBezTo>
                    <a:pt x="739" y="489"/>
                    <a:pt x="953" y="465"/>
                    <a:pt x="941" y="239"/>
                  </a:cubicBezTo>
                  <a:cubicBezTo>
                    <a:pt x="606" y="193"/>
                    <a:pt x="529" y="0"/>
                    <a:pt x="1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5" name="Google Shape;8405;p59"/>
            <p:cNvSpPr/>
            <p:nvPr/>
          </p:nvSpPr>
          <p:spPr>
            <a:xfrm>
              <a:off x="4745825" y="2850775"/>
              <a:ext cx="26675" cy="21300"/>
            </a:xfrm>
            <a:custGeom>
              <a:rect b="b" l="l" r="r" t="t"/>
              <a:pathLst>
                <a:path extrusionOk="0" h="852" w="1067">
                  <a:moveTo>
                    <a:pt x="727" y="1"/>
                  </a:moveTo>
                  <a:lnTo>
                    <a:pt x="727" y="1"/>
                  </a:lnTo>
                  <a:cubicBezTo>
                    <a:pt x="191" y="24"/>
                    <a:pt x="0" y="322"/>
                    <a:pt x="48" y="810"/>
                  </a:cubicBezTo>
                  <a:cubicBezTo>
                    <a:pt x="161" y="839"/>
                    <a:pt x="263" y="852"/>
                    <a:pt x="354" y="852"/>
                  </a:cubicBezTo>
                  <a:cubicBezTo>
                    <a:pt x="943" y="852"/>
                    <a:pt x="1067" y="310"/>
                    <a:pt x="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6" name="Google Shape;8406;p59"/>
            <p:cNvSpPr/>
            <p:nvPr/>
          </p:nvSpPr>
          <p:spPr>
            <a:xfrm>
              <a:off x="4493400" y="3079750"/>
              <a:ext cx="28300" cy="16925"/>
            </a:xfrm>
            <a:custGeom>
              <a:rect b="b" l="l" r="r" t="t"/>
              <a:pathLst>
                <a:path extrusionOk="0" h="677" w="1132">
                  <a:moveTo>
                    <a:pt x="457" y="1"/>
                  </a:moveTo>
                  <a:cubicBezTo>
                    <a:pt x="310" y="1"/>
                    <a:pt x="173" y="51"/>
                    <a:pt x="36" y="188"/>
                  </a:cubicBezTo>
                  <a:cubicBezTo>
                    <a:pt x="1" y="498"/>
                    <a:pt x="275" y="569"/>
                    <a:pt x="501" y="676"/>
                  </a:cubicBezTo>
                  <a:cubicBezTo>
                    <a:pt x="644" y="462"/>
                    <a:pt x="1072" y="486"/>
                    <a:pt x="1132" y="188"/>
                  </a:cubicBezTo>
                  <a:cubicBezTo>
                    <a:pt x="872" y="92"/>
                    <a:pt x="656" y="1"/>
                    <a:pt x="4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7" name="Google Shape;8407;p59"/>
            <p:cNvSpPr/>
            <p:nvPr/>
          </p:nvSpPr>
          <p:spPr>
            <a:xfrm>
              <a:off x="4456800" y="2807025"/>
              <a:ext cx="21450" cy="17425"/>
            </a:xfrm>
            <a:custGeom>
              <a:rect b="b" l="l" r="r" t="t"/>
              <a:pathLst>
                <a:path extrusionOk="0" h="697" w="858">
                  <a:moveTo>
                    <a:pt x="334" y="0"/>
                  </a:moveTo>
                  <a:lnTo>
                    <a:pt x="334" y="0"/>
                  </a:lnTo>
                  <a:cubicBezTo>
                    <a:pt x="346" y="346"/>
                    <a:pt x="72" y="417"/>
                    <a:pt x="0" y="691"/>
                  </a:cubicBezTo>
                  <a:cubicBezTo>
                    <a:pt x="58" y="694"/>
                    <a:pt x="112" y="696"/>
                    <a:pt x="164" y="696"/>
                  </a:cubicBezTo>
                  <a:cubicBezTo>
                    <a:pt x="468" y="696"/>
                    <a:pt x="683" y="638"/>
                    <a:pt x="846" y="536"/>
                  </a:cubicBezTo>
                  <a:lnTo>
                    <a:pt x="858" y="131"/>
                  </a:lnTo>
                  <a:lnTo>
                    <a:pt x="858" y="131"/>
                  </a:lnTo>
                  <a:cubicBezTo>
                    <a:pt x="832" y="134"/>
                    <a:pt x="808" y="135"/>
                    <a:pt x="784" y="135"/>
                  </a:cubicBezTo>
                  <a:cubicBezTo>
                    <a:pt x="591" y="135"/>
                    <a:pt x="472" y="54"/>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8" name="Google Shape;8408;p59"/>
            <p:cNvSpPr/>
            <p:nvPr/>
          </p:nvSpPr>
          <p:spPr>
            <a:xfrm>
              <a:off x="4866375" y="2423950"/>
              <a:ext cx="29775" cy="19950"/>
            </a:xfrm>
            <a:custGeom>
              <a:rect b="b" l="l" r="r" t="t"/>
              <a:pathLst>
                <a:path extrusionOk="0" h="798" w="1191">
                  <a:moveTo>
                    <a:pt x="818" y="0"/>
                  </a:moveTo>
                  <a:cubicBezTo>
                    <a:pt x="406" y="0"/>
                    <a:pt x="188" y="544"/>
                    <a:pt x="0" y="798"/>
                  </a:cubicBezTo>
                  <a:cubicBezTo>
                    <a:pt x="715" y="583"/>
                    <a:pt x="762" y="345"/>
                    <a:pt x="1191" y="131"/>
                  </a:cubicBezTo>
                  <a:cubicBezTo>
                    <a:pt x="1051" y="39"/>
                    <a:pt x="928" y="0"/>
                    <a:pt x="81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9" name="Google Shape;8409;p59"/>
            <p:cNvSpPr/>
            <p:nvPr/>
          </p:nvSpPr>
          <p:spPr>
            <a:xfrm>
              <a:off x="4588650" y="2747200"/>
              <a:ext cx="36775" cy="19075"/>
            </a:xfrm>
            <a:custGeom>
              <a:rect b="b" l="l" r="r" t="t"/>
              <a:pathLst>
                <a:path extrusionOk="0" h="763" w="1471">
                  <a:moveTo>
                    <a:pt x="440" y="0"/>
                  </a:moveTo>
                  <a:cubicBezTo>
                    <a:pt x="275" y="0"/>
                    <a:pt x="119" y="32"/>
                    <a:pt x="1" y="95"/>
                  </a:cubicBezTo>
                  <a:cubicBezTo>
                    <a:pt x="179" y="548"/>
                    <a:pt x="691" y="727"/>
                    <a:pt x="1382" y="762"/>
                  </a:cubicBezTo>
                  <a:cubicBezTo>
                    <a:pt x="1471" y="266"/>
                    <a:pt x="919" y="0"/>
                    <a:pt x="4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0" name="Google Shape;8410;p59"/>
            <p:cNvSpPr/>
            <p:nvPr/>
          </p:nvSpPr>
          <p:spPr>
            <a:xfrm>
              <a:off x="4874700" y="2447450"/>
              <a:ext cx="30975" cy="20325"/>
            </a:xfrm>
            <a:custGeom>
              <a:rect b="b" l="l" r="r" t="t"/>
              <a:pathLst>
                <a:path extrusionOk="0" h="813" w="1239">
                  <a:moveTo>
                    <a:pt x="1" y="1"/>
                  </a:moveTo>
                  <a:lnTo>
                    <a:pt x="1" y="1"/>
                  </a:lnTo>
                  <a:cubicBezTo>
                    <a:pt x="44" y="440"/>
                    <a:pt x="222" y="812"/>
                    <a:pt x="822" y="812"/>
                  </a:cubicBezTo>
                  <a:cubicBezTo>
                    <a:pt x="888" y="812"/>
                    <a:pt x="960" y="808"/>
                    <a:pt x="1037" y="798"/>
                  </a:cubicBezTo>
                  <a:cubicBezTo>
                    <a:pt x="1239" y="96"/>
                    <a:pt x="560"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1" name="Google Shape;8411;p59"/>
            <p:cNvSpPr/>
            <p:nvPr/>
          </p:nvSpPr>
          <p:spPr>
            <a:xfrm>
              <a:off x="4773950" y="2399825"/>
              <a:ext cx="56425" cy="41250"/>
            </a:xfrm>
            <a:custGeom>
              <a:rect b="b" l="l" r="r" t="t"/>
              <a:pathLst>
                <a:path extrusionOk="0" h="1650" w="2257">
                  <a:moveTo>
                    <a:pt x="959" y="1"/>
                  </a:moveTo>
                  <a:lnTo>
                    <a:pt x="959" y="1"/>
                  </a:lnTo>
                  <a:cubicBezTo>
                    <a:pt x="234" y="413"/>
                    <a:pt x="0" y="1650"/>
                    <a:pt x="1360" y="1650"/>
                  </a:cubicBezTo>
                  <a:cubicBezTo>
                    <a:pt x="1453" y="1650"/>
                    <a:pt x="1553" y="1644"/>
                    <a:pt x="1661" y="1632"/>
                  </a:cubicBezTo>
                  <a:cubicBezTo>
                    <a:pt x="1721" y="1227"/>
                    <a:pt x="2257" y="1215"/>
                    <a:pt x="2161" y="679"/>
                  </a:cubicBezTo>
                  <a:lnTo>
                    <a:pt x="2161" y="679"/>
                  </a:lnTo>
                  <a:cubicBezTo>
                    <a:pt x="2085" y="691"/>
                    <a:pt x="2018" y="696"/>
                    <a:pt x="1957" y="696"/>
                  </a:cubicBezTo>
                  <a:cubicBezTo>
                    <a:pt x="1330" y="696"/>
                    <a:pt x="1436" y="131"/>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2" name="Google Shape;8412;p59"/>
            <p:cNvSpPr/>
            <p:nvPr/>
          </p:nvSpPr>
          <p:spPr>
            <a:xfrm>
              <a:off x="4873525" y="2636750"/>
              <a:ext cx="32125" cy="27425"/>
            </a:xfrm>
            <a:custGeom>
              <a:rect b="b" l="l" r="r" t="t"/>
              <a:pathLst>
                <a:path extrusionOk="0" h="1097" w="1285">
                  <a:moveTo>
                    <a:pt x="262" y="1"/>
                  </a:moveTo>
                  <a:cubicBezTo>
                    <a:pt x="198" y="1"/>
                    <a:pt x="131" y="4"/>
                    <a:pt x="60" y="13"/>
                  </a:cubicBezTo>
                  <a:cubicBezTo>
                    <a:pt x="0" y="561"/>
                    <a:pt x="60" y="1013"/>
                    <a:pt x="572" y="1096"/>
                  </a:cubicBezTo>
                  <a:cubicBezTo>
                    <a:pt x="1284" y="840"/>
                    <a:pt x="1184" y="1"/>
                    <a:pt x="2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3" name="Google Shape;8413;p59"/>
            <p:cNvSpPr/>
            <p:nvPr/>
          </p:nvSpPr>
          <p:spPr>
            <a:xfrm>
              <a:off x="4696400" y="2535550"/>
              <a:ext cx="51525" cy="64325"/>
            </a:xfrm>
            <a:custGeom>
              <a:rect b="b" l="l" r="r" t="t"/>
              <a:pathLst>
                <a:path extrusionOk="0" h="2573" w="2061">
                  <a:moveTo>
                    <a:pt x="1501" y="1"/>
                  </a:moveTo>
                  <a:lnTo>
                    <a:pt x="1501" y="1"/>
                  </a:lnTo>
                  <a:cubicBezTo>
                    <a:pt x="1013" y="132"/>
                    <a:pt x="1084" y="739"/>
                    <a:pt x="489" y="822"/>
                  </a:cubicBezTo>
                  <a:cubicBezTo>
                    <a:pt x="429" y="1275"/>
                    <a:pt x="477" y="1656"/>
                    <a:pt x="834" y="1763"/>
                  </a:cubicBezTo>
                  <a:cubicBezTo>
                    <a:pt x="780" y="1758"/>
                    <a:pt x="730" y="1755"/>
                    <a:pt x="682" y="1755"/>
                  </a:cubicBezTo>
                  <a:cubicBezTo>
                    <a:pt x="104" y="1755"/>
                    <a:pt x="12" y="2144"/>
                    <a:pt x="1" y="2573"/>
                  </a:cubicBezTo>
                  <a:cubicBezTo>
                    <a:pt x="418" y="2346"/>
                    <a:pt x="1049" y="2239"/>
                    <a:pt x="1513" y="2025"/>
                  </a:cubicBezTo>
                  <a:cubicBezTo>
                    <a:pt x="775" y="1275"/>
                    <a:pt x="2061" y="168"/>
                    <a:pt x="1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4" name="Google Shape;8414;p59"/>
            <p:cNvSpPr/>
            <p:nvPr/>
          </p:nvSpPr>
          <p:spPr>
            <a:xfrm>
              <a:off x="4741075" y="2556075"/>
              <a:ext cx="35725" cy="20300"/>
            </a:xfrm>
            <a:custGeom>
              <a:rect b="b" l="l" r="r" t="t"/>
              <a:pathLst>
                <a:path extrusionOk="0" h="812" w="1429">
                  <a:moveTo>
                    <a:pt x="881" y="1"/>
                  </a:moveTo>
                  <a:cubicBezTo>
                    <a:pt x="358" y="1"/>
                    <a:pt x="0" y="788"/>
                    <a:pt x="47" y="811"/>
                  </a:cubicBezTo>
                  <a:cubicBezTo>
                    <a:pt x="512" y="680"/>
                    <a:pt x="1429" y="478"/>
                    <a:pt x="905" y="1"/>
                  </a:cubicBezTo>
                  <a:cubicBezTo>
                    <a:pt x="897" y="1"/>
                    <a:pt x="889" y="1"/>
                    <a:pt x="8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5" name="Google Shape;8415;p59"/>
            <p:cNvSpPr/>
            <p:nvPr/>
          </p:nvSpPr>
          <p:spPr>
            <a:xfrm>
              <a:off x="4757375" y="2450900"/>
              <a:ext cx="24475" cy="16825"/>
            </a:xfrm>
            <a:custGeom>
              <a:rect b="b" l="l" r="r" t="t"/>
              <a:pathLst>
                <a:path extrusionOk="0" h="673" w="979">
                  <a:moveTo>
                    <a:pt x="868" y="0"/>
                  </a:moveTo>
                  <a:cubicBezTo>
                    <a:pt x="354" y="0"/>
                    <a:pt x="1" y="582"/>
                    <a:pt x="610" y="672"/>
                  </a:cubicBezTo>
                  <a:cubicBezTo>
                    <a:pt x="681" y="422"/>
                    <a:pt x="979" y="339"/>
                    <a:pt x="955" y="6"/>
                  </a:cubicBezTo>
                  <a:cubicBezTo>
                    <a:pt x="926" y="2"/>
                    <a:pt x="897" y="0"/>
                    <a:pt x="86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6" name="Google Shape;8416;p59"/>
            <p:cNvSpPr/>
            <p:nvPr/>
          </p:nvSpPr>
          <p:spPr>
            <a:xfrm>
              <a:off x="4676475" y="2169125"/>
              <a:ext cx="48525" cy="40825"/>
            </a:xfrm>
            <a:custGeom>
              <a:rect b="b" l="l" r="r" t="t"/>
              <a:pathLst>
                <a:path extrusionOk="0" h="1633" w="1941">
                  <a:moveTo>
                    <a:pt x="1178" y="0"/>
                  </a:moveTo>
                  <a:cubicBezTo>
                    <a:pt x="841" y="0"/>
                    <a:pt x="467" y="81"/>
                    <a:pt x="226" y="144"/>
                  </a:cubicBezTo>
                  <a:cubicBezTo>
                    <a:pt x="83" y="490"/>
                    <a:pt x="0" y="871"/>
                    <a:pt x="48" y="1371"/>
                  </a:cubicBezTo>
                  <a:cubicBezTo>
                    <a:pt x="822" y="1073"/>
                    <a:pt x="1941" y="1633"/>
                    <a:pt x="1762" y="144"/>
                  </a:cubicBezTo>
                  <a:cubicBezTo>
                    <a:pt x="1622" y="38"/>
                    <a:pt x="1409" y="0"/>
                    <a:pt x="11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7" name="Google Shape;8417;p59"/>
            <p:cNvSpPr/>
            <p:nvPr/>
          </p:nvSpPr>
          <p:spPr>
            <a:xfrm>
              <a:off x="4662775" y="2731725"/>
              <a:ext cx="49425" cy="27400"/>
            </a:xfrm>
            <a:custGeom>
              <a:rect b="b" l="l" r="r" t="t"/>
              <a:pathLst>
                <a:path extrusionOk="0" h="1096" w="1977">
                  <a:moveTo>
                    <a:pt x="393" y="0"/>
                  </a:moveTo>
                  <a:cubicBezTo>
                    <a:pt x="0" y="441"/>
                    <a:pt x="572" y="1024"/>
                    <a:pt x="1179" y="1095"/>
                  </a:cubicBezTo>
                  <a:cubicBezTo>
                    <a:pt x="1441" y="857"/>
                    <a:pt x="1858" y="726"/>
                    <a:pt x="1977" y="369"/>
                  </a:cubicBezTo>
                  <a:cubicBezTo>
                    <a:pt x="1072" y="310"/>
                    <a:pt x="1132" y="453"/>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8" name="Google Shape;8418;p59"/>
            <p:cNvSpPr/>
            <p:nvPr/>
          </p:nvSpPr>
          <p:spPr>
            <a:xfrm>
              <a:off x="4192775" y="2376325"/>
              <a:ext cx="41825" cy="23700"/>
            </a:xfrm>
            <a:custGeom>
              <a:rect b="b" l="l" r="r" t="t"/>
              <a:pathLst>
                <a:path extrusionOk="0" h="948" w="1673">
                  <a:moveTo>
                    <a:pt x="893" y="0"/>
                  </a:moveTo>
                  <a:lnTo>
                    <a:pt x="893" y="0"/>
                  </a:lnTo>
                  <a:cubicBezTo>
                    <a:pt x="631" y="286"/>
                    <a:pt x="0" y="298"/>
                    <a:pt x="96" y="845"/>
                  </a:cubicBezTo>
                  <a:cubicBezTo>
                    <a:pt x="239" y="917"/>
                    <a:pt x="384" y="947"/>
                    <a:pt x="521" y="947"/>
                  </a:cubicBezTo>
                  <a:cubicBezTo>
                    <a:pt x="1185" y="947"/>
                    <a:pt x="1673" y="237"/>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9" name="Google Shape;8419;p59"/>
            <p:cNvSpPr/>
            <p:nvPr/>
          </p:nvSpPr>
          <p:spPr>
            <a:xfrm>
              <a:off x="4202900" y="2342675"/>
              <a:ext cx="25025" cy="21450"/>
            </a:xfrm>
            <a:custGeom>
              <a:rect b="b" l="l" r="r" t="t"/>
              <a:pathLst>
                <a:path extrusionOk="0" h="858" w="1001">
                  <a:moveTo>
                    <a:pt x="488" y="1"/>
                  </a:moveTo>
                  <a:cubicBezTo>
                    <a:pt x="250" y="167"/>
                    <a:pt x="0" y="584"/>
                    <a:pt x="334" y="858"/>
                  </a:cubicBezTo>
                  <a:lnTo>
                    <a:pt x="965" y="858"/>
                  </a:lnTo>
                  <a:cubicBezTo>
                    <a:pt x="1000" y="417"/>
                    <a:pt x="858" y="120"/>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0" name="Google Shape;8420;p59"/>
            <p:cNvSpPr/>
            <p:nvPr/>
          </p:nvSpPr>
          <p:spPr>
            <a:xfrm>
              <a:off x="4032925" y="2912700"/>
              <a:ext cx="22350" cy="23825"/>
            </a:xfrm>
            <a:custGeom>
              <a:rect b="b" l="l" r="r" t="t"/>
              <a:pathLst>
                <a:path extrusionOk="0" h="953" w="894">
                  <a:moveTo>
                    <a:pt x="382" y="0"/>
                  </a:moveTo>
                  <a:cubicBezTo>
                    <a:pt x="1" y="345"/>
                    <a:pt x="382" y="893"/>
                    <a:pt x="894" y="953"/>
                  </a:cubicBezTo>
                  <a:cubicBezTo>
                    <a:pt x="703" y="655"/>
                    <a:pt x="858" y="83"/>
                    <a:pt x="3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1" name="Google Shape;8421;p59"/>
            <p:cNvSpPr/>
            <p:nvPr/>
          </p:nvSpPr>
          <p:spPr>
            <a:xfrm>
              <a:off x="4067450" y="2644800"/>
              <a:ext cx="48800" cy="20900"/>
            </a:xfrm>
            <a:custGeom>
              <a:rect b="b" l="l" r="r" t="t"/>
              <a:pathLst>
                <a:path extrusionOk="0" h="836" w="1952">
                  <a:moveTo>
                    <a:pt x="1025" y="1"/>
                  </a:moveTo>
                  <a:cubicBezTo>
                    <a:pt x="1055" y="462"/>
                    <a:pt x="912" y="560"/>
                    <a:pt x="722" y="560"/>
                  </a:cubicBezTo>
                  <a:cubicBezTo>
                    <a:pt x="581" y="560"/>
                    <a:pt x="415" y="506"/>
                    <a:pt x="274" y="506"/>
                  </a:cubicBezTo>
                  <a:cubicBezTo>
                    <a:pt x="153" y="506"/>
                    <a:pt x="52" y="545"/>
                    <a:pt x="1" y="691"/>
                  </a:cubicBezTo>
                  <a:cubicBezTo>
                    <a:pt x="191" y="790"/>
                    <a:pt x="427" y="836"/>
                    <a:pt x="666" y="836"/>
                  </a:cubicBezTo>
                  <a:cubicBezTo>
                    <a:pt x="1295" y="836"/>
                    <a:pt x="1951" y="518"/>
                    <a:pt x="1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2" name="Google Shape;8422;p59"/>
            <p:cNvSpPr/>
            <p:nvPr/>
          </p:nvSpPr>
          <p:spPr>
            <a:xfrm>
              <a:off x="3999300" y="3356625"/>
              <a:ext cx="35150" cy="21025"/>
            </a:xfrm>
            <a:custGeom>
              <a:rect b="b" l="l" r="r" t="t"/>
              <a:pathLst>
                <a:path extrusionOk="0" h="841" w="1406">
                  <a:moveTo>
                    <a:pt x="775" y="0"/>
                  </a:moveTo>
                  <a:cubicBezTo>
                    <a:pt x="650" y="0"/>
                    <a:pt x="517" y="8"/>
                    <a:pt x="381" y="19"/>
                  </a:cubicBezTo>
                  <a:cubicBezTo>
                    <a:pt x="155" y="364"/>
                    <a:pt x="0" y="424"/>
                    <a:pt x="203" y="841"/>
                  </a:cubicBezTo>
                  <a:cubicBezTo>
                    <a:pt x="530" y="841"/>
                    <a:pt x="651" y="675"/>
                    <a:pt x="978" y="675"/>
                  </a:cubicBezTo>
                  <a:cubicBezTo>
                    <a:pt x="1044" y="675"/>
                    <a:pt x="1118" y="682"/>
                    <a:pt x="1203" y="698"/>
                  </a:cubicBezTo>
                  <a:cubicBezTo>
                    <a:pt x="1179" y="436"/>
                    <a:pt x="1405" y="400"/>
                    <a:pt x="1393" y="150"/>
                  </a:cubicBezTo>
                  <a:cubicBezTo>
                    <a:pt x="1271" y="36"/>
                    <a:pt x="1044" y="0"/>
                    <a:pt x="7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3" name="Google Shape;8423;p59"/>
            <p:cNvSpPr/>
            <p:nvPr/>
          </p:nvSpPr>
          <p:spPr>
            <a:xfrm>
              <a:off x="4074050" y="2620800"/>
              <a:ext cx="23675" cy="20900"/>
            </a:xfrm>
            <a:custGeom>
              <a:rect b="b" l="l" r="r" t="t"/>
              <a:pathLst>
                <a:path extrusionOk="0" h="836" w="947">
                  <a:moveTo>
                    <a:pt x="490" y="1"/>
                  </a:moveTo>
                  <a:cubicBezTo>
                    <a:pt x="1" y="1"/>
                    <a:pt x="94" y="441"/>
                    <a:pt x="94" y="830"/>
                  </a:cubicBezTo>
                  <a:cubicBezTo>
                    <a:pt x="152" y="833"/>
                    <a:pt x="204" y="835"/>
                    <a:pt x="252" y="835"/>
                  </a:cubicBezTo>
                  <a:cubicBezTo>
                    <a:pt x="947" y="835"/>
                    <a:pt x="662" y="442"/>
                    <a:pt x="606" y="8"/>
                  </a:cubicBezTo>
                  <a:cubicBezTo>
                    <a:pt x="564" y="3"/>
                    <a:pt x="525" y="1"/>
                    <a:pt x="4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4" name="Google Shape;8424;p59"/>
            <p:cNvSpPr/>
            <p:nvPr/>
          </p:nvSpPr>
          <p:spPr>
            <a:xfrm>
              <a:off x="4741375" y="1504175"/>
              <a:ext cx="20550" cy="18925"/>
            </a:xfrm>
            <a:custGeom>
              <a:rect b="b" l="l" r="r" t="t"/>
              <a:pathLst>
                <a:path extrusionOk="0" h="757" w="822">
                  <a:moveTo>
                    <a:pt x="425" y="0"/>
                  </a:moveTo>
                  <a:cubicBezTo>
                    <a:pt x="1" y="0"/>
                    <a:pt x="24" y="757"/>
                    <a:pt x="460" y="757"/>
                  </a:cubicBezTo>
                  <a:cubicBezTo>
                    <a:pt x="524" y="757"/>
                    <a:pt x="597" y="741"/>
                    <a:pt x="678" y="703"/>
                  </a:cubicBezTo>
                  <a:cubicBezTo>
                    <a:pt x="821" y="322"/>
                    <a:pt x="440" y="358"/>
                    <a:pt x="524" y="13"/>
                  </a:cubicBezTo>
                  <a:cubicBezTo>
                    <a:pt x="488" y="4"/>
                    <a:pt x="455" y="0"/>
                    <a:pt x="4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5" name="Google Shape;8425;p59"/>
            <p:cNvSpPr/>
            <p:nvPr/>
          </p:nvSpPr>
          <p:spPr>
            <a:xfrm>
              <a:off x="4463350" y="1463975"/>
              <a:ext cx="17275" cy="17025"/>
            </a:xfrm>
            <a:custGeom>
              <a:rect b="b" l="l" r="r" t="t"/>
              <a:pathLst>
                <a:path extrusionOk="0" h="681" w="691">
                  <a:moveTo>
                    <a:pt x="28" y="1"/>
                  </a:moveTo>
                  <a:cubicBezTo>
                    <a:pt x="19" y="1"/>
                    <a:pt x="10" y="1"/>
                    <a:pt x="0" y="2"/>
                  </a:cubicBezTo>
                  <a:cubicBezTo>
                    <a:pt x="0" y="406"/>
                    <a:pt x="369" y="502"/>
                    <a:pt x="691" y="680"/>
                  </a:cubicBezTo>
                  <a:lnTo>
                    <a:pt x="691" y="144"/>
                  </a:lnTo>
                  <a:cubicBezTo>
                    <a:pt x="670" y="146"/>
                    <a:pt x="650" y="147"/>
                    <a:pt x="631" y="147"/>
                  </a:cubicBezTo>
                  <a:cubicBezTo>
                    <a:pt x="359" y="147"/>
                    <a:pt x="284" y="1"/>
                    <a:pt x="2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6" name="Google Shape;8426;p59"/>
            <p:cNvSpPr/>
            <p:nvPr/>
          </p:nvSpPr>
          <p:spPr>
            <a:xfrm>
              <a:off x="4651750" y="1402975"/>
              <a:ext cx="54500" cy="57775"/>
            </a:xfrm>
            <a:custGeom>
              <a:rect b="b" l="l" r="r" t="t"/>
              <a:pathLst>
                <a:path extrusionOk="0" h="2311" w="2180">
                  <a:moveTo>
                    <a:pt x="1013" y="1"/>
                  </a:moveTo>
                  <a:lnTo>
                    <a:pt x="1013" y="1"/>
                  </a:lnTo>
                  <a:cubicBezTo>
                    <a:pt x="322" y="382"/>
                    <a:pt x="1" y="1691"/>
                    <a:pt x="156" y="2311"/>
                  </a:cubicBezTo>
                  <a:cubicBezTo>
                    <a:pt x="166" y="2311"/>
                    <a:pt x="177" y="2311"/>
                    <a:pt x="187" y="2311"/>
                  </a:cubicBezTo>
                  <a:cubicBezTo>
                    <a:pt x="942" y="2311"/>
                    <a:pt x="1206" y="1904"/>
                    <a:pt x="1946" y="1904"/>
                  </a:cubicBezTo>
                  <a:cubicBezTo>
                    <a:pt x="1975" y="1904"/>
                    <a:pt x="2006" y="1904"/>
                    <a:pt x="2037" y="1906"/>
                  </a:cubicBezTo>
                  <a:cubicBezTo>
                    <a:pt x="2180" y="1429"/>
                    <a:pt x="1799" y="1382"/>
                    <a:pt x="1870" y="953"/>
                  </a:cubicBezTo>
                  <a:cubicBezTo>
                    <a:pt x="1773" y="923"/>
                    <a:pt x="1697" y="910"/>
                    <a:pt x="1637" y="910"/>
                  </a:cubicBezTo>
                  <a:cubicBezTo>
                    <a:pt x="1365" y="910"/>
                    <a:pt x="1406" y="1166"/>
                    <a:pt x="1192" y="1215"/>
                  </a:cubicBezTo>
                  <a:cubicBezTo>
                    <a:pt x="858" y="715"/>
                    <a:pt x="965" y="727"/>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7" name="Google Shape;8427;p59"/>
            <p:cNvSpPr/>
            <p:nvPr/>
          </p:nvSpPr>
          <p:spPr>
            <a:xfrm>
              <a:off x="4436250" y="1620575"/>
              <a:ext cx="52725" cy="37225"/>
            </a:xfrm>
            <a:custGeom>
              <a:rect b="b" l="l" r="r" t="t"/>
              <a:pathLst>
                <a:path extrusionOk="0" h="1489" w="2109">
                  <a:moveTo>
                    <a:pt x="584" y="0"/>
                  </a:moveTo>
                  <a:cubicBezTo>
                    <a:pt x="179" y="488"/>
                    <a:pt x="1" y="893"/>
                    <a:pt x="417" y="1488"/>
                  </a:cubicBezTo>
                  <a:cubicBezTo>
                    <a:pt x="1334" y="1465"/>
                    <a:pt x="1691" y="965"/>
                    <a:pt x="2108" y="536"/>
                  </a:cubicBezTo>
                  <a:cubicBezTo>
                    <a:pt x="1811" y="191"/>
                    <a:pt x="1215" y="72"/>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8" name="Google Shape;8428;p59"/>
            <p:cNvSpPr/>
            <p:nvPr/>
          </p:nvSpPr>
          <p:spPr>
            <a:xfrm>
              <a:off x="4753850" y="1327800"/>
              <a:ext cx="35025" cy="21175"/>
            </a:xfrm>
            <a:custGeom>
              <a:rect b="b" l="l" r="r" t="t"/>
              <a:pathLst>
                <a:path extrusionOk="0" h="847" w="1401">
                  <a:moveTo>
                    <a:pt x="295" y="0"/>
                  </a:moveTo>
                  <a:cubicBezTo>
                    <a:pt x="210" y="0"/>
                    <a:pt x="113" y="10"/>
                    <a:pt x="1" y="31"/>
                  </a:cubicBezTo>
                  <a:lnTo>
                    <a:pt x="1" y="698"/>
                  </a:lnTo>
                  <a:cubicBezTo>
                    <a:pt x="137" y="790"/>
                    <a:pt x="399" y="847"/>
                    <a:pt x="658" y="847"/>
                  </a:cubicBezTo>
                  <a:cubicBezTo>
                    <a:pt x="1033" y="847"/>
                    <a:pt x="1400" y="727"/>
                    <a:pt x="1358" y="424"/>
                  </a:cubicBezTo>
                  <a:cubicBezTo>
                    <a:pt x="907" y="363"/>
                    <a:pt x="827" y="0"/>
                    <a:pt x="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9" name="Google Shape;8429;p59"/>
            <p:cNvSpPr/>
            <p:nvPr/>
          </p:nvSpPr>
          <p:spPr>
            <a:xfrm>
              <a:off x="4349925" y="2674825"/>
              <a:ext cx="22050" cy="20300"/>
            </a:xfrm>
            <a:custGeom>
              <a:rect b="b" l="l" r="r" t="t"/>
              <a:pathLst>
                <a:path extrusionOk="0" h="812" w="882">
                  <a:moveTo>
                    <a:pt x="472" y="0"/>
                  </a:moveTo>
                  <a:cubicBezTo>
                    <a:pt x="202" y="0"/>
                    <a:pt x="20" y="84"/>
                    <a:pt x="1" y="276"/>
                  </a:cubicBezTo>
                  <a:cubicBezTo>
                    <a:pt x="370" y="371"/>
                    <a:pt x="430" y="728"/>
                    <a:pt x="846" y="812"/>
                  </a:cubicBezTo>
                  <a:cubicBezTo>
                    <a:pt x="858" y="490"/>
                    <a:pt x="882" y="157"/>
                    <a:pt x="680" y="14"/>
                  </a:cubicBezTo>
                  <a:cubicBezTo>
                    <a:pt x="606" y="5"/>
                    <a:pt x="537" y="0"/>
                    <a:pt x="4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0" name="Google Shape;8430;p59"/>
            <p:cNvSpPr/>
            <p:nvPr/>
          </p:nvSpPr>
          <p:spPr>
            <a:xfrm>
              <a:off x="4084175" y="3024800"/>
              <a:ext cx="18800" cy="20175"/>
            </a:xfrm>
            <a:custGeom>
              <a:rect b="b" l="l" r="r" t="t"/>
              <a:pathLst>
                <a:path extrusionOk="0" h="807" w="752">
                  <a:moveTo>
                    <a:pt x="463" y="1"/>
                  </a:moveTo>
                  <a:cubicBezTo>
                    <a:pt x="1" y="1"/>
                    <a:pt x="262" y="575"/>
                    <a:pt x="46" y="802"/>
                  </a:cubicBezTo>
                  <a:cubicBezTo>
                    <a:pt x="70" y="805"/>
                    <a:pt x="94" y="806"/>
                    <a:pt x="116" y="806"/>
                  </a:cubicBezTo>
                  <a:cubicBezTo>
                    <a:pt x="651" y="806"/>
                    <a:pt x="752" y="153"/>
                    <a:pt x="534" y="5"/>
                  </a:cubicBezTo>
                  <a:cubicBezTo>
                    <a:pt x="509" y="2"/>
                    <a:pt x="485" y="1"/>
                    <a:pt x="4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1" name="Google Shape;8431;p59"/>
            <p:cNvSpPr/>
            <p:nvPr/>
          </p:nvSpPr>
          <p:spPr>
            <a:xfrm>
              <a:off x="4067450" y="3078450"/>
              <a:ext cx="90375" cy="71500"/>
            </a:xfrm>
            <a:custGeom>
              <a:rect b="b" l="l" r="r" t="t"/>
              <a:pathLst>
                <a:path extrusionOk="0" h="2860" w="3615">
                  <a:moveTo>
                    <a:pt x="1496" y="1"/>
                  </a:moveTo>
                  <a:cubicBezTo>
                    <a:pt x="1411" y="1"/>
                    <a:pt x="1322" y="5"/>
                    <a:pt x="1227" y="14"/>
                  </a:cubicBezTo>
                  <a:cubicBezTo>
                    <a:pt x="1489" y="1073"/>
                    <a:pt x="1" y="2335"/>
                    <a:pt x="1418" y="2859"/>
                  </a:cubicBezTo>
                  <a:cubicBezTo>
                    <a:pt x="2643" y="2630"/>
                    <a:pt x="3615" y="1"/>
                    <a:pt x="1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2" name="Google Shape;8432;p59"/>
            <p:cNvSpPr/>
            <p:nvPr/>
          </p:nvSpPr>
          <p:spPr>
            <a:xfrm>
              <a:off x="4077275" y="3302625"/>
              <a:ext cx="42300" cy="47650"/>
            </a:xfrm>
            <a:custGeom>
              <a:rect b="b" l="l" r="r" t="t"/>
              <a:pathLst>
                <a:path extrusionOk="0" h="1906" w="1692">
                  <a:moveTo>
                    <a:pt x="1507" y="0"/>
                  </a:moveTo>
                  <a:cubicBezTo>
                    <a:pt x="665" y="0"/>
                    <a:pt x="878" y="823"/>
                    <a:pt x="53" y="823"/>
                  </a:cubicBezTo>
                  <a:cubicBezTo>
                    <a:pt x="36" y="823"/>
                    <a:pt x="19" y="823"/>
                    <a:pt x="1" y="822"/>
                  </a:cubicBezTo>
                  <a:lnTo>
                    <a:pt x="1" y="1905"/>
                  </a:lnTo>
                  <a:cubicBezTo>
                    <a:pt x="429" y="1274"/>
                    <a:pt x="1692" y="655"/>
                    <a:pt x="1525" y="0"/>
                  </a:cubicBezTo>
                  <a:cubicBezTo>
                    <a:pt x="1519" y="0"/>
                    <a:pt x="1513" y="0"/>
                    <a:pt x="15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3" name="Google Shape;8433;p59"/>
            <p:cNvSpPr/>
            <p:nvPr/>
          </p:nvSpPr>
          <p:spPr>
            <a:xfrm>
              <a:off x="4038600" y="3200825"/>
              <a:ext cx="41050" cy="30575"/>
            </a:xfrm>
            <a:custGeom>
              <a:rect b="b" l="l" r="r" t="t"/>
              <a:pathLst>
                <a:path extrusionOk="0" h="1223" w="1642">
                  <a:moveTo>
                    <a:pt x="1357" y="0"/>
                  </a:moveTo>
                  <a:lnTo>
                    <a:pt x="1357" y="0"/>
                  </a:lnTo>
                  <a:cubicBezTo>
                    <a:pt x="1083" y="500"/>
                    <a:pt x="60" y="429"/>
                    <a:pt x="0" y="1084"/>
                  </a:cubicBezTo>
                  <a:cubicBezTo>
                    <a:pt x="152" y="1181"/>
                    <a:pt x="304" y="1222"/>
                    <a:pt x="448" y="1222"/>
                  </a:cubicBezTo>
                  <a:cubicBezTo>
                    <a:pt x="1120" y="1222"/>
                    <a:pt x="1641" y="333"/>
                    <a:pt x="13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4" name="Google Shape;8434;p59"/>
            <p:cNvSpPr/>
            <p:nvPr/>
          </p:nvSpPr>
          <p:spPr>
            <a:xfrm>
              <a:off x="4118950" y="2607300"/>
              <a:ext cx="27700" cy="27100"/>
            </a:xfrm>
            <a:custGeom>
              <a:rect b="b" l="l" r="r" t="t"/>
              <a:pathLst>
                <a:path extrusionOk="0" h="1084" w="1108">
                  <a:moveTo>
                    <a:pt x="1" y="0"/>
                  </a:moveTo>
                  <a:cubicBezTo>
                    <a:pt x="310" y="346"/>
                    <a:pt x="370" y="869"/>
                    <a:pt x="846" y="1084"/>
                  </a:cubicBezTo>
                  <a:cubicBezTo>
                    <a:pt x="1108" y="643"/>
                    <a:pt x="858" y="286"/>
                    <a:pt x="501" y="12"/>
                  </a:cubicBezTo>
                  <a:cubicBezTo>
                    <a:pt x="482" y="93"/>
                    <a:pt x="418" y="123"/>
                    <a:pt x="341" y="123"/>
                  </a:cubicBezTo>
                  <a:cubicBezTo>
                    <a:pt x="226" y="123"/>
                    <a:pt x="79" y="5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5" name="Google Shape;8435;p59"/>
            <p:cNvSpPr/>
            <p:nvPr/>
          </p:nvSpPr>
          <p:spPr>
            <a:xfrm>
              <a:off x="4077575" y="2736475"/>
              <a:ext cx="46300" cy="30625"/>
            </a:xfrm>
            <a:custGeom>
              <a:rect b="b" l="l" r="r" t="t"/>
              <a:pathLst>
                <a:path extrusionOk="0" h="1225" w="1852">
                  <a:moveTo>
                    <a:pt x="1310" y="1"/>
                  </a:moveTo>
                  <a:cubicBezTo>
                    <a:pt x="846" y="227"/>
                    <a:pt x="1" y="679"/>
                    <a:pt x="465" y="1215"/>
                  </a:cubicBezTo>
                  <a:cubicBezTo>
                    <a:pt x="514" y="1222"/>
                    <a:pt x="559" y="1225"/>
                    <a:pt x="601" y="1225"/>
                  </a:cubicBezTo>
                  <a:cubicBezTo>
                    <a:pt x="1165" y="1225"/>
                    <a:pt x="1059" y="667"/>
                    <a:pt x="1650" y="667"/>
                  </a:cubicBezTo>
                  <a:cubicBezTo>
                    <a:pt x="1656" y="667"/>
                    <a:pt x="1662" y="667"/>
                    <a:pt x="1668" y="667"/>
                  </a:cubicBezTo>
                  <a:cubicBezTo>
                    <a:pt x="1668" y="727"/>
                    <a:pt x="1698" y="757"/>
                    <a:pt x="1732" y="757"/>
                  </a:cubicBezTo>
                  <a:cubicBezTo>
                    <a:pt x="1787" y="757"/>
                    <a:pt x="1852" y="682"/>
                    <a:pt x="1822" y="536"/>
                  </a:cubicBezTo>
                  <a:lnTo>
                    <a:pt x="1822" y="536"/>
                  </a:lnTo>
                  <a:cubicBezTo>
                    <a:pt x="1747" y="551"/>
                    <a:pt x="1678" y="558"/>
                    <a:pt x="1615" y="558"/>
                  </a:cubicBezTo>
                  <a:cubicBezTo>
                    <a:pt x="1165" y="558"/>
                    <a:pt x="1018" y="220"/>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6" name="Google Shape;8436;p59"/>
            <p:cNvSpPr/>
            <p:nvPr/>
          </p:nvSpPr>
          <p:spPr>
            <a:xfrm>
              <a:off x="4121925" y="4196475"/>
              <a:ext cx="19975" cy="16700"/>
            </a:xfrm>
            <a:custGeom>
              <a:rect b="b" l="l" r="r" t="t"/>
              <a:pathLst>
                <a:path extrusionOk="0" h="668" w="799">
                  <a:moveTo>
                    <a:pt x="404" y="1"/>
                  </a:moveTo>
                  <a:cubicBezTo>
                    <a:pt x="295" y="1"/>
                    <a:pt x="185" y="60"/>
                    <a:pt x="1" y="179"/>
                  </a:cubicBezTo>
                  <a:cubicBezTo>
                    <a:pt x="1" y="489"/>
                    <a:pt x="251" y="548"/>
                    <a:pt x="477" y="667"/>
                  </a:cubicBezTo>
                  <a:cubicBezTo>
                    <a:pt x="370" y="346"/>
                    <a:pt x="798" y="417"/>
                    <a:pt x="798" y="179"/>
                  </a:cubicBezTo>
                  <a:cubicBezTo>
                    <a:pt x="620" y="60"/>
                    <a:pt x="513" y="1"/>
                    <a:pt x="4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7" name="Google Shape;8437;p59"/>
            <p:cNvSpPr/>
            <p:nvPr/>
          </p:nvSpPr>
          <p:spPr>
            <a:xfrm>
              <a:off x="4080100" y="3170275"/>
              <a:ext cx="23175" cy="18600"/>
            </a:xfrm>
            <a:custGeom>
              <a:rect b="b" l="l" r="r" t="t"/>
              <a:pathLst>
                <a:path extrusionOk="0" h="744" w="927">
                  <a:moveTo>
                    <a:pt x="536" y="1"/>
                  </a:moveTo>
                  <a:cubicBezTo>
                    <a:pt x="246" y="1"/>
                    <a:pt x="1" y="231"/>
                    <a:pt x="43" y="532"/>
                  </a:cubicBezTo>
                  <a:cubicBezTo>
                    <a:pt x="173" y="675"/>
                    <a:pt x="326" y="744"/>
                    <a:pt x="468" y="744"/>
                  </a:cubicBezTo>
                  <a:cubicBezTo>
                    <a:pt x="716" y="744"/>
                    <a:pt x="927" y="533"/>
                    <a:pt x="912" y="139"/>
                  </a:cubicBezTo>
                  <a:cubicBezTo>
                    <a:pt x="791" y="43"/>
                    <a:pt x="659" y="1"/>
                    <a:pt x="5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8" name="Google Shape;8438;p59"/>
            <p:cNvSpPr/>
            <p:nvPr/>
          </p:nvSpPr>
          <p:spPr>
            <a:xfrm>
              <a:off x="4064175" y="3122825"/>
              <a:ext cx="21100" cy="27425"/>
            </a:xfrm>
            <a:custGeom>
              <a:rect b="b" l="l" r="r" t="t"/>
              <a:pathLst>
                <a:path extrusionOk="0" h="1097" w="844">
                  <a:moveTo>
                    <a:pt x="334" y="1"/>
                  </a:moveTo>
                  <a:lnTo>
                    <a:pt x="334" y="1"/>
                  </a:lnTo>
                  <a:cubicBezTo>
                    <a:pt x="144" y="441"/>
                    <a:pt x="275" y="584"/>
                    <a:pt x="1" y="1096"/>
                  </a:cubicBezTo>
                  <a:cubicBezTo>
                    <a:pt x="8" y="1096"/>
                    <a:pt x="14" y="1096"/>
                    <a:pt x="21" y="1096"/>
                  </a:cubicBezTo>
                  <a:cubicBezTo>
                    <a:pt x="844" y="1096"/>
                    <a:pt x="700" y="367"/>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9" name="Google Shape;8439;p59"/>
            <p:cNvSpPr/>
            <p:nvPr/>
          </p:nvSpPr>
          <p:spPr>
            <a:xfrm>
              <a:off x="5889125" y="4393225"/>
              <a:ext cx="68475" cy="25025"/>
            </a:xfrm>
            <a:custGeom>
              <a:rect b="b" l="l" r="r" t="t"/>
              <a:pathLst>
                <a:path extrusionOk="0" h="1001" w="2739">
                  <a:moveTo>
                    <a:pt x="1310" y="1"/>
                  </a:moveTo>
                  <a:cubicBezTo>
                    <a:pt x="1262" y="286"/>
                    <a:pt x="1143" y="525"/>
                    <a:pt x="834" y="608"/>
                  </a:cubicBezTo>
                  <a:cubicBezTo>
                    <a:pt x="785" y="616"/>
                    <a:pt x="741" y="620"/>
                    <a:pt x="702" y="620"/>
                  </a:cubicBezTo>
                  <a:cubicBezTo>
                    <a:pt x="345" y="620"/>
                    <a:pt x="379" y="307"/>
                    <a:pt x="36" y="275"/>
                  </a:cubicBezTo>
                  <a:lnTo>
                    <a:pt x="36" y="275"/>
                  </a:lnTo>
                  <a:cubicBezTo>
                    <a:pt x="0" y="572"/>
                    <a:pt x="0" y="846"/>
                    <a:pt x="191" y="1001"/>
                  </a:cubicBezTo>
                  <a:cubicBezTo>
                    <a:pt x="334" y="867"/>
                    <a:pt x="582" y="834"/>
                    <a:pt x="868" y="834"/>
                  </a:cubicBezTo>
                  <a:cubicBezTo>
                    <a:pt x="1158" y="834"/>
                    <a:pt x="1487" y="868"/>
                    <a:pt x="1789" y="868"/>
                  </a:cubicBezTo>
                  <a:cubicBezTo>
                    <a:pt x="2255" y="868"/>
                    <a:pt x="2655" y="786"/>
                    <a:pt x="2739" y="370"/>
                  </a:cubicBezTo>
                  <a:cubicBezTo>
                    <a:pt x="2512" y="346"/>
                    <a:pt x="2548" y="108"/>
                    <a:pt x="2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0" name="Google Shape;8440;p59"/>
            <p:cNvSpPr/>
            <p:nvPr/>
          </p:nvSpPr>
          <p:spPr>
            <a:xfrm>
              <a:off x="5903700" y="3849875"/>
              <a:ext cx="28000" cy="16825"/>
            </a:xfrm>
            <a:custGeom>
              <a:rect b="b" l="l" r="r" t="t"/>
              <a:pathLst>
                <a:path extrusionOk="0" h="673" w="1120">
                  <a:moveTo>
                    <a:pt x="365" y="1"/>
                  </a:moveTo>
                  <a:cubicBezTo>
                    <a:pt x="333" y="1"/>
                    <a:pt x="299" y="2"/>
                    <a:pt x="263" y="6"/>
                  </a:cubicBezTo>
                  <a:cubicBezTo>
                    <a:pt x="24" y="173"/>
                    <a:pt x="1" y="673"/>
                    <a:pt x="429" y="673"/>
                  </a:cubicBezTo>
                  <a:cubicBezTo>
                    <a:pt x="497" y="517"/>
                    <a:pt x="618" y="484"/>
                    <a:pt x="739" y="484"/>
                  </a:cubicBezTo>
                  <a:cubicBezTo>
                    <a:pt x="824" y="484"/>
                    <a:pt x="910" y="500"/>
                    <a:pt x="979" y="500"/>
                  </a:cubicBezTo>
                  <a:cubicBezTo>
                    <a:pt x="1052" y="500"/>
                    <a:pt x="1105" y="483"/>
                    <a:pt x="1120" y="411"/>
                  </a:cubicBezTo>
                  <a:cubicBezTo>
                    <a:pt x="866" y="267"/>
                    <a:pt x="776" y="1"/>
                    <a:pt x="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1" name="Google Shape;8441;p59"/>
            <p:cNvSpPr/>
            <p:nvPr/>
          </p:nvSpPr>
          <p:spPr>
            <a:xfrm>
              <a:off x="4719625" y="1551700"/>
              <a:ext cx="183975" cy="55325"/>
            </a:xfrm>
            <a:custGeom>
              <a:rect b="b" l="l" r="r" t="t"/>
              <a:pathLst>
                <a:path extrusionOk="0" h="2213" w="7359">
                  <a:moveTo>
                    <a:pt x="240" y="0"/>
                  </a:moveTo>
                  <a:cubicBezTo>
                    <a:pt x="162" y="0"/>
                    <a:pt x="83" y="5"/>
                    <a:pt x="1" y="17"/>
                  </a:cubicBezTo>
                  <a:cubicBezTo>
                    <a:pt x="862" y="1143"/>
                    <a:pt x="1877" y="2213"/>
                    <a:pt x="3680" y="2213"/>
                  </a:cubicBezTo>
                  <a:cubicBezTo>
                    <a:pt x="4070" y="2213"/>
                    <a:pt x="4496" y="2163"/>
                    <a:pt x="4965" y="2053"/>
                  </a:cubicBezTo>
                  <a:cubicBezTo>
                    <a:pt x="5072" y="1469"/>
                    <a:pt x="5672" y="1272"/>
                    <a:pt x="6379" y="1272"/>
                  </a:cubicBezTo>
                  <a:cubicBezTo>
                    <a:pt x="6696" y="1272"/>
                    <a:pt x="7034" y="1311"/>
                    <a:pt x="7359" y="1374"/>
                  </a:cubicBezTo>
                  <a:cubicBezTo>
                    <a:pt x="7221" y="1055"/>
                    <a:pt x="6917" y="979"/>
                    <a:pt x="6530" y="979"/>
                  </a:cubicBezTo>
                  <a:cubicBezTo>
                    <a:pt x="6180" y="979"/>
                    <a:pt x="5761" y="1041"/>
                    <a:pt x="5337" y="1041"/>
                  </a:cubicBezTo>
                  <a:cubicBezTo>
                    <a:pt x="5096" y="1041"/>
                    <a:pt x="4853" y="1021"/>
                    <a:pt x="4620" y="957"/>
                  </a:cubicBezTo>
                  <a:cubicBezTo>
                    <a:pt x="4584" y="1517"/>
                    <a:pt x="4025" y="1648"/>
                    <a:pt x="3430" y="1767"/>
                  </a:cubicBezTo>
                  <a:cubicBezTo>
                    <a:pt x="3144" y="1029"/>
                    <a:pt x="2572" y="731"/>
                    <a:pt x="3096" y="148"/>
                  </a:cubicBezTo>
                  <a:lnTo>
                    <a:pt x="3096" y="148"/>
                  </a:lnTo>
                  <a:cubicBezTo>
                    <a:pt x="2782" y="445"/>
                    <a:pt x="2501" y="549"/>
                    <a:pt x="2231" y="549"/>
                  </a:cubicBezTo>
                  <a:cubicBezTo>
                    <a:pt x="1608" y="549"/>
                    <a:pt x="1040" y="0"/>
                    <a:pt x="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2" name="Google Shape;8442;p59"/>
            <p:cNvSpPr/>
            <p:nvPr/>
          </p:nvSpPr>
          <p:spPr>
            <a:xfrm>
              <a:off x="6059075" y="3507400"/>
              <a:ext cx="30975" cy="17125"/>
            </a:xfrm>
            <a:custGeom>
              <a:rect b="b" l="l" r="r" t="t"/>
              <a:pathLst>
                <a:path extrusionOk="0" h="685" w="1239">
                  <a:moveTo>
                    <a:pt x="691" y="1"/>
                  </a:moveTo>
                  <a:cubicBezTo>
                    <a:pt x="679" y="358"/>
                    <a:pt x="36" y="191"/>
                    <a:pt x="1" y="548"/>
                  </a:cubicBezTo>
                  <a:cubicBezTo>
                    <a:pt x="164" y="630"/>
                    <a:pt x="348" y="684"/>
                    <a:pt x="611" y="684"/>
                  </a:cubicBezTo>
                  <a:cubicBezTo>
                    <a:pt x="693" y="684"/>
                    <a:pt x="783" y="679"/>
                    <a:pt x="882" y="667"/>
                  </a:cubicBezTo>
                  <a:cubicBezTo>
                    <a:pt x="917" y="358"/>
                    <a:pt x="1239" y="8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3" name="Google Shape;8443;p59"/>
            <p:cNvSpPr/>
            <p:nvPr/>
          </p:nvSpPr>
          <p:spPr>
            <a:xfrm>
              <a:off x="6060500" y="4063375"/>
              <a:ext cx="33725" cy="20625"/>
            </a:xfrm>
            <a:custGeom>
              <a:rect b="b" l="l" r="r" t="t"/>
              <a:pathLst>
                <a:path extrusionOk="0" h="825" w="1349">
                  <a:moveTo>
                    <a:pt x="804" y="0"/>
                  </a:moveTo>
                  <a:cubicBezTo>
                    <a:pt x="0" y="0"/>
                    <a:pt x="383" y="825"/>
                    <a:pt x="980" y="825"/>
                  </a:cubicBezTo>
                  <a:cubicBezTo>
                    <a:pt x="988" y="825"/>
                    <a:pt x="995" y="824"/>
                    <a:pt x="1003" y="824"/>
                  </a:cubicBezTo>
                  <a:cubicBezTo>
                    <a:pt x="1349" y="574"/>
                    <a:pt x="1063" y="324"/>
                    <a:pt x="1003" y="14"/>
                  </a:cubicBezTo>
                  <a:cubicBezTo>
                    <a:pt x="930" y="5"/>
                    <a:pt x="864" y="0"/>
                    <a:pt x="80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4" name="Google Shape;8444;p59"/>
            <p:cNvSpPr/>
            <p:nvPr/>
          </p:nvSpPr>
          <p:spPr>
            <a:xfrm>
              <a:off x="6083775" y="2398650"/>
              <a:ext cx="31575" cy="37525"/>
            </a:xfrm>
            <a:custGeom>
              <a:rect b="b" l="l" r="r" t="t"/>
              <a:pathLst>
                <a:path extrusionOk="0" h="1501" w="1263">
                  <a:moveTo>
                    <a:pt x="1013" y="0"/>
                  </a:moveTo>
                  <a:cubicBezTo>
                    <a:pt x="358" y="250"/>
                    <a:pt x="168" y="857"/>
                    <a:pt x="1" y="1500"/>
                  </a:cubicBezTo>
                  <a:cubicBezTo>
                    <a:pt x="846" y="1441"/>
                    <a:pt x="1263" y="476"/>
                    <a:pt x="101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5" name="Google Shape;8445;p59"/>
            <p:cNvSpPr/>
            <p:nvPr/>
          </p:nvSpPr>
          <p:spPr>
            <a:xfrm>
              <a:off x="6011150" y="2215575"/>
              <a:ext cx="21400" cy="17225"/>
            </a:xfrm>
            <a:custGeom>
              <a:rect b="b" l="l" r="r" t="t"/>
              <a:pathLst>
                <a:path extrusionOk="0" h="689" w="856">
                  <a:moveTo>
                    <a:pt x="489" y="1"/>
                  </a:moveTo>
                  <a:cubicBezTo>
                    <a:pt x="417" y="251"/>
                    <a:pt x="1" y="239"/>
                    <a:pt x="156" y="679"/>
                  </a:cubicBezTo>
                  <a:cubicBezTo>
                    <a:pt x="184" y="686"/>
                    <a:pt x="212" y="689"/>
                    <a:pt x="239" y="689"/>
                  </a:cubicBezTo>
                  <a:cubicBezTo>
                    <a:pt x="621" y="689"/>
                    <a:pt x="856" y="101"/>
                    <a:pt x="4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6" name="Google Shape;8446;p59"/>
            <p:cNvSpPr/>
            <p:nvPr/>
          </p:nvSpPr>
          <p:spPr>
            <a:xfrm>
              <a:off x="6016525" y="3256475"/>
              <a:ext cx="26800" cy="17525"/>
            </a:xfrm>
            <a:custGeom>
              <a:rect b="b" l="l" r="r" t="t"/>
              <a:pathLst>
                <a:path extrusionOk="0" h="701" w="1072">
                  <a:moveTo>
                    <a:pt x="333" y="1"/>
                  </a:moveTo>
                  <a:cubicBezTo>
                    <a:pt x="310" y="203"/>
                    <a:pt x="60" y="227"/>
                    <a:pt x="0" y="418"/>
                  </a:cubicBezTo>
                  <a:cubicBezTo>
                    <a:pt x="320" y="492"/>
                    <a:pt x="458" y="700"/>
                    <a:pt x="868" y="700"/>
                  </a:cubicBezTo>
                  <a:cubicBezTo>
                    <a:pt x="916" y="700"/>
                    <a:pt x="968" y="698"/>
                    <a:pt x="1024" y="691"/>
                  </a:cubicBezTo>
                  <a:cubicBezTo>
                    <a:pt x="1072" y="227"/>
                    <a:pt x="833" y="13"/>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7" name="Google Shape;8447;p59"/>
            <p:cNvSpPr/>
            <p:nvPr/>
          </p:nvSpPr>
          <p:spPr>
            <a:xfrm>
              <a:off x="5984650" y="3985450"/>
              <a:ext cx="39925" cy="24975"/>
            </a:xfrm>
            <a:custGeom>
              <a:rect b="b" l="l" r="r" t="t"/>
              <a:pathLst>
                <a:path extrusionOk="0" h="999" w="1597">
                  <a:moveTo>
                    <a:pt x="108" y="0"/>
                  </a:moveTo>
                  <a:cubicBezTo>
                    <a:pt x="0" y="581"/>
                    <a:pt x="567" y="998"/>
                    <a:pt x="1035" y="998"/>
                  </a:cubicBezTo>
                  <a:cubicBezTo>
                    <a:pt x="1134" y="998"/>
                    <a:pt x="1228" y="980"/>
                    <a:pt x="1311" y="941"/>
                  </a:cubicBezTo>
                  <a:cubicBezTo>
                    <a:pt x="1597" y="643"/>
                    <a:pt x="775" y="0"/>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8" name="Google Shape;8448;p59"/>
            <p:cNvSpPr/>
            <p:nvPr/>
          </p:nvSpPr>
          <p:spPr>
            <a:xfrm>
              <a:off x="5896375" y="3426150"/>
              <a:ext cx="25800" cy="22425"/>
            </a:xfrm>
            <a:custGeom>
              <a:rect b="b" l="l" r="r" t="t"/>
              <a:pathLst>
                <a:path extrusionOk="0" h="897" w="1032">
                  <a:moveTo>
                    <a:pt x="186" y="0"/>
                  </a:moveTo>
                  <a:lnTo>
                    <a:pt x="186" y="0"/>
                  </a:lnTo>
                  <a:cubicBezTo>
                    <a:pt x="236" y="384"/>
                    <a:pt x="1" y="897"/>
                    <a:pt x="178" y="897"/>
                  </a:cubicBezTo>
                  <a:cubicBezTo>
                    <a:pt x="216" y="897"/>
                    <a:pt x="272" y="874"/>
                    <a:pt x="353" y="822"/>
                  </a:cubicBezTo>
                  <a:cubicBezTo>
                    <a:pt x="20" y="774"/>
                    <a:pt x="1032" y="96"/>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9" name="Google Shape;8449;p59"/>
            <p:cNvSpPr/>
            <p:nvPr/>
          </p:nvSpPr>
          <p:spPr>
            <a:xfrm>
              <a:off x="5087825" y="1572050"/>
              <a:ext cx="65800" cy="30675"/>
            </a:xfrm>
            <a:custGeom>
              <a:rect b="b" l="l" r="r" t="t"/>
              <a:pathLst>
                <a:path extrusionOk="0" h="1227" w="2632">
                  <a:moveTo>
                    <a:pt x="2037" y="0"/>
                  </a:moveTo>
                  <a:lnTo>
                    <a:pt x="2037" y="0"/>
                  </a:lnTo>
                  <a:cubicBezTo>
                    <a:pt x="1858" y="429"/>
                    <a:pt x="1620" y="762"/>
                    <a:pt x="1013" y="822"/>
                  </a:cubicBezTo>
                  <a:cubicBezTo>
                    <a:pt x="633" y="789"/>
                    <a:pt x="672" y="400"/>
                    <a:pt x="238" y="400"/>
                  </a:cubicBezTo>
                  <a:cubicBezTo>
                    <a:pt x="209" y="400"/>
                    <a:pt x="177" y="402"/>
                    <a:pt x="143" y="405"/>
                  </a:cubicBezTo>
                  <a:cubicBezTo>
                    <a:pt x="1" y="810"/>
                    <a:pt x="1" y="822"/>
                    <a:pt x="143" y="1227"/>
                  </a:cubicBezTo>
                  <a:cubicBezTo>
                    <a:pt x="1132" y="1215"/>
                    <a:pt x="1144" y="953"/>
                    <a:pt x="1858" y="953"/>
                  </a:cubicBezTo>
                  <a:cubicBezTo>
                    <a:pt x="1620" y="489"/>
                    <a:pt x="2632" y="322"/>
                    <a:pt x="20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0" name="Google Shape;8450;p59"/>
            <p:cNvSpPr/>
            <p:nvPr/>
          </p:nvSpPr>
          <p:spPr>
            <a:xfrm>
              <a:off x="5103600" y="1504475"/>
              <a:ext cx="40200" cy="40525"/>
            </a:xfrm>
            <a:custGeom>
              <a:rect b="b" l="l" r="r" t="t"/>
              <a:pathLst>
                <a:path extrusionOk="0" h="1621" w="1608">
                  <a:moveTo>
                    <a:pt x="203" y="1"/>
                  </a:moveTo>
                  <a:lnTo>
                    <a:pt x="203" y="1"/>
                  </a:lnTo>
                  <a:cubicBezTo>
                    <a:pt x="834" y="608"/>
                    <a:pt x="1" y="1013"/>
                    <a:pt x="358" y="1620"/>
                  </a:cubicBezTo>
                  <a:cubicBezTo>
                    <a:pt x="1608" y="1489"/>
                    <a:pt x="1155" y="167"/>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1" name="Google Shape;8451;p59"/>
            <p:cNvSpPr/>
            <p:nvPr/>
          </p:nvSpPr>
          <p:spPr>
            <a:xfrm>
              <a:off x="4914600" y="1470550"/>
              <a:ext cx="20550" cy="17000"/>
            </a:xfrm>
            <a:custGeom>
              <a:rect b="b" l="l" r="r" t="t"/>
              <a:pathLst>
                <a:path extrusionOk="0" h="680" w="822">
                  <a:moveTo>
                    <a:pt x="238" y="0"/>
                  </a:moveTo>
                  <a:cubicBezTo>
                    <a:pt x="95" y="167"/>
                    <a:pt x="0" y="381"/>
                    <a:pt x="83" y="679"/>
                  </a:cubicBezTo>
                  <a:lnTo>
                    <a:pt x="405" y="679"/>
                  </a:lnTo>
                  <a:cubicBezTo>
                    <a:pt x="822" y="596"/>
                    <a:pt x="441" y="48"/>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2" name="Google Shape;8452;p59"/>
            <p:cNvSpPr/>
            <p:nvPr/>
          </p:nvSpPr>
          <p:spPr>
            <a:xfrm>
              <a:off x="4903575" y="1444200"/>
              <a:ext cx="111950" cy="124600"/>
            </a:xfrm>
            <a:custGeom>
              <a:rect b="b" l="l" r="r" t="t"/>
              <a:pathLst>
                <a:path extrusionOk="0" h="4984" w="4478">
                  <a:moveTo>
                    <a:pt x="2541" y="1"/>
                  </a:moveTo>
                  <a:cubicBezTo>
                    <a:pt x="2385" y="1"/>
                    <a:pt x="2223" y="29"/>
                    <a:pt x="2048" y="102"/>
                  </a:cubicBezTo>
                  <a:cubicBezTo>
                    <a:pt x="2151" y="493"/>
                    <a:pt x="2343" y="804"/>
                    <a:pt x="2932" y="804"/>
                  </a:cubicBezTo>
                  <a:cubicBezTo>
                    <a:pt x="3025" y="804"/>
                    <a:pt x="3126" y="797"/>
                    <a:pt x="3239" y="781"/>
                  </a:cubicBezTo>
                  <a:lnTo>
                    <a:pt x="3239" y="781"/>
                  </a:lnTo>
                  <a:cubicBezTo>
                    <a:pt x="3656" y="1233"/>
                    <a:pt x="2977" y="1709"/>
                    <a:pt x="3418" y="2126"/>
                  </a:cubicBezTo>
                  <a:cubicBezTo>
                    <a:pt x="3166" y="2205"/>
                    <a:pt x="2962" y="2235"/>
                    <a:pt x="2779" y="2235"/>
                  </a:cubicBezTo>
                  <a:cubicBezTo>
                    <a:pt x="2359" y="2235"/>
                    <a:pt x="2055" y="2075"/>
                    <a:pt x="1548" y="1983"/>
                  </a:cubicBezTo>
                  <a:lnTo>
                    <a:pt x="1548" y="1983"/>
                  </a:lnTo>
                  <a:cubicBezTo>
                    <a:pt x="1417" y="2459"/>
                    <a:pt x="1798" y="2507"/>
                    <a:pt x="1715" y="2936"/>
                  </a:cubicBezTo>
                  <a:cubicBezTo>
                    <a:pt x="1548" y="3602"/>
                    <a:pt x="227" y="3305"/>
                    <a:pt x="1" y="3900"/>
                  </a:cubicBezTo>
                  <a:cubicBezTo>
                    <a:pt x="822" y="4019"/>
                    <a:pt x="846" y="4769"/>
                    <a:pt x="1548" y="4984"/>
                  </a:cubicBezTo>
                  <a:cubicBezTo>
                    <a:pt x="2263" y="4912"/>
                    <a:pt x="2429" y="4424"/>
                    <a:pt x="2572" y="3900"/>
                  </a:cubicBezTo>
                  <a:cubicBezTo>
                    <a:pt x="2322" y="3757"/>
                    <a:pt x="1798" y="3781"/>
                    <a:pt x="1870" y="3364"/>
                  </a:cubicBezTo>
                  <a:cubicBezTo>
                    <a:pt x="2186" y="3364"/>
                    <a:pt x="2120" y="3654"/>
                    <a:pt x="2431" y="3654"/>
                  </a:cubicBezTo>
                  <a:cubicBezTo>
                    <a:pt x="2471" y="3654"/>
                    <a:pt x="2518" y="3649"/>
                    <a:pt x="2572" y="3638"/>
                  </a:cubicBezTo>
                  <a:cubicBezTo>
                    <a:pt x="3299" y="3174"/>
                    <a:pt x="3263" y="2102"/>
                    <a:pt x="4287" y="1876"/>
                  </a:cubicBezTo>
                  <a:cubicBezTo>
                    <a:pt x="4477" y="1138"/>
                    <a:pt x="3739" y="1138"/>
                    <a:pt x="3930" y="376"/>
                  </a:cubicBezTo>
                  <a:cubicBezTo>
                    <a:pt x="3443" y="277"/>
                    <a:pt x="3025" y="1"/>
                    <a:pt x="25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3" name="Google Shape;8453;p59"/>
            <p:cNvSpPr/>
            <p:nvPr/>
          </p:nvSpPr>
          <p:spPr>
            <a:xfrm>
              <a:off x="5001800" y="1596150"/>
              <a:ext cx="30100" cy="27125"/>
            </a:xfrm>
            <a:custGeom>
              <a:rect b="b" l="l" r="r" t="t"/>
              <a:pathLst>
                <a:path extrusionOk="0" h="1085" w="1204">
                  <a:moveTo>
                    <a:pt x="1" y="1"/>
                  </a:moveTo>
                  <a:cubicBezTo>
                    <a:pt x="108" y="310"/>
                    <a:pt x="251" y="608"/>
                    <a:pt x="179" y="1084"/>
                  </a:cubicBezTo>
                  <a:cubicBezTo>
                    <a:pt x="679" y="1025"/>
                    <a:pt x="1025" y="846"/>
                    <a:pt x="1203" y="537"/>
                  </a:cubicBezTo>
                  <a:cubicBezTo>
                    <a:pt x="894" y="501"/>
                    <a:pt x="822" y="310"/>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4" name="Google Shape;8454;p59"/>
            <p:cNvSpPr/>
            <p:nvPr/>
          </p:nvSpPr>
          <p:spPr>
            <a:xfrm>
              <a:off x="4644350" y="3704600"/>
              <a:ext cx="34925" cy="9725"/>
            </a:xfrm>
            <a:custGeom>
              <a:rect b="b" l="l" r="r" t="t"/>
              <a:pathLst>
                <a:path extrusionOk="0" h="389" w="1397">
                  <a:moveTo>
                    <a:pt x="792" y="0"/>
                  </a:moveTo>
                  <a:cubicBezTo>
                    <a:pt x="593" y="0"/>
                    <a:pt x="368" y="21"/>
                    <a:pt x="171" y="21"/>
                  </a:cubicBezTo>
                  <a:cubicBezTo>
                    <a:pt x="136" y="21"/>
                    <a:pt x="103" y="20"/>
                    <a:pt x="71" y="18"/>
                  </a:cubicBezTo>
                  <a:lnTo>
                    <a:pt x="71" y="18"/>
                  </a:lnTo>
                  <a:cubicBezTo>
                    <a:pt x="1" y="333"/>
                    <a:pt x="263" y="389"/>
                    <a:pt x="599" y="389"/>
                  </a:cubicBezTo>
                  <a:cubicBezTo>
                    <a:pt x="787" y="389"/>
                    <a:pt x="998" y="371"/>
                    <a:pt x="1188" y="371"/>
                  </a:cubicBezTo>
                  <a:cubicBezTo>
                    <a:pt x="1238" y="371"/>
                    <a:pt x="1286" y="373"/>
                    <a:pt x="1333" y="376"/>
                  </a:cubicBezTo>
                  <a:cubicBezTo>
                    <a:pt x="1396" y="59"/>
                    <a:pt x="1131" y="0"/>
                    <a:pt x="7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5" name="Google Shape;8455;p59"/>
            <p:cNvSpPr/>
            <p:nvPr/>
          </p:nvSpPr>
          <p:spPr>
            <a:xfrm>
              <a:off x="5025925" y="4154050"/>
              <a:ext cx="46450" cy="36650"/>
            </a:xfrm>
            <a:custGeom>
              <a:rect b="b" l="l" r="r" t="t"/>
              <a:pathLst>
                <a:path extrusionOk="0" h="1466" w="1858">
                  <a:moveTo>
                    <a:pt x="738" y="1"/>
                  </a:moveTo>
                  <a:cubicBezTo>
                    <a:pt x="682" y="1"/>
                    <a:pt x="619" y="6"/>
                    <a:pt x="548" y="19"/>
                  </a:cubicBezTo>
                  <a:cubicBezTo>
                    <a:pt x="548" y="257"/>
                    <a:pt x="607" y="448"/>
                    <a:pt x="714" y="626"/>
                  </a:cubicBezTo>
                  <a:lnTo>
                    <a:pt x="12" y="626"/>
                  </a:lnTo>
                  <a:cubicBezTo>
                    <a:pt x="0" y="948"/>
                    <a:pt x="0" y="1293"/>
                    <a:pt x="191" y="1448"/>
                  </a:cubicBezTo>
                  <a:cubicBezTo>
                    <a:pt x="282" y="1460"/>
                    <a:pt x="365" y="1465"/>
                    <a:pt x="440" y="1465"/>
                  </a:cubicBezTo>
                  <a:cubicBezTo>
                    <a:pt x="740" y="1465"/>
                    <a:pt x="924" y="1376"/>
                    <a:pt x="1048" y="1233"/>
                  </a:cubicBezTo>
                  <a:cubicBezTo>
                    <a:pt x="1595" y="1233"/>
                    <a:pt x="1857" y="1055"/>
                    <a:pt x="1822" y="626"/>
                  </a:cubicBezTo>
                  <a:lnTo>
                    <a:pt x="1822" y="626"/>
                  </a:lnTo>
                  <a:cubicBezTo>
                    <a:pt x="1769" y="634"/>
                    <a:pt x="1721" y="637"/>
                    <a:pt x="1677" y="637"/>
                  </a:cubicBezTo>
                  <a:cubicBezTo>
                    <a:pt x="1094" y="637"/>
                    <a:pt x="1322" y="1"/>
                    <a:pt x="7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6" name="Google Shape;8456;p59"/>
            <p:cNvSpPr/>
            <p:nvPr/>
          </p:nvSpPr>
          <p:spPr>
            <a:xfrm>
              <a:off x="5142900" y="3904925"/>
              <a:ext cx="27700" cy="9950"/>
            </a:xfrm>
            <a:custGeom>
              <a:rect b="b" l="l" r="r" t="t"/>
              <a:pathLst>
                <a:path extrusionOk="0" h="398" w="1108">
                  <a:moveTo>
                    <a:pt x="338" y="1"/>
                  </a:moveTo>
                  <a:cubicBezTo>
                    <a:pt x="180" y="1"/>
                    <a:pt x="50" y="63"/>
                    <a:pt x="0" y="245"/>
                  </a:cubicBezTo>
                  <a:cubicBezTo>
                    <a:pt x="77" y="315"/>
                    <a:pt x="415" y="397"/>
                    <a:pt x="699" y="397"/>
                  </a:cubicBezTo>
                  <a:cubicBezTo>
                    <a:pt x="897" y="397"/>
                    <a:pt x="1068" y="357"/>
                    <a:pt x="1107" y="245"/>
                  </a:cubicBezTo>
                  <a:cubicBezTo>
                    <a:pt x="923" y="164"/>
                    <a:pt x="594" y="1"/>
                    <a:pt x="3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7" name="Google Shape;8457;p59"/>
            <p:cNvSpPr/>
            <p:nvPr/>
          </p:nvSpPr>
          <p:spPr>
            <a:xfrm>
              <a:off x="4269875" y="4048250"/>
              <a:ext cx="106875" cy="75925"/>
            </a:xfrm>
            <a:custGeom>
              <a:rect b="b" l="l" r="r" t="t"/>
              <a:pathLst>
                <a:path extrusionOk="0" h="3037" w="4275">
                  <a:moveTo>
                    <a:pt x="286" y="0"/>
                  </a:moveTo>
                  <a:cubicBezTo>
                    <a:pt x="0" y="572"/>
                    <a:pt x="48" y="1358"/>
                    <a:pt x="131" y="2560"/>
                  </a:cubicBezTo>
                  <a:cubicBezTo>
                    <a:pt x="391" y="2491"/>
                    <a:pt x="652" y="2453"/>
                    <a:pt x="891" y="2453"/>
                  </a:cubicBezTo>
                  <a:cubicBezTo>
                    <a:pt x="1396" y="2453"/>
                    <a:pt x="1800" y="2624"/>
                    <a:pt x="1881" y="3036"/>
                  </a:cubicBezTo>
                  <a:cubicBezTo>
                    <a:pt x="2512" y="2775"/>
                    <a:pt x="2965" y="2667"/>
                    <a:pt x="3620" y="2667"/>
                  </a:cubicBezTo>
                  <a:cubicBezTo>
                    <a:pt x="3405" y="2132"/>
                    <a:pt x="4275" y="2013"/>
                    <a:pt x="3786" y="1596"/>
                  </a:cubicBezTo>
                  <a:lnTo>
                    <a:pt x="3786" y="1596"/>
                  </a:lnTo>
                  <a:cubicBezTo>
                    <a:pt x="2905" y="1608"/>
                    <a:pt x="3167" y="2501"/>
                    <a:pt x="2358" y="2584"/>
                  </a:cubicBezTo>
                  <a:cubicBezTo>
                    <a:pt x="2179" y="2263"/>
                    <a:pt x="1893" y="2001"/>
                    <a:pt x="1643" y="1762"/>
                  </a:cubicBezTo>
                  <a:cubicBezTo>
                    <a:pt x="1738" y="1596"/>
                    <a:pt x="1774" y="1417"/>
                    <a:pt x="1405" y="1358"/>
                  </a:cubicBezTo>
                  <a:cubicBezTo>
                    <a:pt x="1369" y="1393"/>
                    <a:pt x="1357" y="1405"/>
                    <a:pt x="1310" y="1429"/>
                  </a:cubicBezTo>
                  <a:cubicBezTo>
                    <a:pt x="881" y="1012"/>
                    <a:pt x="488" y="596"/>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8" name="Google Shape;8458;p59"/>
            <p:cNvSpPr/>
            <p:nvPr/>
          </p:nvSpPr>
          <p:spPr>
            <a:xfrm>
              <a:off x="4182950" y="2684975"/>
              <a:ext cx="37825" cy="34300"/>
            </a:xfrm>
            <a:custGeom>
              <a:rect b="b" l="l" r="r" t="t"/>
              <a:pathLst>
                <a:path extrusionOk="0" h="1372" w="1513">
                  <a:moveTo>
                    <a:pt x="679" y="1"/>
                  </a:moveTo>
                  <a:lnTo>
                    <a:pt x="679" y="1"/>
                  </a:lnTo>
                  <a:cubicBezTo>
                    <a:pt x="929" y="739"/>
                    <a:pt x="251" y="739"/>
                    <a:pt x="1" y="1096"/>
                  </a:cubicBezTo>
                  <a:cubicBezTo>
                    <a:pt x="307" y="1153"/>
                    <a:pt x="429" y="1372"/>
                    <a:pt x="801" y="1372"/>
                  </a:cubicBezTo>
                  <a:cubicBezTo>
                    <a:pt x="819" y="1372"/>
                    <a:pt x="838" y="1371"/>
                    <a:pt x="858" y="1370"/>
                  </a:cubicBezTo>
                  <a:cubicBezTo>
                    <a:pt x="715" y="930"/>
                    <a:pt x="1513" y="108"/>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9" name="Google Shape;8459;p59"/>
            <p:cNvSpPr/>
            <p:nvPr/>
          </p:nvSpPr>
          <p:spPr>
            <a:xfrm>
              <a:off x="4209150" y="3038600"/>
              <a:ext cx="21750" cy="16100"/>
            </a:xfrm>
            <a:custGeom>
              <a:rect b="b" l="l" r="r" t="t"/>
              <a:pathLst>
                <a:path extrusionOk="0" h="644" w="870">
                  <a:moveTo>
                    <a:pt x="275" y="1"/>
                  </a:moveTo>
                  <a:cubicBezTo>
                    <a:pt x="149" y="1"/>
                    <a:pt x="53" y="55"/>
                    <a:pt x="0" y="239"/>
                  </a:cubicBezTo>
                  <a:cubicBezTo>
                    <a:pt x="310" y="358"/>
                    <a:pt x="703" y="417"/>
                    <a:pt x="869" y="643"/>
                  </a:cubicBezTo>
                  <a:lnTo>
                    <a:pt x="869" y="108"/>
                  </a:lnTo>
                  <a:cubicBezTo>
                    <a:pt x="643" y="88"/>
                    <a:pt x="435" y="1"/>
                    <a:pt x="2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0" name="Google Shape;8460;p59"/>
            <p:cNvSpPr/>
            <p:nvPr/>
          </p:nvSpPr>
          <p:spPr>
            <a:xfrm>
              <a:off x="4424350" y="4364725"/>
              <a:ext cx="39900" cy="17200"/>
            </a:xfrm>
            <a:custGeom>
              <a:rect b="b" l="l" r="r" t="t"/>
              <a:pathLst>
                <a:path extrusionOk="0" h="688" w="1596">
                  <a:moveTo>
                    <a:pt x="1272" y="0"/>
                  </a:moveTo>
                  <a:cubicBezTo>
                    <a:pt x="575" y="0"/>
                    <a:pt x="63" y="151"/>
                    <a:pt x="1" y="617"/>
                  </a:cubicBezTo>
                  <a:cubicBezTo>
                    <a:pt x="170" y="667"/>
                    <a:pt x="313" y="687"/>
                    <a:pt x="439" y="687"/>
                  </a:cubicBezTo>
                  <a:cubicBezTo>
                    <a:pt x="855" y="687"/>
                    <a:pt x="1103" y="470"/>
                    <a:pt x="1596" y="379"/>
                  </a:cubicBezTo>
                  <a:lnTo>
                    <a:pt x="1596" y="10"/>
                  </a:lnTo>
                  <a:cubicBezTo>
                    <a:pt x="1484" y="3"/>
                    <a:pt x="1376" y="0"/>
                    <a:pt x="12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1" name="Google Shape;8461;p59"/>
            <p:cNvSpPr/>
            <p:nvPr/>
          </p:nvSpPr>
          <p:spPr>
            <a:xfrm>
              <a:off x="4291950" y="4324550"/>
              <a:ext cx="24975" cy="16075"/>
            </a:xfrm>
            <a:custGeom>
              <a:rect b="b" l="l" r="r" t="t"/>
              <a:pathLst>
                <a:path extrusionOk="0" h="643" w="999">
                  <a:moveTo>
                    <a:pt x="231" y="1"/>
                  </a:moveTo>
                  <a:cubicBezTo>
                    <a:pt x="179" y="1"/>
                    <a:pt x="118" y="7"/>
                    <a:pt x="46" y="21"/>
                  </a:cubicBezTo>
                  <a:cubicBezTo>
                    <a:pt x="1" y="439"/>
                    <a:pt x="244" y="642"/>
                    <a:pt x="756" y="642"/>
                  </a:cubicBezTo>
                  <a:cubicBezTo>
                    <a:pt x="784" y="642"/>
                    <a:pt x="814" y="642"/>
                    <a:pt x="844" y="640"/>
                  </a:cubicBezTo>
                  <a:cubicBezTo>
                    <a:pt x="832" y="474"/>
                    <a:pt x="903" y="366"/>
                    <a:pt x="998" y="259"/>
                  </a:cubicBezTo>
                  <a:lnTo>
                    <a:pt x="998" y="259"/>
                  </a:lnTo>
                  <a:cubicBezTo>
                    <a:pt x="955" y="267"/>
                    <a:pt x="916" y="270"/>
                    <a:pt x="881" y="270"/>
                  </a:cubicBezTo>
                  <a:cubicBezTo>
                    <a:pt x="566" y="270"/>
                    <a:pt x="578" y="1"/>
                    <a:pt x="2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2" name="Google Shape;8462;p59"/>
            <p:cNvSpPr/>
            <p:nvPr/>
          </p:nvSpPr>
          <p:spPr>
            <a:xfrm>
              <a:off x="4050425" y="2984875"/>
              <a:ext cx="26275" cy="12375"/>
            </a:xfrm>
            <a:custGeom>
              <a:rect b="b" l="l" r="r" t="t"/>
              <a:pathLst>
                <a:path extrusionOk="0" h="495" w="1051">
                  <a:moveTo>
                    <a:pt x="535" y="0"/>
                  </a:moveTo>
                  <a:cubicBezTo>
                    <a:pt x="402" y="0"/>
                    <a:pt x="271" y="30"/>
                    <a:pt x="27" y="90"/>
                  </a:cubicBezTo>
                  <a:cubicBezTo>
                    <a:pt x="1" y="401"/>
                    <a:pt x="157" y="469"/>
                    <a:pt x="358" y="469"/>
                  </a:cubicBezTo>
                  <a:cubicBezTo>
                    <a:pt x="513" y="469"/>
                    <a:pt x="696" y="428"/>
                    <a:pt x="841" y="428"/>
                  </a:cubicBezTo>
                  <a:cubicBezTo>
                    <a:pt x="930" y="428"/>
                    <a:pt x="1005" y="444"/>
                    <a:pt x="1051" y="494"/>
                  </a:cubicBezTo>
                  <a:lnTo>
                    <a:pt x="1051" y="90"/>
                  </a:lnTo>
                  <a:cubicBezTo>
                    <a:pt x="801" y="30"/>
                    <a:pt x="667" y="0"/>
                    <a:pt x="5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3" name="Google Shape;8463;p59"/>
            <p:cNvSpPr/>
            <p:nvPr/>
          </p:nvSpPr>
          <p:spPr>
            <a:xfrm>
              <a:off x="4154075" y="4395150"/>
              <a:ext cx="28000" cy="12950"/>
            </a:xfrm>
            <a:custGeom>
              <a:rect b="b" l="l" r="r" t="t"/>
              <a:pathLst>
                <a:path extrusionOk="0" h="518" w="1120">
                  <a:moveTo>
                    <a:pt x="307" y="0"/>
                  </a:moveTo>
                  <a:cubicBezTo>
                    <a:pt x="189" y="0"/>
                    <a:pt x="81" y="37"/>
                    <a:pt x="1" y="138"/>
                  </a:cubicBezTo>
                  <a:cubicBezTo>
                    <a:pt x="123" y="203"/>
                    <a:pt x="539" y="518"/>
                    <a:pt x="832" y="518"/>
                  </a:cubicBezTo>
                  <a:cubicBezTo>
                    <a:pt x="968" y="518"/>
                    <a:pt x="1078" y="450"/>
                    <a:pt x="1120" y="257"/>
                  </a:cubicBezTo>
                  <a:cubicBezTo>
                    <a:pt x="943" y="215"/>
                    <a:pt x="593" y="0"/>
                    <a:pt x="3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4" name="Google Shape;8464;p59"/>
            <p:cNvSpPr/>
            <p:nvPr/>
          </p:nvSpPr>
          <p:spPr>
            <a:xfrm>
              <a:off x="4101700" y="2519200"/>
              <a:ext cx="50325" cy="64600"/>
            </a:xfrm>
            <a:custGeom>
              <a:rect b="b" l="l" r="r" t="t"/>
              <a:pathLst>
                <a:path extrusionOk="0" h="2584" w="2013">
                  <a:moveTo>
                    <a:pt x="1536" y="0"/>
                  </a:moveTo>
                  <a:lnTo>
                    <a:pt x="1536" y="0"/>
                  </a:lnTo>
                  <a:cubicBezTo>
                    <a:pt x="965" y="822"/>
                    <a:pt x="524" y="1738"/>
                    <a:pt x="0" y="2584"/>
                  </a:cubicBezTo>
                  <a:cubicBezTo>
                    <a:pt x="512" y="2548"/>
                    <a:pt x="774" y="2286"/>
                    <a:pt x="1191" y="2167"/>
                  </a:cubicBezTo>
                  <a:cubicBezTo>
                    <a:pt x="917" y="1238"/>
                    <a:pt x="2012" y="655"/>
                    <a:pt x="1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5" name="Google Shape;8465;p59"/>
            <p:cNvSpPr/>
            <p:nvPr/>
          </p:nvSpPr>
          <p:spPr>
            <a:xfrm>
              <a:off x="4147225" y="3197250"/>
              <a:ext cx="49750" cy="23825"/>
            </a:xfrm>
            <a:custGeom>
              <a:rect b="b" l="l" r="r" t="t"/>
              <a:pathLst>
                <a:path extrusionOk="0" h="953" w="1990">
                  <a:moveTo>
                    <a:pt x="263" y="0"/>
                  </a:moveTo>
                  <a:cubicBezTo>
                    <a:pt x="203" y="334"/>
                    <a:pt x="1" y="512"/>
                    <a:pt x="84" y="953"/>
                  </a:cubicBezTo>
                  <a:cubicBezTo>
                    <a:pt x="1013" y="941"/>
                    <a:pt x="1739" y="810"/>
                    <a:pt x="1989" y="274"/>
                  </a:cubicBezTo>
                  <a:cubicBezTo>
                    <a:pt x="1862" y="255"/>
                    <a:pt x="1748" y="248"/>
                    <a:pt x="1643" y="248"/>
                  </a:cubicBezTo>
                  <a:cubicBezTo>
                    <a:pt x="1396" y="248"/>
                    <a:pt x="1203" y="286"/>
                    <a:pt x="1013" y="286"/>
                  </a:cubicBezTo>
                  <a:cubicBezTo>
                    <a:pt x="787" y="286"/>
                    <a:pt x="566" y="233"/>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6" name="Google Shape;8466;p59"/>
            <p:cNvSpPr/>
            <p:nvPr/>
          </p:nvSpPr>
          <p:spPr>
            <a:xfrm>
              <a:off x="4170500" y="2397325"/>
              <a:ext cx="19575" cy="16025"/>
            </a:xfrm>
            <a:custGeom>
              <a:rect b="b" l="l" r="r" t="t"/>
              <a:pathLst>
                <a:path extrusionOk="0" h="641" w="783">
                  <a:moveTo>
                    <a:pt x="429" y="1"/>
                  </a:moveTo>
                  <a:cubicBezTo>
                    <a:pt x="19" y="1"/>
                    <a:pt x="1" y="302"/>
                    <a:pt x="34" y="613"/>
                  </a:cubicBezTo>
                  <a:cubicBezTo>
                    <a:pt x="116" y="632"/>
                    <a:pt x="190" y="641"/>
                    <a:pt x="256" y="641"/>
                  </a:cubicBezTo>
                  <a:cubicBezTo>
                    <a:pt x="715" y="641"/>
                    <a:pt x="783" y="214"/>
                    <a:pt x="522" y="5"/>
                  </a:cubicBezTo>
                  <a:cubicBezTo>
                    <a:pt x="489" y="2"/>
                    <a:pt x="458"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7" name="Google Shape;8467;p59"/>
            <p:cNvSpPr/>
            <p:nvPr/>
          </p:nvSpPr>
          <p:spPr>
            <a:xfrm>
              <a:off x="4152800" y="3248375"/>
              <a:ext cx="22725" cy="15950"/>
            </a:xfrm>
            <a:custGeom>
              <a:rect b="b" l="l" r="r" t="t"/>
              <a:pathLst>
                <a:path extrusionOk="0" h="638" w="909">
                  <a:moveTo>
                    <a:pt x="330" y="1"/>
                  </a:moveTo>
                  <a:cubicBezTo>
                    <a:pt x="246" y="1"/>
                    <a:pt x="151" y="39"/>
                    <a:pt x="40" y="134"/>
                  </a:cubicBezTo>
                  <a:cubicBezTo>
                    <a:pt x="1" y="414"/>
                    <a:pt x="341" y="637"/>
                    <a:pt x="610" y="637"/>
                  </a:cubicBezTo>
                  <a:cubicBezTo>
                    <a:pt x="753" y="637"/>
                    <a:pt x="876" y="573"/>
                    <a:pt x="909" y="420"/>
                  </a:cubicBezTo>
                  <a:cubicBezTo>
                    <a:pt x="708" y="281"/>
                    <a:pt x="559" y="1"/>
                    <a:pt x="3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8" name="Google Shape;8468;p59"/>
            <p:cNvSpPr/>
            <p:nvPr/>
          </p:nvSpPr>
          <p:spPr>
            <a:xfrm>
              <a:off x="4189200" y="3875675"/>
              <a:ext cx="23550" cy="9550"/>
            </a:xfrm>
            <a:custGeom>
              <a:rect b="b" l="l" r="r" t="t"/>
              <a:pathLst>
                <a:path extrusionOk="0" h="382" w="942">
                  <a:moveTo>
                    <a:pt x="327" y="1"/>
                  </a:moveTo>
                  <a:cubicBezTo>
                    <a:pt x="177" y="1"/>
                    <a:pt x="48" y="62"/>
                    <a:pt x="1" y="236"/>
                  </a:cubicBezTo>
                  <a:cubicBezTo>
                    <a:pt x="13" y="234"/>
                    <a:pt x="25" y="233"/>
                    <a:pt x="38" y="233"/>
                  </a:cubicBezTo>
                  <a:cubicBezTo>
                    <a:pt x="220" y="233"/>
                    <a:pt x="501" y="382"/>
                    <a:pt x="709" y="382"/>
                  </a:cubicBezTo>
                  <a:cubicBezTo>
                    <a:pt x="811" y="382"/>
                    <a:pt x="896" y="345"/>
                    <a:pt x="941" y="236"/>
                  </a:cubicBezTo>
                  <a:cubicBezTo>
                    <a:pt x="833" y="142"/>
                    <a:pt x="556" y="1"/>
                    <a:pt x="3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9" name="Google Shape;8469;p59"/>
            <p:cNvSpPr/>
            <p:nvPr/>
          </p:nvSpPr>
          <p:spPr>
            <a:xfrm>
              <a:off x="4173125" y="4200950"/>
              <a:ext cx="24150" cy="21150"/>
            </a:xfrm>
            <a:custGeom>
              <a:rect b="b" l="l" r="r" t="t"/>
              <a:pathLst>
                <a:path extrusionOk="0" h="846" w="966">
                  <a:moveTo>
                    <a:pt x="167" y="0"/>
                  </a:moveTo>
                  <a:lnTo>
                    <a:pt x="167" y="0"/>
                  </a:lnTo>
                  <a:cubicBezTo>
                    <a:pt x="1" y="619"/>
                    <a:pt x="655" y="607"/>
                    <a:pt x="965" y="846"/>
                  </a:cubicBezTo>
                  <a:cubicBezTo>
                    <a:pt x="846" y="477"/>
                    <a:pt x="525" y="238"/>
                    <a:pt x="1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0" name="Google Shape;8470;p59"/>
            <p:cNvSpPr/>
            <p:nvPr/>
          </p:nvSpPr>
          <p:spPr>
            <a:xfrm>
              <a:off x="4119250" y="2739325"/>
              <a:ext cx="85150" cy="98375"/>
            </a:xfrm>
            <a:custGeom>
              <a:rect b="b" l="l" r="r" t="t"/>
              <a:pathLst>
                <a:path extrusionOk="0" h="3935" w="3406">
                  <a:moveTo>
                    <a:pt x="3041" y="0"/>
                  </a:moveTo>
                  <a:cubicBezTo>
                    <a:pt x="2417" y="0"/>
                    <a:pt x="2176" y="1363"/>
                    <a:pt x="1537" y="1637"/>
                  </a:cubicBezTo>
                  <a:cubicBezTo>
                    <a:pt x="786" y="1637"/>
                    <a:pt x="608" y="2077"/>
                    <a:pt x="1" y="2173"/>
                  </a:cubicBezTo>
                  <a:cubicBezTo>
                    <a:pt x="84" y="2911"/>
                    <a:pt x="382" y="3458"/>
                    <a:pt x="322" y="3935"/>
                  </a:cubicBezTo>
                  <a:cubicBezTo>
                    <a:pt x="1358" y="3756"/>
                    <a:pt x="1656" y="2994"/>
                    <a:pt x="2382" y="2577"/>
                  </a:cubicBezTo>
                  <a:cubicBezTo>
                    <a:pt x="2132" y="2458"/>
                    <a:pt x="2013" y="2232"/>
                    <a:pt x="2037" y="1911"/>
                  </a:cubicBezTo>
                  <a:cubicBezTo>
                    <a:pt x="2799" y="1565"/>
                    <a:pt x="2846" y="649"/>
                    <a:pt x="3406" y="137"/>
                  </a:cubicBezTo>
                  <a:cubicBezTo>
                    <a:pt x="3270" y="41"/>
                    <a:pt x="3150" y="0"/>
                    <a:pt x="30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1" name="Google Shape;8471;p59"/>
            <p:cNvSpPr/>
            <p:nvPr/>
          </p:nvSpPr>
          <p:spPr>
            <a:xfrm>
              <a:off x="4424650" y="4453050"/>
              <a:ext cx="21775" cy="15625"/>
            </a:xfrm>
            <a:custGeom>
              <a:rect b="b" l="l" r="r" t="t"/>
              <a:pathLst>
                <a:path extrusionOk="0" h="625" w="871">
                  <a:moveTo>
                    <a:pt x="477" y="1"/>
                  </a:moveTo>
                  <a:cubicBezTo>
                    <a:pt x="441" y="108"/>
                    <a:pt x="305" y="121"/>
                    <a:pt x="154" y="121"/>
                  </a:cubicBezTo>
                  <a:cubicBezTo>
                    <a:pt x="103" y="121"/>
                    <a:pt x="51" y="120"/>
                    <a:pt x="0" y="120"/>
                  </a:cubicBezTo>
                  <a:lnTo>
                    <a:pt x="0" y="620"/>
                  </a:lnTo>
                  <a:cubicBezTo>
                    <a:pt x="23" y="623"/>
                    <a:pt x="46" y="625"/>
                    <a:pt x="69" y="625"/>
                  </a:cubicBezTo>
                  <a:cubicBezTo>
                    <a:pt x="457" y="625"/>
                    <a:pt x="870" y="169"/>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2" name="Google Shape;8472;p59"/>
            <p:cNvSpPr/>
            <p:nvPr/>
          </p:nvSpPr>
          <p:spPr>
            <a:xfrm>
              <a:off x="4668900" y="4382200"/>
              <a:ext cx="28725" cy="19025"/>
            </a:xfrm>
            <a:custGeom>
              <a:rect b="b" l="l" r="r" t="t"/>
              <a:pathLst>
                <a:path extrusionOk="0" h="761" w="1149">
                  <a:moveTo>
                    <a:pt x="392" y="0"/>
                  </a:moveTo>
                  <a:cubicBezTo>
                    <a:pt x="294" y="0"/>
                    <a:pt x="185" y="8"/>
                    <a:pt x="65" y="25"/>
                  </a:cubicBezTo>
                  <a:cubicBezTo>
                    <a:pt x="1" y="518"/>
                    <a:pt x="245" y="760"/>
                    <a:pt x="816" y="760"/>
                  </a:cubicBezTo>
                  <a:cubicBezTo>
                    <a:pt x="879" y="760"/>
                    <a:pt x="946" y="757"/>
                    <a:pt x="1017" y="751"/>
                  </a:cubicBezTo>
                  <a:cubicBezTo>
                    <a:pt x="1148" y="248"/>
                    <a:pt x="930" y="0"/>
                    <a:pt x="3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3" name="Google Shape;8473;p59"/>
            <p:cNvSpPr/>
            <p:nvPr/>
          </p:nvSpPr>
          <p:spPr>
            <a:xfrm>
              <a:off x="4654725" y="4346500"/>
              <a:ext cx="34975" cy="20625"/>
            </a:xfrm>
            <a:custGeom>
              <a:rect b="b" l="l" r="r" t="t"/>
              <a:pathLst>
                <a:path extrusionOk="0" h="825" w="1399">
                  <a:moveTo>
                    <a:pt x="1096" y="0"/>
                  </a:moveTo>
                  <a:cubicBezTo>
                    <a:pt x="430" y="12"/>
                    <a:pt x="156" y="322"/>
                    <a:pt x="1" y="739"/>
                  </a:cubicBezTo>
                  <a:cubicBezTo>
                    <a:pt x="94" y="799"/>
                    <a:pt x="201" y="825"/>
                    <a:pt x="312" y="825"/>
                  </a:cubicBezTo>
                  <a:cubicBezTo>
                    <a:pt x="815" y="825"/>
                    <a:pt x="1399" y="293"/>
                    <a:pt x="10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4" name="Google Shape;8474;p59"/>
            <p:cNvSpPr/>
            <p:nvPr/>
          </p:nvSpPr>
          <p:spPr>
            <a:xfrm>
              <a:off x="4567250" y="4421950"/>
              <a:ext cx="27975" cy="13150"/>
            </a:xfrm>
            <a:custGeom>
              <a:rect b="b" l="l" r="r" t="t"/>
              <a:pathLst>
                <a:path extrusionOk="0" h="526" w="1119">
                  <a:moveTo>
                    <a:pt x="379" y="0"/>
                  </a:moveTo>
                  <a:cubicBezTo>
                    <a:pt x="312" y="0"/>
                    <a:pt x="238" y="6"/>
                    <a:pt x="154" y="18"/>
                  </a:cubicBezTo>
                  <a:cubicBezTo>
                    <a:pt x="1" y="354"/>
                    <a:pt x="335" y="525"/>
                    <a:pt x="652" y="525"/>
                  </a:cubicBezTo>
                  <a:cubicBezTo>
                    <a:pt x="875" y="525"/>
                    <a:pt x="1089" y="441"/>
                    <a:pt x="1119" y="269"/>
                  </a:cubicBezTo>
                  <a:cubicBezTo>
                    <a:pt x="876" y="177"/>
                    <a:pt x="753" y="0"/>
                    <a:pt x="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5" name="Google Shape;8475;p59"/>
            <p:cNvSpPr/>
            <p:nvPr/>
          </p:nvSpPr>
          <p:spPr>
            <a:xfrm>
              <a:off x="4460075" y="4404550"/>
              <a:ext cx="115200" cy="75925"/>
            </a:xfrm>
            <a:custGeom>
              <a:rect b="b" l="l" r="r" t="t"/>
              <a:pathLst>
                <a:path extrusionOk="0" h="3037" w="4608">
                  <a:moveTo>
                    <a:pt x="0" y="0"/>
                  </a:moveTo>
                  <a:lnTo>
                    <a:pt x="0" y="0"/>
                  </a:lnTo>
                  <a:cubicBezTo>
                    <a:pt x="465" y="429"/>
                    <a:pt x="262" y="1095"/>
                    <a:pt x="167" y="1691"/>
                  </a:cubicBezTo>
                  <a:cubicBezTo>
                    <a:pt x="317" y="1678"/>
                    <a:pt x="460" y="1672"/>
                    <a:pt x="595" y="1672"/>
                  </a:cubicBezTo>
                  <a:cubicBezTo>
                    <a:pt x="1881" y="1672"/>
                    <a:pt x="2493" y="2217"/>
                    <a:pt x="2870" y="2917"/>
                  </a:cubicBezTo>
                  <a:cubicBezTo>
                    <a:pt x="3632" y="2631"/>
                    <a:pt x="4358" y="3036"/>
                    <a:pt x="4608" y="2417"/>
                  </a:cubicBezTo>
                  <a:cubicBezTo>
                    <a:pt x="3536" y="2322"/>
                    <a:pt x="2751" y="1977"/>
                    <a:pt x="2393" y="1322"/>
                  </a:cubicBezTo>
                  <a:cubicBezTo>
                    <a:pt x="2632" y="976"/>
                    <a:pt x="3144" y="845"/>
                    <a:pt x="3024" y="238"/>
                  </a:cubicBezTo>
                  <a:lnTo>
                    <a:pt x="3024" y="238"/>
                  </a:lnTo>
                  <a:cubicBezTo>
                    <a:pt x="2875" y="248"/>
                    <a:pt x="2732" y="253"/>
                    <a:pt x="2594" y="253"/>
                  </a:cubicBezTo>
                  <a:cubicBezTo>
                    <a:pt x="1608" y="253"/>
                    <a:pt x="910" y="21"/>
                    <a:pt x="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6" name="Google Shape;8476;p59"/>
            <p:cNvSpPr/>
            <p:nvPr/>
          </p:nvSpPr>
          <p:spPr>
            <a:xfrm>
              <a:off x="4683475" y="4105700"/>
              <a:ext cx="22775" cy="21050"/>
            </a:xfrm>
            <a:custGeom>
              <a:rect b="b" l="l" r="r" t="t"/>
              <a:pathLst>
                <a:path extrusionOk="0" h="842" w="911">
                  <a:moveTo>
                    <a:pt x="53" y="0"/>
                  </a:moveTo>
                  <a:cubicBezTo>
                    <a:pt x="0" y="435"/>
                    <a:pt x="4" y="841"/>
                    <a:pt x="518" y="841"/>
                  </a:cubicBezTo>
                  <a:cubicBezTo>
                    <a:pt x="581" y="841"/>
                    <a:pt x="652" y="835"/>
                    <a:pt x="732" y="822"/>
                  </a:cubicBezTo>
                  <a:cubicBezTo>
                    <a:pt x="613" y="405"/>
                    <a:pt x="911" y="322"/>
                    <a:pt x="899" y="12"/>
                  </a:cubicBezTo>
                  <a:lnTo>
                    <a:pt x="53"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7" name="Google Shape;8477;p59"/>
            <p:cNvSpPr/>
            <p:nvPr/>
          </p:nvSpPr>
          <p:spPr>
            <a:xfrm>
              <a:off x="2718475" y="3443125"/>
              <a:ext cx="45275" cy="33650"/>
            </a:xfrm>
            <a:custGeom>
              <a:rect b="b" l="l" r="r" t="t"/>
              <a:pathLst>
                <a:path extrusionOk="0" h="1346" w="1811">
                  <a:moveTo>
                    <a:pt x="537" y="0"/>
                  </a:moveTo>
                  <a:cubicBezTo>
                    <a:pt x="418" y="500"/>
                    <a:pt x="1" y="845"/>
                    <a:pt x="358" y="1345"/>
                  </a:cubicBezTo>
                  <a:lnTo>
                    <a:pt x="1215" y="1345"/>
                  </a:lnTo>
                  <a:cubicBezTo>
                    <a:pt x="1811" y="857"/>
                    <a:pt x="1346" y="95"/>
                    <a:pt x="5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8" name="Google Shape;8478;p59"/>
            <p:cNvSpPr/>
            <p:nvPr/>
          </p:nvSpPr>
          <p:spPr>
            <a:xfrm>
              <a:off x="964100" y="884725"/>
              <a:ext cx="40300" cy="24225"/>
            </a:xfrm>
            <a:custGeom>
              <a:rect b="b" l="l" r="r" t="t"/>
              <a:pathLst>
                <a:path extrusionOk="0" h="969" w="1612">
                  <a:moveTo>
                    <a:pt x="354" y="1"/>
                  </a:moveTo>
                  <a:cubicBezTo>
                    <a:pt x="160" y="1"/>
                    <a:pt x="18" y="49"/>
                    <a:pt x="0" y="192"/>
                  </a:cubicBezTo>
                  <a:cubicBezTo>
                    <a:pt x="477" y="204"/>
                    <a:pt x="667" y="443"/>
                    <a:pt x="1036" y="538"/>
                  </a:cubicBezTo>
                  <a:cubicBezTo>
                    <a:pt x="965" y="657"/>
                    <a:pt x="905" y="800"/>
                    <a:pt x="858" y="954"/>
                  </a:cubicBezTo>
                  <a:cubicBezTo>
                    <a:pt x="927" y="964"/>
                    <a:pt x="990" y="968"/>
                    <a:pt x="1048" y="968"/>
                  </a:cubicBezTo>
                  <a:cubicBezTo>
                    <a:pt x="1515" y="968"/>
                    <a:pt x="1612" y="677"/>
                    <a:pt x="1548" y="264"/>
                  </a:cubicBezTo>
                  <a:cubicBezTo>
                    <a:pt x="1512" y="264"/>
                    <a:pt x="1489" y="276"/>
                    <a:pt x="1441" y="300"/>
                  </a:cubicBezTo>
                  <a:lnTo>
                    <a:pt x="1441" y="192"/>
                  </a:lnTo>
                  <a:cubicBezTo>
                    <a:pt x="1184" y="147"/>
                    <a:pt x="691" y="1"/>
                    <a:pt x="35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9" name="Google Shape;8479;p59"/>
            <p:cNvSpPr/>
            <p:nvPr/>
          </p:nvSpPr>
          <p:spPr>
            <a:xfrm>
              <a:off x="836400" y="857975"/>
              <a:ext cx="31575" cy="16700"/>
            </a:xfrm>
            <a:custGeom>
              <a:rect b="b" l="l" r="r" t="t"/>
              <a:pathLst>
                <a:path extrusionOk="0" h="668" w="1263">
                  <a:moveTo>
                    <a:pt x="715" y="0"/>
                  </a:moveTo>
                  <a:cubicBezTo>
                    <a:pt x="751" y="334"/>
                    <a:pt x="1" y="453"/>
                    <a:pt x="489" y="667"/>
                  </a:cubicBezTo>
                  <a:cubicBezTo>
                    <a:pt x="548" y="274"/>
                    <a:pt x="1025" y="227"/>
                    <a:pt x="1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0" name="Google Shape;8480;p59"/>
            <p:cNvSpPr/>
            <p:nvPr/>
          </p:nvSpPr>
          <p:spPr>
            <a:xfrm>
              <a:off x="873300" y="1220525"/>
              <a:ext cx="27425" cy="20800"/>
            </a:xfrm>
            <a:custGeom>
              <a:rect b="b" l="l" r="r" t="t"/>
              <a:pathLst>
                <a:path extrusionOk="0" h="832" w="1097">
                  <a:moveTo>
                    <a:pt x="239" y="0"/>
                  </a:moveTo>
                  <a:cubicBezTo>
                    <a:pt x="1" y="179"/>
                    <a:pt x="1" y="643"/>
                    <a:pt x="239" y="822"/>
                  </a:cubicBezTo>
                  <a:cubicBezTo>
                    <a:pt x="297" y="828"/>
                    <a:pt x="351" y="831"/>
                    <a:pt x="400" y="831"/>
                  </a:cubicBezTo>
                  <a:cubicBezTo>
                    <a:pt x="820" y="831"/>
                    <a:pt x="958" y="619"/>
                    <a:pt x="1096" y="417"/>
                  </a:cubicBezTo>
                  <a:cubicBezTo>
                    <a:pt x="787" y="298"/>
                    <a:pt x="596" y="95"/>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1" name="Google Shape;8481;p59"/>
            <p:cNvSpPr/>
            <p:nvPr/>
          </p:nvSpPr>
          <p:spPr>
            <a:xfrm>
              <a:off x="818550" y="1074675"/>
              <a:ext cx="44375" cy="51225"/>
            </a:xfrm>
            <a:custGeom>
              <a:rect b="b" l="l" r="r" t="t"/>
              <a:pathLst>
                <a:path extrusionOk="0" h="2049" w="1775">
                  <a:moveTo>
                    <a:pt x="715" y="0"/>
                  </a:moveTo>
                  <a:cubicBezTo>
                    <a:pt x="0" y="262"/>
                    <a:pt x="0" y="1477"/>
                    <a:pt x="191" y="2048"/>
                  </a:cubicBezTo>
                  <a:cubicBezTo>
                    <a:pt x="1441" y="1977"/>
                    <a:pt x="1774" y="441"/>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2" name="Google Shape;8482;p59"/>
            <p:cNvSpPr/>
            <p:nvPr/>
          </p:nvSpPr>
          <p:spPr>
            <a:xfrm>
              <a:off x="895625" y="867675"/>
              <a:ext cx="25625" cy="23950"/>
            </a:xfrm>
            <a:custGeom>
              <a:rect b="b" l="l" r="r" t="t"/>
              <a:pathLst>
                <a:path extrusionOk="0" h="958" w="1025">
                  <a:moveTo>
                    <a:pt x="270" y="1"/>
                  </a:moveTo>
                  <a:cubicBezTo>
                    <a:pt x="182" y="1"/>
                    <a:pt x="91" y="3"/>
                    <a:pt x="1" y="5"/>
                  </a:cubicBezTo>
                  <a:lnTo>
                    <a:pt x="1" y="958"/>
                  </a:lnTo>
                  <a:cubicBezTo>
                    <a:pt x="394" y="922"/>
                    <a:pt x="691" y="803"/>
                    <a:pt x="1025" y="696"/>
                  </a:cubicBezTo>
                  <a:lnTo>
                    <a:pt x="1025" y="148"/>
                  </a:lnTo>
                  <a:cubicBezTo>
                    <a:pt x="876" y="27"/>
                    <a:pt x="588" y="1"/>
                    <a:pt x="2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3" name="Google Shape;8483;p59"/>
            <p:cNvSpPr/>
            <p:nvPr/>
          </p:nvSpPr>
          <p:spPr>
            <a:xfrm>
              <a:off x="793825" y="1037150"/>
              <a:ext cx="44100" cy="29350"/>
            </a:xfrm>
            <a:custGeom>
              <a:rect b="b" l="l" r="r" t="t"/>
              <a:pathLst>
                <a:path extrusionOk="0" h="1174" w="1764">
                  <a:moveTo>
                    <a:pt x="1013" y="1"/>
                  </a:moveTo>
                  <a:cubicBezTo>
                    <a:pt x="846" y="168"/>
                    <a:pt x="811" y="370"/>
                    <a:pt x="882" y="549"/>
                  </a:cubicBezTo>
                  <a:cubicBezTo>
                    <a:pt x="775" y="556"/>
                    <a:pt x="672" y="560"/>
                    <a:pt x="575" y="560"/>
                  </a:cubicBezTo>
                  <a:cubicBezTo>
                    <a:pt x="338" y="560"/>
                    <a:pt x="136" y="531"/>
                    <a:pt x="1" y="430"/>
                  </a:cubicBezTo>
                  <a:lnTo>
                    <a:pt x="1" y="1168"/>
                  </a:lnTo>
                  <a:cubicBezTo>
                    <a:pt x="59" y="1171"/>
                    <a:pt x="115" y="1173"/>
                    <a:pt x="168" y="1173"/>
                  </a:cubicBezTo>
                  <a:cubicBezTo>
                    <a:pt x="662" y="1173"/>
                    <a:pt x="952" y="1020"/>
                    <a:pt x="942" y="644"/>
                  </a:cubicBezTo>
                  <a:lnTo>
                    <a:pt x="942" y="644"/>
                  </a:lnTo>
                  <a:cubicBezTo>
                    <a:pt x="1043" y="756"/>
                    <a:pt x="1198" y="842"/>
                    <a:pt x="1412" y="842"/>
                  </a:cubicBezTo>
                  <a:cubicBezTo>
                    <a:pt x="1448" y="842"/>
                    <a:pt x="1486" y="840"/>
                    <a:pt x="1525" y="834"/>
                  </a:cubicBezTo>
                  <a:cubicBezTo>
                    <a:pt x="1585" y="656"/>
                    <a:pt x="1763" y="584"/>
                    <a:pt x="1704" y="287"/>
                  </a:cubicBezTo>
                  <a:cubicBezTo>
                    <a:pt x="1442" y="215"/>
                    <a:pt x="1263" y="72"/>
                    <a:pt x="10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4" name="Google Shape;8484;p59"/>
            <p:cNvSpPr/>
            <p:nvPr/>
          </p:nvSpPr>
          <p:spPr>
            <a:xfrm>
              <a:off x="926000" y="939225"/>
              <a:ext cx="42875" cy="27425"/>
            </a:xfrm>
            <a:custGeom>
              <a:rect b="b" l="l" r="r" t="t"/>
              <a:pathLst>
                <a:path extrusionOk="0" h="1097" w="1715">
                  <a:moveTo>
                    <a:pt x="377" y="1"/>
                  </a:moveTo>
                  <a:cubicBezTo>
                    <a:pt x="367" y="1"/>
                    <a:pt x="356" y="1"/>
                    <a:pt x="346" y="1"/>
                  </a:cubicBezTo>
                  <a:cubicBezTo>
                    <a:pt x="0" y="275"/>
                    <a:pt x="238" y="775"/>
                    <a:pt x="346" y="1096"/>
                  </a:cubicBezTo>
                  <a:cubicBezTo>
                    <a:pt x="715" y="930"/>
                    <a:pt x="1370" y="989"/>
                    <a:pt x="1715" y="810"/>
                  </a:cubicBezTo>
                  <a:lnTo>
                    <a:pt x="1715" y="406"/>
                  </a:lnTo>
                  <a:cubicBezTo>
                    <a:pt x="1176" y="347"/>
                    <a:pt x="1006" y="1"/>
                    <a:pt x="3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5" name="Google Shape;8485;p59"/>
            <p:cNvSpPr/>
            <p:nvPr/>
          </p:nvSpPr>
          <p:spPr>
            <a:xfrm>
              <a:off x="851850" y="1150425"/>
              <a:ext cx="20100" cy="16225"/>
            </a:xfrm>
            <a:custGeom>
              <a:rect b="b" l="l" r="r" t="t"/>
              <a:pathLst>
                <a:path extrusionOk="0" h="649" w="804">
                  <a:moveTo>
                    <a:pt x="445" y="0"/>
                  </a:moveTo>
                  <a:cubicBezTo>
                    <a:pt x="345" y="0"/>
                    <a:pt x="221" y="30"/>
                    <a:pt x="73" y="90"/>
                  </a:cubicBezTo>
                  <a:cubicBezTo>
                    <a:pt x="0" y="465"/>
                    <a:pt x="164" y="648"/>
                    <a:pt x="566" y="648"/>
                  </a:cubicBezTo>
                  <a:cubicBezTo>
                    <a:pt x="623" y="648"/>
                    <a:pt x="685" y="645"/>
                    <a:pt x="752" y="637"/>
                  </a:cubicBezTo>
                  <a:cubicBezTo>
                    <a:pt x="803" y="207"/>
                    <a:pt x="706" y="0"/>
                    <a:pt x="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6" name="Google Shape;8486;p59"/>
            <p:cNvSpPr/>
            <p:nvPr/>
          </p:nvSpPr>
          <p:spPr>
            <a:xfrm>
              <a:off x="675375" y="920175"/>
              <a:ext cx="74125" cy="90225"/>
            </a:xfrm>
            <a:custGeom>
              <a:rect b="b" l="l" r="r" t="t"/>
              <a:pathLst>
                <a:path extrusionOk="0" h="3609" w="2965">
                  <a:moveTo>
                    <a:pt x="286" y="1"/>
                  </a:moveTo>
                  <a:lnTo>
                    <a:pt x="286" y="1"/>
                  </a:lnTo>
                  <a:cubicBezTo>
                    <a:pt x="60" y="382"/>
                    <a:pt x="0" y="1120"/>
                    <a:pt x="441" y="1346"/>
                  </a:cubicBezTo>
                  <a:cubicBezTo>
                    <a:pt x="894" y="1336"/>
                    <a:pt x="1027" y="1076"/>
                    <a:pt x="1479" y="1076"/>
                  </a:cubicBezTo>
                  <a:cubicBezTo>
                    <a:pt x="1549" y="1076"/>
                    <a:pt x="1627" y="1082"/>
                    <a:pt x="1715" y="1096"/>
                  </a:cubicBezTo>
                  <a:cubicBezTo>
                    <a:pt x="1715" y="1037"/>
                    <a:pt x="1691" y="989"/>
                    <a:pt x="1691" y="930"/>
                  </a:cubicBezTo>
                  <a:lnTo>
                    <a:pt x="1691" y="930"/>
                  </a:lnTo>
                  <a:cubicBezTo>
                    <a:pt x="2965" y="2001"/>
                    <a:pt x="441" y="2370"/>
                    <a:pt x="1143" y="3608"/>
                  </a:cubicBezTo>
                  <a:cubicBezTo>
                    <a:pt x="1453" y="3085"/>
                    <a:pt x="1953" y="2715"/>
                    <a:pt x="2513" y="2382"/>
                  </a:cubicBezTo>
                  <a:cubicBezTo>
                    <a:pt x="2215" y="1906"/>
                    <a:pt x="2429" y="1049"/>
                    <a:pt x="1679" y="918"/>
                  </a:cubicBezTo>
                  <a:cubicBezTo>
                    <a:pt x="1572" y="334"/>
                    <a:pt x="1096" y="37"/>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7" name="Google Shape;8487;p59"/>
            <p:cNvSpPr/>
            <p:nvPr/>
          </p:nvSpPr>
          <p:spPr>
            <a:xfrm>
              <a:off x="694425" y="1026150"/>
              <a:ext cx="87225" cy="62300"/>
            </a:xfrm>
            <a:custGeom>
              <a:rect b="b" l="l" r="r" t="t"/>
              <a:pathLst>
                <a:path extrusionOk="0" h="2492" w="3489">
                  <a:moveTo>
                    <a:pt x="949" y="1"/>
                  </a:moveTo>
                  <a:cubicBezTo>
                    <a:pt x="854" y="1"/>
                    <a:pt x="748" y="8"/>
                    <a:pt x="631" y="24"/>
                  </a:cubicBezTo>
                  <a:cubicBezTo>
                    <a:pt x="869" y="679"/>
                    <a:pt x="238" y="679"/>
                    <a:pt x="0" y="989"/>
                  </a:cubicBezTo>
                  <a:cubicBezTo>
                    <a:pt x="477" y="1227"/>
                    <a:pt x="322" y="1965"/>
                    <a:pt x="631" y="2322"/>
                  </a:cubicBezTo>
                  <a:cubicBezTo>
                    <a:pt x="727" y="2322"/>
                    <a:pt x="810" y="2298"/>
                    <a:pt x="869" y="2298"/>
                  </a:cubicBezTo>
                  <a:cubicBezTo>
                    <a:pt x="992" y="2421"/>
                    <a:pt x="1205" y="2492"/>
                    <a:pt x="1496" y="2492"/>
                  </a:cubicBezTo>
                  <a:cubicBezTo>
                    <a:pt x="1572" y="2492"/>
                    <a:pt x="1653" y="2487"/>
                    <a:pt x="1739" y="2477"/>
                  </a:cubicBezTo>
                  <a:cubicBezTo>
                    <a:pt x="1751" y="2346"/>
                    <a:pt x="1751" y="2227"/>
                    <a:pt x="1739" y="2120"/>
                  </a:cubicBezTo>
                  <a:cubicBezTo>
                    <a:pt x="1858" y="2120"/>
                    <a:pt x="2024" y="2132"/>
                    <a:pt x="2215" y="2191"/>
                  </a:cubicBezTo>
                  <a:cubicBezTo>
                    <a:pt x="2632" y="1858"/>
                    <a:pt x="2560" y="1227"/>
                    <a:pt x="2382" y="739"/>
                  </a:cubicBezTo>
                  <a:cubicBezTo>
                    <a:pt x="2977" y="739"/>
                    <a:pt x="3298" y="524"/>
                    <a:pt x="3489" y="262"/>
                  </a:cubicBezTo>
                  <a:lnTo>
                    <a:pt x="3489" y="262"/>
                  </a:lnTo>
                  <a:cubicBezTo>
                    <a:pt x="3441" y="264"/>
                    <a:pt x="3391" y="265"/>
                    <a:pt x="3341" y="265"/>
                  </a:cubicBezTo>
                  <a:cubicBezTo>
                    <a:pt x="3117" y="265"/>
                    <a:pt x="2873" y="250"/>
                    <a:pt x="2650" y="250"/>
                  </a:cubicBezTo>
                  <a:cubicBezTo>
                    <a:pt x="2287" y="250"/>
                    <a:pt x="1980" y="290"/>
                    <a:pt x="1905" y="501"/>
                  </a:cubicBezTo>
                  <a:cubicBezTo>
                    <a:pt x="1713" y="238"/>
                    <a:pt x="1487" y="1"/>
                    <a:pt x="9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8" name="Google Shape;8488;p59"/>
            <p:cNvSpPr/>
            <p:nvPr/>
          </p:nvSpPr>
          <p:spPr>
            <a:xfrm>
              <a:off x="711675" y="881150"/>
              <a:ext cx="27350" cy="21025"/>
            </a:xfrm>
            <a:custGeom>
              <a:rect b="b" l="l" r="r" t="t"/>
              <a:pathLst>
                <a:path extrusionOk="0" h="841" w="1094">
                  <a:moveTo>
                    <a:pt x="286" y="0"/>
                  </a:moveTo>
                  <a:cubicBezTo>
                    <a:pt x="259" y="0"/>
                    <a:pt x="232" y="1"/>
                    <a:pt x="203" y="2"/>
                  </a:cubicBezTo>
                  <a:cubicBezTo>
                    <a:pt x="1" y="443"/>
                    <a:pt x="179" y="324"/>
                    <a:pt x="203" y="824"/>
                  </a:cubicBezTo>
                  <a:cubicBezTo>
                    <a:pt x="293" y="835"/>
                    <a:pt x="375" y="840"/>
                    <a:pt x="451" y="840"/>
                  </a:cubicBezTo>
                  <a:cubicBezTo>
                    <a:pt x="700" y="840"/>
                    <a:pt x="885" y="784"/>
                    <a:pt x="1049" y="693"/>
                  </a:cubicBezTo>
                  <a:cubicBezTo>
                    <a:pt x="1094" y="228"/>
                    <a:pt x="826" y="0"/>
                    <a:pt x="2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9" name="Google Shape;8489;p59"/>
            <p:cNvSpPr/>
            <p:nvPr/>
          </p:nvSpPr>
          <p:spPr>
            <a:xfrm>
              <a:off x="809900" y="857975"/>
              <a:ext cx="26525" cy="6700"/>
            </a:xfrm>
            <a:custGeom>
              <a:rect b="b" l="l" r="r" t="t"/>
              <a:pathLst>
                <a:path extrusionOk="0" h="268" w="1061">
                  <a:moveTo>
                    <a:pt x="1" y="0"/>
                  </a:moveTo>
                  <a:cubicBezTo>
                    <a:pt x="1" y="36"/>
                    <a:pt x="1" y="72"/>
                    <a:pt x="13" y="131"/>
                  </a:cubicBezTo>
                  <a:cubicBezTo>
                    <a:pt x="170" y="242"/>
                    <a:pt x="449" y="267"/>
                    <a:pt x="766" y="267"/>
                  </a:cubicBezTo>
                  <a:cubicBezTo>
                    <a:pt x="858" y="267"/>
                    <a:pt x="953" y="265"/>
                    <a:pt x="1049" y="262"/>
                  </a:cubicBezTo>
                  <a:cubicBezTo>
                    <a:pt x="1049" y="155"/>
                    <a:pt x="1049" y="72"/>
                    <a:pt x="106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0" name="Google Shape;8490;p59"/>
            <p:cNvSpPr/>
            <p:nvPr/>
          </p:nvSpPr>
          <p:spPr>
            <a:xfrm>
              <a:off x="754250" y="1013650"/>
              <a:ext cx="22350" cy="17000"/>
            </a:xfrm>
            <a:custGeom>
              <a:rect b="b" l="l" r="r" t="t"/>
              <a:pathLst>
                <a:path extrusionOk="0" h="680" w="894">
                  <a:moveTo>
                    <a:pt x="462" y="0"/>
                  </a:moveTo>
                  <a:cubicBezTo>
                    <a:pt x="304" y="0"/>
                    <a:pt x="149" y="48"/>
                    <a:pt x="48" y="143"/>
                  </a:cubicBezTo>
                  <a:cubicBezTo>
                    <a:pt x="0" y="393"/>
                    <a:pt x="239" y="441"/>
                    <a:pt x="203" y="679"/>
                  </a:cubicBezTo>
                  <a:cubicBezTo>
                    <a:pt x="643" y="679"/>
                    <a:pt x="882" y="477"/>
                    <a:pt x="893" y="143"/>
                  </a:cubicBezTo>
                  <a:cubicBezTo>
                    <a:pt x="780" y="48"/>
                    <a:pt x="620"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1" name="Google Shape;8491;p59"/>
            <p:cNvSpPr/>
            <p:nvPr/>
          </p:nvSpPr>
          <p:spPr>
            <a:xfrm>
              <a:off x="772100" y="894575"/>
              <a:ext cx="58375" cy="34275"/>
            </a:xfrm>
            <a:custGeom>
              <a:rect b="b" l="l" r="r" t="t"/>
              <a:pathLst>
                <a:path extrusionOk="0" h="1371" w="2335">
                  <a:moveTo>
                    <a:pt x="1870" y="1"/>
                  </a:moveTo>
                  <a:cubicBezTo>
                    <a:pt x="858" y="156"/>
                    <a:pt x="537" y="858"/>
                    <a:pt x="1" y="1370"/>
                  </a:cubicBezTo>
                  <a:cubicBezTo>
                    <a:pt x="112" y="1340"/>
                    <a:pt x="324" y="1329"/>
                    <a:pt x="604" y="1329"/>
                  </a:cubicBezTo>
                  <a:cubicBezTo>
                    <a:pt x="986" y="1329"/>
                    <a:pt x="1494" y="1349"/>
                    <a:pt x="2037" y="1370"/>
                  </a:cubicBezTo>
                  <a:cubicBezTo>
                    <a:pt x="2334" y="739"/>
                    <a:pt x="1846" y="572"/>
                    <a:pt x="1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2" name="Google Shape;8492;p59"/>
            <p:cNvSpPr/>
            <p:nvPr/>
          </p:nvSpPr>
          <p:spPr>
            <a:xfrm>
              <a:off x="670000" y="1108600"/>
              <a:ext cx="44375" cy="30675"/>
            </a:xfrm>
            <a:custGeom>
              <a:rect b="b" l="l" r="r" t="t"/>
              <a:pathLst>
                <a:path extrusionOk="0" h="1227" w="1775">
                  <a:moveTo>
                    <a:pt x="1465" y="0"/>
                  </a:moveTo>
                  <a:cubicBezTo>
                    <a:pt x="930" y="72"/>
                    <a:pt x="763" y="453"/>
                    <a:pt x="203" y="489"/>
                  </a:cubicBezTo>
                  <a:cubicBezTo>
                    <a:pt x="287" y="703"/>
                    <a:pt x="1" y="1203"/>
                    <a:pt x="346" y="1227"/>
                  </a:cubicBezTo>
                  <a:cubicBezTo>
                    <a:pt x="384" y="1151"/>
                    <a:pt x="445" y="1097"/>
                    <a:pt x="560" y="1097"/>
                  </a:cubicBezTo>
                  <a:cubicBezTo>
                    <a:pt x="588" y="1097"/>
                    <a:pt x="620" y="1101"/>
                    <a:pt x="656" y="1108"/>
                  </a:cubicBezTo>
                  <a:cubicBezTo>
                    <a:pt x="680" y="774"/>
                    <a:pt x="406" y="870"/>
                    <a:pt x="656" y="608"/>
                  </a:cubicBezTo>
                  <a:lnTo>
                    <a:pt x="656" y="608"/>
                  </a:lnTo>
                  <a:cubicBezTo>
                    <a:pt x="745" y="665"/>
                    <a:pt x="863" y="691"/>
                    <a:pt x="989" y="691"/>
                  </a:cubicBezTo>
                  <a:cubicBezTo>
                    <a:pt x="1331" y="691"/>
                    <a:pt x="1731" y="500"/>
                    <a:pt x="1775" y="239"/>
                  </a:cubicBezTo>
                  <a:cubicBezTo>
                    <a:pt x="1596" y="227"/>
                    <a:pt x="1525" y="120"/>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3" name="Google Shape;8493;p59"/>
            <p:cNvSpPr/>
            <p:nvPr/>
          </p:nvSpPr>
          <p:spPr>
            <a:xfrm>
              <a:off x="1309975" y="863775"/>
              <a:ext cx="39025" cy="28525"/>
            </a:xfrm>
            <a:custGeom>
              <a:rect b="b" l="l" r="r" t="t"/>
              <a:pathLst>
                <a:path extrusionOk="0" h="1141" w="1561">
                  <a:moveTo>
                    <a:pt x="206" y="1"/>
                  </a:moveTo>
                  <a:cubicBezTo>
                    <a:pt x="146" y="1"/>
                    <a:pt x="85" y="13"/>
                    <a:pt x="24" y="42"/>
                  </a:cubicBezTo>
                  <a:cubicBezTo>
                    <a:pt x="0" y="292"/>
                    <a:pt x="72" y="471"/>
                    <a:pt x="191" y="638"/>
                  </a:cubicBezTo>
                  <a:lnTo>
                    <a:pt x="179" y="816"/>
                  </a:lnTo>
                  <a:cubicBezTo>
                    <a:pt x="239" y="816"/>
                    <a:pt x="286" y="804"/>
                    <a:pt x="358" y="792"/>
                  </a:cubicBezTo>
                  <a:cubicBezTo>
                    <a:pt x="536" y="911"/>
                    <a:pt x="762" y="1030"/>
                    <a:pt x="953" y="1138"/>
                  </a:cubicBezTo>
                  <a:cubicBezTo>
                    <a:pt x="981" y="1140"/>
                    <a:pt x="1009" y="1141"/>
                    <a:pt x="1035" y="1141"/>
                  </a:cubicBezTo>
                  <a:cubicBezTo>
                    <a:pt x="1324" y="1141"/>
                    <a:pt x="1462" y="1019"/>
                    <a:pt x="1429" y="757"/>
                  </a:cubicBezTo>
                  <a:cubicBezTo>
                    <a:pt x="1334" y="709"/>
                    <a:pt x="1227" y="638"/>
                    <a:pt x="1120" y="566"/>
                  </a:cubicBezTo>
                  <a:cubicBezTo>
                    <a:pt x="1286" y="471"/>
                    <a:pt x="1441" y="388"/>
                    <a:pt x="1560" y="268"/>
                  </a:cubicBezTo>
                  <a:cubicBezTo>
                    <a:pt x="1463" y="194"/>
                    <a:pt x="1369" y="169"/>
                    <a:pt x="1272" y="169"/>
                  </a:cubicBezTo>
                  <a:cubicBezTo>
                    <a:pt x="1120" y="169"/>
                    <a:pt x="959" y="232"/>
                    <a:pt x="762" y="268"/>
                  </a:cubicBezTo>
                  <a:cubicBezTo>
                    <a:pt x="582" y="124"/>
                    <a:pt x="395" y="1"/>
                    <a:pt x="2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4" name="Google Shape;8494;p59"/>
            <p:cNvSpPr/>
            <p:nvPr/>
          </p:nvSpPr>
          <p:spPr>
            <a:xfrm>
              <a:off x="1198050" y="904700"/>
              <a:ext cx="40200" cy="57900"/>
            </a:xfrm>
            <a:custGeom>
              <a:rect b="b" l="l" r="r" t="t"/>
              <a:pathLst>
                <a:path extrusionOk="0" h="2316" w="1608">
                  <a:moveTo>
                    <a:pt x="715" y="1"/>
                  </a:moveTo>
                  <a:cubicBezTo>
                    <a:pt x="882" y="906"/>
                    <a:pt x="1" y="1382"/>
                    <a:pt x="394" y="2311"/>
                  </a:cubicBezTo>
                  <a:cubicBezTo>
                    <a:pt x="421" y="2314"/>
                    <a:pt x="447" y="2315"/>
                    <a:pt x="471" y="2315"/>
                  </a:cubicBezTo>
                  <a:cubicBezTo>
                    <a:pt x="787" y="2315"/>
                    <a:pt x="846" y="2063"/>
                    <a:pt x="1010" y="2063"/>
                  </a:cubicBezTo>
                  <a:cubicBezTo>
                    <a:pt x="1068" y="2063"/>
                    <a:pt x="1139" y="2094"/>
                    <a:pt x="1239" y="2180"/>
                  </a:cubicBezTo>
                  <a:cubicBezTo>
                    <a:pt x="703" y="1441"/>
                    <a:pt x="1608" y="60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5" name="Google Shape;8495;p59"/>
            <p:cNvSpPr/>
            <p:nvPr/>
          </p:nvSpPr>
          <p:spPr>
            <a:xfrm>
              <a:off x="648275" y="997700"/>
              <a:ext cx="29800" cy="23200"/>
            </a:xfrm>
            <a:custGeom>
              <a:rect b="b" l="l" r="r" t="t"/>
              <a:pathLst>
                <a:path extrusionOk="0" h="928" w="1192">
                  <a:moveTo>
                    <a:pt x="790" y="1"/>
                  </a:moveTo>
                  <a:cubicBezTo>
                    <a:pt x="581" y="1"/>
                    <a:pt x="326" y="96"/>
                    <a:pt x="1" y="103"/>
                  </a:cubicBezTo>
                  <a:lnTo>
                    <a:pt x="1" y="924"/>
                  </a:lnTo>
                  <a:cubicBezTo>
                    <a:pt x="38" y="927"/>
                    <a:pt x="74" y="928"/>
                    <a:pt x="109" y="928"/>
                  </a:cubicBezTo>
                  <a:cubicBezTo>
                    <a:pt x="742" y="928"/>
                    <a:pt x="887" y="528"/>
                    <a:pt x="1191" y="245"/>
                  </a:cubicBezTo>
                  <a:cubicBezTo>
                    <a:pt x="1078" y="55"/>
                    <a:pt x="948" y="1"/>
                    <a:pt x="7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6" name="Google Shape;8496;p59"/>
            <p:cNvSpPr/>
            <p:nvPr/>
          </p:nvSpPr>
          <p:spPr>
            <a:xfrm>
              <a:off x="1436475" y="870475"/>
              <a:ext cx="39425" cy="25100"/>
            </a:xfrm>
            <a:custGeom>
              <a:rect b="b" l="l" r="r" t="t"/>
              <a:pathLst>
                <a:path extrusionOk="0" h="1004" w="1577">
                  <a:moveTo>
                    <a:pt x="584" y="0"/>
                  </a:moveTo>
                  <a:cubicBezTo>
                    <a:pt x="155" y="108"/>
                    <a:pt x="1" y="429"/>
                    <a:pt x="96" y="953"/>
                  </a:cubicBezTo>
                  <a:cubicBezTo>
                    <a:pt x="230" y="988"/>
                    <a:pt x="355" y="1003"/>
                    <a:pt x="468" y="1003"/>
                  </a:cubicBezTo>
                  <a:cubicBezTo>
                    <a:pt x="1361" y="1003"/>
                    <a:pt x="1577" y="43"/>
                    <a:pt x="5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7" name="Google Shape;8497;p59"/>
            <p:cNvSpPr/>
            <p:nvPr/>
          </p:nvSpPr>
          <p:spPr>
            <a:xfrm>
              <a:off x="977800" y="857375"/>
              <a:ext cx="33950" cy="10550"/>
            </a:xfrm>
            <a:custGeom>
              <a:rect b="b" l="l" r="r" t="t"/>
              <a:pathLst>
                <a:path extrusionOk="0" h="422" w="1358">
                  <a:moveTo>
                    <a:pt x="0" y="1"/>
                  </a:moveTo>
                  <a:cubicBezTo>
                    <a:pt x="120" y="281"/>
                    <a:pt x="445" y="421"/>
                    <a:pt x="812" y="421"/>
                  </a:cubicBezTo>
                  <a:cubicBezTo>
                    <a:pt x="990" y="421"/>
                    <a:pt x="1178" y="388"/>
                    <a:pt x="1357" y="322"/>
                  </a:cubicBezTo>
                  <a:lnTo>
                    <a:pt x="1357"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8" name="Google Shape;8498;p59"/>
            <p:cNvSpPr/>
            <p:nvPr/>
          </p:nvSpPr>
          <p:spPr>
            <a:xfrm>
              <a:off x="1397475" y="857075"/>
              <a:ext cx="27725" cy="1525"/>
            </a:xfrm>
            <a:custGeom>
              <a:rect b="b" l="l" r="r" t="t"/>
              <a:pathLst>
                <a:path extrusionOk="0" h="61" w="1109">
                  <a:moveTo>
                    <a:pt x="132" y="1"/>
                  </a:moveTo>
                  <a:cubicBezTo>
                    <a:pt x="108" y="13"/>
                    <a:pt x="48" y="48"/>
                    <a:pt x="1" y="60"/>
                  </a:cubicBezTo>
                  <a:lnTo>
                    <a:pt x="1108" y="60"/>
                  </a:lnTo>
                  <a:lnTo>
                    <a:pt x="1108"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9" name="Google Shape;8499;p59"/>
            <p:cNvSpPr/>
            <p:nvPr/>
          </p:nvSpPr>
          <p:spPr>
            <a:xfrm>
              <a:off x="1037625" y="857375"/>
              <a:ext cx="69800" cy="37250"/>
            </a:xfrm>
            <a:custGeom>
              <a:rect b="b" l="l" r="r" t="t"/>
              <a:pathLst>
                <a:path extrusionOk="0" h="1490" w="2792">
                  <a:moveTo>
                    <a:pt x="286" y="1"/>
                  </a:moveTo>
                  <a:cubicBezTo>
                    <a:pt x="0" y="334"/>
                    <a:pt x="215" y="953"/>
                    <a:pt x="857" y="977"/>
                  </a:cubicBezTo>
                  <a:cubicBezTo>
                    <a:pt x="822" y="1120"/>
                    <a:pt x="798" y="1227"/>
                    <a:pt x="881" y="1275"/>
                  </a:cubicBezTo>
                  <a:cubicBezTo>
                    <a:pt x="945" y="1173"/>
                    <a:pt x="1042" y="1138"/>
                    <a:pt x="1158" y="1138"/>
                  </a:cubicBezTo>
                  <a:cubicBezTo>
                    <a:pt x="1405" y="1138"/>
                    <a:pt x="1735" y="1296"/>
                    <a:pt x="1992" y="1296"/>
                  </a:cubicBezTo>
                  <a:cubicBezTo>
                    <a:pt x="2066" y="1296"/>
                    <a:pt x="2133" y="1284"/>
                    <a:pt x="2191" y="1251"/>
                  </a:cubicBezTo>
                  <a:lnTo>
                    <a:pt x="2191" y="1477"/>
                  </a:lnTo>
                  <a:cubicBezTo>
                    <a:pt x="2237" y="1486"/>
                    <a:pt x="2280" y="1489"/>
                    <a:pt x="2320" y="1489"/>
                  </a:cubicBezTo>
                  <a:cubicBezTo>
                    <a:pt x="2791" y="1489"/>
                    <a:pt x="2791" y="929"/>
                    <a:pt x="2320" y="929"/>
                  </a:cubicBezTo>
                  <a:cubicBezTo>
                    <a:pt x="2280" y="929"/>
                    <a:pt x="2237" y="933"/>
                    <a:pt x="2191" y="941"/>
                  </a:cubicBezTo>
                  <a:lnTo>
                    <a:pt x="2191" y="1108"/>
                  </a:lnTo>
                  <a:cubicBezTo>
                    <a:pt x="1786" y="929"/>
                    <a:pt x="1631" y="584"/>
                    <a:pt x="1238" y="394"/>
                  </a:cubicBezTo>
                  <a:cubicBezTo>
                    <a:pt x="1215" y="239"/>
                    <a:pt x="1131" y="108"/>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0" name="Google Shape;8500;p59"/>
            <p:cNvSpPr/>
            <p:nvPr/>
          </p:nvSpPr>
          <p:spPr>
            <a:xfrm>
              <a:off x="1006950" y="898450"/>
              <a:ext cx="76825" cy="74450"/>
            </a:xfrm>
            <a:custGeom>
              <a:rect b="b" l="l" r="r" t="t"/>
              <a:pathLst>
                <a:path extrusionOk="0" h="2978" w="3073">
                  <a:moveTo>
                    <a:pt x="2037" y="1"/>
                  </a:moveTo>
                  <a:lnTo>
                    <a:pt x="2037" y="1"/>
                  </a:lnTo>
                  <a:cubicBezTo>
                    <a:pt x="1084" y="13"/>
                    <a:pt x="1168" y="834"/>
                    <a:pt x="846" y="1358"/>
                  </a:cubicBezTo>
                  <a:cubicBezTo>
                    <a:pt x="1084" y="1501"/>
                    <a:pt x="1489" y="1489"/>
                    <a:pt x="1525" y="1751"/>
                  </a:cubicBezTo>
                  <a:cubicBezTo>
                    <a:pt x="1203" y="2263"/>
                    <a:pt x="1" y="2072"/>
                    <a:pt x="179" y="2977"/>
                  </a:cubicBezTo>
                  <a:cubicBezTo>
                    <a:pt x="433" y="2823"/>
                    <a:pt x="640" y="2771"/>
                    <a:pt x="846" y="2771"/>
                  </a:cubicBezTo>
                  <a:cubicBezTo>
                    <a:pt x="1182" y="2771"/>
                    <a:pt x="1517" y="2911"/>
                    <a:pt x="2049" y="2977"/>
                  </a:cubicBezTo>
                  <a:cubicBezTo>
                    <a:pt x="2406" y="2811"/>
                    <a:pt x="2715" y="2608"/>
                    <a:pt x="3073" y="2430"/>
                  </a:cubicBezTo>
                  <a:cubicBezTo>
                    <a:pt x="3013" y="1846"/>
                    <a:pt x="2382" y="1727"/>
                    <a:pt x="1870" y="1489"/>
                  </a:cubicBezTo>
                  <a:cubicBezTo>
                    <a:pt x="1763" y="1132"/>
                    <a:pt x="1965" y="786"/>
                    <a:pt x="20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1" name="Google Shape;8501;p59"/>
            <p:cNvSpPr/>
            <p:nvPr/>
          </p:nvSpPr>
          <p:spPr>
            <a:xfrm>
              <a:off x="1155625" y="945775"/>
              <a:ext cx="23400" cy="20325"/>
            </a:xfrm>
            <a:custGeom>
              <a:rect b="b" l="l" r="r" t="t"/>
              <a:pathLst>
                <a:path extrusionOk="0" h="813" w="936">
                  <a:moveTo>
                    <a:pt x="376" y="1"/>
                  </a:moveTo>
                  <a:cubicBezTo>
                    <a:pt x="261" y="300"/>
                    <a:pt x="1" y="812"/>
                    <a:pt x="654" y="812"/>
                  </a:cubicBezTo>
                  <a:cubicBezTo>
                    <a:pt x="675" y="812"/>
                    <a:pt x="698" y="812"/>
                    <a:pt x="721" y="810"/>
                  </a:cubicBezTo>
                  <a:cubicBezTo>
                    <a:pt x="936" y="417"/>
                    <a:pt x="876" y="144"/>
                    <a:pt x="3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2" name="Google Shape;8502;p59"/>
            <p:cNvSpPr/>
            <p:nvPr/>
          </p:nvSpPr>
          <p:spPr>
            <a:xfrm>
              <a:off x="1107275" y="870775"/>
              <a:ext cx="68175" cy="42575"/>
            </a:xfrm>
            <a:custGeom>
              <a:rect b="b" l="l" r="r" t="t"/>
              <a:pathLst>
                <a:path extrusionOk="0" h="1703" w="2727">
                  <a:moveTo>
                    <a:pt x="1119" y="0"/>
                  </a:moveTo>
                  <a:lnTo>
                    <a:pt x="1119" y="0"/>
                  </a:lnTo>
                  <a:cubicBezTo>
                    <a:pt x="1131" y="250"/>
                    <a:pt x="965" y="477"/>
                    <a:pt x="834" y="679"/>
                  </a:cubicBezTo>
                  <a:cubicBezTo>
                    <a:pt x="704" y="636"/>
                    <a:pt x="569" y="605"/>
                    <a:pt x="390" y="605"/>
                  </a:cubicBezTo>
                  <a:cubicBezTo>
                    <a:pt x="323" y="605"/>
                    <a:pt x="249" y="610"/>
                    <a:pt x="167" y="620"/>
                  </a:cubicBezTo>
                  <a:cubicBezTo>
                    <a:pt x="0" y="774"/>
                    <a:pt x="167" y="1417"/>
                    <a:pt x="334" y="1703"/>
                  </a:cubicBezTo>
                  <a:cubicBezTo>
                    <a:pt x="596" y="1667"/>
                    <a:pt x="774" y="1536"/>
                    <a:pt x="881" y="1358"/>
                  </a:cubicBezTo>
                  <a:cubicBezTo>
                    <a:pt x="1977" y="1286"/>
                    <a:pt x="2727" y="96"/>
                    <a:pt x="11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3" name="Google Shape;8503;p59"/>
            <p:cNvSpPr/>
            <p:nvPr/>
          </p:nvSpPr>
          <p:spPr>
            <a:xfrm>
              <a:off x="1172750" y="898025"/>
              <a:ext cx="18575" cy="27250"/>
            </a:xfrm>
            <a:custGeom>
              <a:rect b="b" l="l" r="r" t="t"/>
              <a:pathLst>
                <a:path extrusionOk="0" h="1090" w="743">
                  <a:moveTo>
                    <a:pt x="117" y="1"/>
                  </a:moveTo>
                  <a:cubicBezTo>
                    <a:pt x="91" y="1"/>
                    <a:pt x="65" y="2"/>
                    <a:pt x="36" y="6"/>
                  </a:cubicBezTo>
                  <a:cubicBezTo>
                    <a:pt x="286" y="303"/>
                    <a:pt x="1" y="1018"/>
                    <a:pt x="548" y="1089"/>
                  </a:cubicBezTo>
                  <a:cubicBezTo>
                    <a:pt x="640" y="941"/>
                    <a:pt x="742" y="1"/>
                    <a:pt x="1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4" name="Google Shape;8504;p59"/>
            <p:cNvSpPr/>
            <p:nvPr/>
          </p:nvSpPr>
          <p:spPr>
            <a:xfrm>
              <a:off x="1144325" y="901725"/>
              <a:ext cx="26375" cy="11950"/>
            </a:xfrm>
            <a:custGeom>
              <a:rect b="b" l="l" r="r" t="t"/>
              <a:pathLst>
                <a:path extrusionOk="0" h="478" w="1055">
                  <a:moveTo>
                    <a:pt x="630" y="1"/>
                  </a:moveTo>
                  <a:cubicBezTo>
                    <a:pt x="318" y="1"/>
                    <a:pt x="0" y="149"/>
                    <a:pt x="102" y="477"/>
                  </a:cubicBezTo>
                  <a:cubicBezTo>
                    <a:pt x="124" y="477"/>
                    <a:pt x="146" y="478"/>
                    <a:pt x="167" y="478"/>
                  </a:cubicBezTo>
                  <a:cubicBezTo>
                    <a:pt x="619" y="478"/>
                    <a:pt x="918" y="358"/>
                    <a:pt x="1054" y="120"/>
                  </a:cubicBezTo>
                  <a:cubicBezTo>
                    <a:pt x="956" y="42"/>
                    <a:pt x="794" y="1"/>
                    <a:pt x="6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5" name="Google Shape;8505;p59"/>
            <p:cNvSpPr/>
            <p:nvPr/>
          </p:nvSpPr>
          <p:spPr>
            <a:xfrm>
              <a:off x="436050" y="994750"/>
              <a:ext cx="71475" cy="47200"/>
            </a:xfrm>
            <a:custGeom>
              <a:rect b="b" l="l" r="r" t="t"/>
              <a:pathLst>
                <a:path extrusionOk="0" h="1888" w="2859">
                  <a:moveTo>
                    <a:pt x="1563" y="1"/>
                  </a:moveTo>
                  <a:cubicBezTo>
                    <a:pt x="1019" y="1"/>
                    <a:pt x="605" y="281"/>
                    <a:pt x="1" y="447"/>
                  </a:cubicBezTo>
                  <a:cubicBezTo>
                    <a:pt x="477" y="1292"/>
                    <a:pt x="1441" y="1757"/>
                    <a:pt x="2858" y="1887"/>
                  </a:cubicBezTo>
                  <a:lnTo>
                    <a:pt x="2858" y="1530"/>
                  </a:lnTo>
                  <a:cubicBezTo>
                    <a:pt x="1822" y="1352"/>
                    <a:pt x="2239" y="840"/>
                    <a:pt x="2382" y="197"/>
                  </a:cubicBezTo>
                  <a:cubicBezTo>
                    <a:pt x="2066" y="55"/>
                    <a:pt x="1802" y="1"/>
                    <a:pt x="156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6" name="Google Shape;8506;p59"/>
            <p:cNvSpPr/>
            <p:nvPr/>
          </p:nvSpPr>
          <p:spPr>
            <a:xfrm>
              <a:off x="488150" y="1096475"/>
              <a:ext cx="19675" cy="15125"/>
            </a:xfrm>
            <a:custGeom>
              <a:rect b="b" l="l" r="r" t="t"/>
              <a:pathLst>
                <a:path extrusionOk="0" h="605" w="787">
                  <a:moveTo>
                    <a:pt x="148" y="0"/>
                  </a:moveTo>
                  <a:cubicBezTo>
                    <a:pt x="103" y="0"/>
                    <a:pt x="53" y="3"/>
                    <a:pt x="0" y="9"/>
                  </a:cubicBezTo>
                  <a:cubicBezTo>
                    <a:pt x="60" y="366"/>
                    <a:pt x="334" y="557"/>
                    <a:pt x="786" y="605"/>
                  </a:cubicBezTo>
                  <a:cubicBezTo>
                    <a:pt x="710" y="322"/>
                    <a:pt x="624"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7" name="Google Shape;8507;p59"/>
            <p:cNvSpPr/>
            <p:nvPr/>
          </p:nvSpPr>
          <p:spPr>
            <a:xfrm>
              <a:off x="541425" y="1058600"/>
              <a:ext cx="25625" cy="13775"/>
            </a:xfrm>
            <a:custGeom>
              <a:rect b="b" l="l" r="r" t="t"/>
              <a:pathLst>
                <a:path extrusionOk="0" h="551" w="1025">
                  <a:moveTo>
                    <a:pt x="598" y="1"/>
                  </a:moveTo>
                  <a:cubicBezTo>
                    <a:pt x="347" y="1"/>
                    <a:pt x="87" y="97"/>
                    <a:pt x="0" y="262"/>
                  </a:cubicBezTo>
                  <a:cubicBezTo>
                    <a:pt x="258" y="361"/>
                    <a:pt x="383" y="550"/>
                    <a:pt x="759" y="550"/>
                  </a:cubicBezTo>
                  <a:cubicBezTo>
                    <a:pt x="836" y="550"/>
                    <a:pt x="923" y="542"/>
                    <a:pt x="1024" y="524"/>
                  </a:cubicBezTo>
                  <a:lnTo>
                    <a:pt x="1024" y="131"/>
                  </a:lnTo>
                  <a:cubicBezTo>
                    <a:pt x="921" y="42"/>
                    <a:pt x="761" y="1"/>
                    <a:pt x="5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8" name="Google Shape;8508;p59"/>
            <p:cNvSpPr/>
            <p:nvPr/>
          </p:nvSpPr>
          <p:spPr>
            <a:xfrm>
              <a:off x="340200" y="1132575"/>
              <a:ext cx="234575" cy="180250"/>
            </a:xfrm>
            <a:custGeom>
              <a:rect b="b" l="l" r="r" t="t"/>
              <a:pathLst>
                <a:path extrusionOk="0" h="7210" w="9383">
                  <a:moveTo>
                    <a:pt x="1453" y="4411"/>
                  </a:moveTo>
                  <a:cubicBezTo>
                    <a:pt x="1608" y="4506"/>
                    <a:pt x="1811" y="4554"/>
                    <a:pt x="2096" y="4554"/>
                  </a:cubicBezTo>
                  <a:lnTo>
                    <a:pt x="2096" y="4911"/>
                  </a:lnTo>
                  <a:cubicBezTo>
                    <a:pt x="1739" y="4864"/>
                    <a:pt x="1370" y="4816"/>
                    <a:pt x="1453" y="4411"/>
                  </a:cubicBezTo>
                  <a:close/>
                  <a:moveTo>
                    <a:pt x="7445" y="0"/>
                  </a:moveTo>
                  <a:cubicBezTo>
                    <a:pt x="7170" y="0"/>
                    <a:pt x="6910" y="93"/>
                    <a:pt x="6680" y="351"/>
                  </a:cubicBezTo>
                  <a:cubicBezTo>
                    <a:pt x="6822" y="447"/>
                    <a:pt x="7081" y="457"/>
                    <a:pt x="7353" y="457"/>
                  </a:cubicBezTo>
                  <a:cubicBezTo>
                    <a:pt x="7428" y="457"/>
                    <a:pt x="7503" y="457"/>
                    <a:pt x="7577" y="457"/>
                  </a:cubicBezTo>
                  <a:cubicBezTo>
                    <a:pt x="7872" y="457"/>
                    <a:pt x="8150" y="469"/>
                    <a:pt x="8276" y="589"/>
                  </a:cubicBezTo>
                  <a:cubicBezTo>
                    <a:pt x="7999" y="1050"/>
                    <a:pt x="7631" y="1211"/>
                    <a:pt x="7230" y="1211"/>
                  </a:cubicBezTo>
                  <a:cubicBezTo>
                    <a:pt x="6303" y="1211"/>
                    <a:pt x="5198" y="350"/>
                    <a:pt x="4628" y="350"/>
                  </a:cubicBezTo>
                  <a:cubicBezTo>
                    <a:pt x="4617" y="350"/>
                    <a:pt x="4607" y="351"/>
                    <a:pt x="4597" y="351"/>
                  </a:cubicBezTo>
                  <a:cubicBezTo>
                    <a:pt x="5144" y="804"/>
                    <a:pt x="4442" y="1280"/>
                    <a:pt x="4918" y="2054"/>
                  </a:cubicBezTo>
                  <a:cubicBezTo>
                    <a:pt x="4795" y="2050"/>
                    <a:pt x="4674" y="2048"/>
                    <a:pt x="4556" y="2048"/>
                  </a:cubicBezTo>
                  <a:cubicBezTo>
                    <a:pt x="2753" y="2048"/>
                    <a:pt x="1506" y="2470"/>
                    <a:pt x="680" y="3197"/>
                  </a:cubicBezTo>
                  <a:cubicBezTo>
                    <a:pt x="691" y="3554"/>
                    <a:pt x="1430" y="3340"/>
                    <a:pt x="1311" y="3804"/>
                  </a:cubicBezTo>
                  <a:cubicBezTo>
                    <a:pt x="1215" y="4030"/>
                    <a:pt x="1215" y="4316"/>
                    <a:pt x="977" y="4411"/>
                  </a:cubicBezTo>
                  <a:cubicBezTo>
                    <a:pt x="908" y="4428"/>
                    <a:pt x="851" y="4435"/>
                    <a:pt x="801" y="4435"/>
                  </a:cubicBezTo>
                  <a:cubicBezTo>
                    <a:pt x="572" y="4435"/>
                    <a:pt x="513" y="4284"/>
                    <a:pt x="288" y="4284"/>
                  </a:cubicBezTo>
                  <a:cubicBezTo>
                    <a:pt x="259" y="4284"/>
                    <a:pt x="227" y="4286"/>
                    <a:pt x="191" y="4292"/>
                  </a:cubicBezTo>
                  <a:cubicBezTo>
                    <a:pt x="322" y="4756"/>
                    <a:pt x="1" y="4876"/>
                    <a:pt x="37" y="5268"/>
                  </a:cubicBezTo>
                  <a:cubicBezTo>
                    <a:pt x="906" y="5780"/>
                    <a:pt x="1263" y="6697"/>
                    <a:pt x="2108" y="7209"/>
                  </a:cubicBezTo>
                  <a:cubicBezTo>
                    <a:pt x="2180" y="6423"/>
                    <a:pt x="2477" y="5709"/>
                    <a:pt x="3537" y="5399"/>
                  </a:cubicBezTo>
                  <a:cubicBezTo>
                    <a:pt x="3549" y="5399"/>
                    <a:pt x="3573" y="5423"/>
                    <a:pt x="3573" y="5447"/>
                  </a:cubicBezTo>
                  <a:cubicBezTo>
                    <a:pt x="3192" y="5447"/>
                    <a:pt x="3096" y="5649"/>
                    <a:pt x="2942" y="5840"/>
                  </a:cubicBezTo>
                  <a:cubicBezTo>
                    <a:pt x="3132" y="5880"/>
                    <a:pt x="3238" y="5996"/>
                    <a:pt x="3466" y="5996"/>
                  </a:cubicBezTo>
                  <a:cubicBezTo>
                    <a:pt x="3509" y="5996"/>
                    <a:pt x="3556" y="5992"/>
                    <a:pt x="3608" y="5983"/>
                  </a:cubicBezTo>
                  <a:lnTo>
                    <a:pt x="3608" y="5518"/>
                  </a:lnTo>
                  <a:cubicBezTo>
                    <a:pt x="3751" y="5780"/>
                    <a:pt x="3775" y="6161"/>
                    <a:pt x="4168" y="6233"/>
                  </a:cubicBezTo>
                  <a:cubicBezTo>
                    <a:pt x="4251" y="5685"/>
                    <a:pt x="4144" y="5268"/>
                    <a:pt x="3692" y="5126"/>
                  </a:cubicBezTo>
                  <a:cubicBezTo>
                    <a:pt x="3930" y="4947"/>
                    <a:pt x="4025" y="4649"/>
                    <a:pt x="4001" y="4268"/>
                  </a:cubicBezTo>
                  <a:cubicBezTo>
                    <a:pt x="2977" y="3816"/>
                    <a:pt x="2715" y="4149"/>
                    <a:pt x="2084" y="3423"/>
                  </a:cubicBezTo>
                  <a:cubicBezTo>
                    <a:pt x="2287" y="3209"/>
                    <a:pt x="2406" y="2947"/>
                    <a:pt x="2882" y="2923"/>
                  </a:cubicBezTo>
                  <a:cubicBezTo>
                    <a:pt x="3076" y="3041"/>
                    <a:pt x="3237" y="3088"/>
                    <a:pt x="3382" y="3088"/>
                  </a:cubicBezTo>
                  <a:cubicBezTo>
                    <a:pt x="3926" y="3088"/>
                    <a:pt x="4239" y="2430"/>
                    <a:pt x="5136" y="2430"/>
                  </a:cubicBezTo>
                  <a:cubicBezTo>
                    <a:pt x="5177" y="2430"/>
                    <a:pt x="5219" y="2432"/>
                    <a:pt x="5263" y="2435"/>
                  </a:cubicBezTo>
                  <a:cubicBezTo>
                    <a:pt x="5263" y="1828"/>
                    <a:pt x="5740" y="1578"/>
                    <a:pt x="6049" y="1220"/>
                  </a:cubicBezTo>
                  <a:lnTo>
                    <a:pt x="6049" y="1220"/>
                  </a:lnTo>
                  <a:cubicBezTo>
                    <a:pt x="7121" y="1839"/>
                    <a:pt x="5204" y="2673"/>
                    <a:pt x="6049" y="3661"/>
                  </a:cubicBezTo>
                  <a:cubicBezTo>
                    <a:pt x="6281" y="3597"/>
                    <a:pt x="6464" y="3570"/>
                    <a:pt x="6615" y="3570"/>
                  </a:cubicBezTo>
                  <a:cubicBezTo>
                    <a:pt x="7161" y="3570"/>
                    <a:pt x="7289" y="3923"/>
                    <a:pt x="7811" y="4137"/>
                  </a:cubicBezTo>
                  <a:cubicBezTo>
                    <a:pt x="8776" y="3804"/>
                    <a:pt x="7990" y="3042"/>
                    <a:pt x="7799" y="2554"/>
                  </a:cubicBezTo>
                  <a:cubicBezTo>
                    <a:pt x="8276" y="2435"/>
                    <a:pt x="9062" y="2554"/>
                    <a:pt x="9228" y="2185"/>
                  </a:cubicBezTo>
                  <a:lnTo>
                    <a:pt x="9228" y="2185"/>
                  </a:lnTo>
                  <a:cubicBezTo>
                    <a:pt x="9163" y="2190"/>
                    <a:pt x="9102" y="2193"/>
                    <a:pt x="9044" y="2193"/>
                  </a:cubicBezTo>
                  <a:cubicBezTo>
                    <a:pt x="8470" y="2193"/>
                    <a:pt x="8207" y="1935"/>
                    <a:pt x="8121" y="1589"/>
                  </a:cubicBezTo>
                  <a:cubicBezTo>
                    <a:pt x="8716" y="1399"/>
                    <a:pt x="9145" y="1066"/>
                    <a:pt x="9383" y="601"/>
                  </a:cubicBezTo>
                  <a:cubicBezTo>
                    <a:pt x="8800" y="501"/>
                    <a:pt x="8084" y="0"/>
                    <a:pt x="74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9" name="Google Shape;8509;p59"/>
            <p:cNvSpPr/>
            <p:nvPr/>
          </p:nvSpPr>
          <p:spPr>
            <a:xfrm>
              <a:off x="547975" y="908875"/>
              <a:ext cx="28900" cy="23825"/>
            </a:xfrm>
            <a:custGeom>
              <a:rect b="b" l="l" r="r" t="t"/>
              <a:pathLst>
                <a:path extrusionOk="0" h="953" w="1156">
                  <a:moveTo>
                    <a:pt x="239" y="0"/>
                  </a:moveTo>
                  <a:cubicBezTo>
                    <a:pt x="0" y="179"/>
                    <a:pt x="0" y="774"/>
                    <a:pt x="239" y="953"/>
                  </a:cubicBezTo>
                  <a:lnTo>
                    <a:pt x="929" y="953"/>
                  </a:lnTo>
                  <a:cubicBezTo>
                    <a:pt x="1155" y="548"/>
                    <a:pt x="989" y="12"/>
                    <a:pt x="2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0" name="Google Shape;8510;p59"/>
            <p:cNvSpPr/>
            <p:nvPr/>
          </p:nvSpPr>
          <p:spPr>
            <a:xfrm>
              <a:off x="622375" y="874925"/>
              <a:ext cx="30575" cy="27125"/>
            </a:xfrm>
            <a:custGeom>
              <a:rect b="b" l="l" r="r" t="t"/>
              <a:pathLst>
                <a:path extrusionOk="0" h="1085" w="1223">
                  <a:moveTo>
                    <a:pt x="360" y="1"/>
                  </a:moveTo>
                  <a:cubicBezTo>
                    <a:pt x="355" y="1"/>
                    <a:pt x="351" y="1"/>
                    <a:pt x="346" y="1"/>
                  </a:cubicBezTo>
                  <a:cubicBezTo>
                    <a:pt x="239" y="311"/>
                    <a:pt x="1" y="823"/>
                    <a:pt x="346" y="1085"/>
                  </a:cubicBezTo>
                  <a:cubicBezTo>
                    <a:pt x="1222" y="1061"/>
                    <a:pt x="1180"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1" name="Google Shape;8511;p59"/>
            <p:cNvSpPr/>
            <p:nvPr/>
          </p:nvSpPr>
          <p:spPr>
            <a:xfrm>
              <a:off x="558100" y="864800"/>
              <a:ext cx="39775" cy="27450"/>
            </a:xfrm>
            <a:custGeom>
              <a:rect b="b" l="l" r="r" t="t"/>
              <a:pathLst>
                <a:path extrusionOk="0" h="1098" w="1591">
                  <a:moveTo>
                    <a:pt x="737" y="1"/>
                  </a:moveTo>
                  <a:cubicBezTo>
                    <a:pt x="726" y="1"/>
                    <a:pt x="714" y="1"/>
                    <a:pt x="703" y="1"/>
                  </a:cubicBezTo>
                  <a:cubicBezTo>
                    <a:pt x="468" y="236"/>
                    <a:pt x="1" y="1097"/>
                    <a:pt x="835" y="1097"/>
                  </a:cubicBezTo>
                  <a:cubicBezTo>
                    <a:pt x="846" y="1097"/>
                    <a:pt x="858" y="1097"/>
                    <a:pt x="869" y="1097"/>
                  </a:cubicBezTo>
                  <a:cubicBezTo>
                    <a:pt x="1410" y="885"/>
                    <a:pt x="1591" y="1"/>
                    <a:pt x="7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2" name="Google Shape;8512;p59"/>
            <p:cNvSpPr/>
            <p:nvPr/>
          </p:nvSpPr>
          <p:spPr>
            <a:xfrm>
              <a:off x="447675" y="1047875"/>
              <a:ext cx="41975" cy="24375"/>
            </a:xfrm>
            <a:custGeom>
              <a:rect b="b" l="l" r="r" t="t"/>
              <a:pathLst>
                <a:path extrusionOk="0" h="975" w="1679">
                  <a:moveTo>
                    <a:pt x="512" y="1"/>
                  </a:moveTo>
                  <a:cubicBezTo>
                    <a:pt x="417" y="286"/>
                    <a:pt x="143" y="441"/>
                    <a:pt x="0" y="691"/>
                  </a:cubicBezTo>
                  <a:cubicBezTo>
                    <a:pt x="312" y="782"/>
                    <a:pt x="496" y="974"/>
                    <a:pt x="934" y="974"/>
                  </a:cubicBezTo>
                  <a:cubicBezTo>
                    <a:pt x="1014" y="974"/>
                    <a:pt x="1103" y="968"/>
                    <a:pt x="1203" y="953"/>
                  </a:cubicBezTo>
                  <a:cubicBezTo>
                    <a:pt x="1679" y="513"/>
                    <a:pt x="1095" y="24"/>
                    <a:pt x="5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3" name="Google Shape;8513;p59"/>
            <p:cNvSpPr/>
            <p:nvPr/>
          </p:nvSpPr>
          <p:spPr>
            <a:xfrm>
              <a:off x="391700" y="919300"/>
              <a:ext cx="32525" cy="20250"/>
            </a:xfrm>
            <a:custGeom>
              <a:rect b="b" l="l" r="r" t="t"/>
              <a:pathLst>
                <a:path extrusionOk="0" h="810" w="1301">
                  <a:moveTo>
                    <a:pt x="1191" y="0"/>
                  </a:moveTo>
                  <a:cubicBezTo>
                    <a:pt x="739" y="179"/>
                    <a:pt x="215" y="310"/>
                    <a:pt x="1" y="679"/>
                  </a:cubicBezTo>
                  <a:cubicBezTo>
                    <a:pt x="120" y="770"/>
                    <a:pt x="258" y="809"/>
                    <a:pt x="398" y="809"/>
                  </a:cubicBezTo>
                  <a:cubicBezTo>
                    <a:pt x="843" y="809"/>
                    <a:pt x="1300" y="408"/>
                    <a:pt x="11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4" name="Google Shape;8514;p59"/>
            <p:cNvSpPr/>
            <p:nvPr/>
          </p:nvSpPr>
          <p:spPr>
            <a:xfrm>
              <a:off x="332175" y="895775"/>
              <a:ext cx="29775" cy="36950"/>
            </a:xfrm>
            <a:custGeom>
              <a:rect b="b" l="l" r="r" t="t"/>
              <a:pathLst>
                <a:path extrusionOk="0" h="1478" w="1191">
                  <a:moveTo>
                    <a:pt x="334" y="1"/>
                  </a:moveTo>
                  <a:cubicBezTo>
                    <a:pt x="96" y="179"/>
                    <a:pt x="0" y="477"/>
                    <a:pt x="12" y="870"/>
                  </a:cubicBezTo>
                  <a:cubicBezTo>
                    <a:pt x="72" y="905"/>
                    <a:pt x="286" y="965"/>
                    <a:pt x="512" y="1001"/>
                  </a:cubicBezTo>
                  <a:cubicBezTo>
                    <a:pt x="500" y="1191"/>
                    <a:pt x="560" y="1382"/>
                    <a:pt x="679" y="1477"/>
                  </a:cubicBezTo>
                  <a:cubicBezTo>
                    <a:pt x="693" y="1477"/>
                    <a:pt x="706" y="1478"/>
                    <a:pt x="719" y="1478"/>
                  </a:cubicBezTo>
                  <a:cubicBezTo>
                    <a:pt x="990" y="1478"/>
                    <a:pt x="1123" y="1362"/>
                    <a:pt x="1191" y="1203"/>
                  </a:cubicBezTo>
                  <a:lnTo>
                    <a:pt x="1191" y="1203"/>
                  </a:lnTo>
                  <a:cubicBezTo>
                    <a:pt x="1174" y="1205"/>
                    <a:pt x="1159" y="1206"/>
                    <a:pt x="1144" y="1206"/>
                  </a:cubicBezTo>
                  <a:cubicBezTo>
                    <a:pt x="1008" y="1206"/>
                    <a:pt x="990" y="1107"/>
                    <a:pt x="1001" y="989"/>
                  </a:cubicBezTo>
                  <a:cubicBezTo>
                    <a:pt x="1084" y="941"/>
                    <a:pt x="1179" y="870"/>
                    <a:pt x="1120" y="751"/>
                  </a:cubicBezTo>
                  <a:lnTo>
                    <a:pt x="1120" y="751"/>
                  </a:lnTo>
                  <a:cubicBezTo>
                    <a:pt x="1110" y="754"/>
                    <a:pt x="1101" y="755"/>
                    <a:pt x="1093" y="755"/>
                  </a:cubicBezTo>
                  <a:cubicBezTo>
                    <a:pt x="1070" y="755"/>
                    <a:pt x="1050" y="744"/>
                    <a:pt x="1024" y="727"/>
                  </a:cubicBezTo>
                  <a:cubicBezTo>
                    <a:pt x="1048" y="655"/>
                    <a:pt x="1024" y="584"/>
                    <a:pt x="1001" y="524"/>
                  </a:cubicBezTo>
                  <a:cubicBezTo>
                    <a:pt x="905" y="524"/>
                    <a:pt x="834" y="536"/>
                    <a:pt x="774" y="548"/>
                  </a:cubicBezTo>
                  <a:cubicBezTo>
                    <a:pt x="667" y="346"/>
                    <a:pt x="727" y="1"/>
                    <a:pt x="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5" name="Google Shape;8515;p59"/>
            <p:cNvSpPr/>
            <p:nvPr/>
          </p:nvSpPr>
          <p:spPr>
            <a:xfrm>
              <a:off x="477425" y="953925"/>
              <a:ext cx="30400" cy="23225"/>
            </a:xfrm>
            <a:custGeom>
              <a:rect b="b" l="l" r="r" t="t"/>
              <a:pathLst>
                <a:path extrusionOk="0" h="929" w="1216">
                  <a:moveTo>
                    <a:pt x="633" y="1"/>
                  </a:moveTo>
                  <a:cubicBezTo>
                    <a:pt x="478" y="1"/>
                    <a:pt x="335" y="48"/>
                    <a:pt x="286" y="163"/>
                  </a:cubicBezTo>
                  <a:cubicBezTo>
                    <a:pt x="179" y="163"/>
                    <a:pt x="72" y="187"/>
                    <a:pt x="1" y="234"/>
                  </a:cubicBezTo>
                  <a:cubicBezTo>
                    <a:pt x="31" y="658"/>
                    <a:pt x="275" y="928"/>
                    <a:pt x="856" y="928"/>
                  </a:cubicBezTo>
                  <a:cubicBezTo>
                    <a:pt x="961" y="928"/>
                    <a:pt x="1076" y="919"/>
                    <a:pt x="1203" y="901"/>
                  </a:cubicBezTo>
                  <a:cubicBezTo>
                    <a:pt x="1215" y="699"/>
                    <a:pt x="1120" y="520"/>
                    <a:pt x="965" y="389"/>
                  </a:cubicBezTo>
                  <a:cubicBezTo>
                    <a:pt x="1036" y="330"/>
                    <a:pt x="1072" y="246"/>
                    <a:pt x="1036" y="115"/>
                  </a:cubicBezTo>
                  <a:cubicBezTo>
                    <a:pt x="943" y="45"/>
                    <a:pt x="783" y="1"/>
                    <a:pt x="6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6" name="Google Shape;8516;p59"/>
            <p:cNvSpPr/>
            <p:nvPr/>
          </p:nvSpPr>
          <p:spPr>
            <a:xfrm>
              <a:off x="1425175" y="880600"/>
              <a:ext cx="111900" cy="108675"/>
            </a:xfrm>
            <a:custGeom>
              <a:rect b="b" l="l" r="r" t="t"/>
              <a:pathLst>
                <a:path extrusionOk="0" h="4347" w="4476">
                  <a:moveTo>
                    <a:pt x="3596" y="0"/>
                  </a:moveTo>
                  <a:lnTo>
                    <a:pt x="3596" y="0"/>
                  </a:lnTo>
                  <a:cubicBezTo>
                    <a:pt x="2870" y="143"/>
                    <a:pt x="2596" y="655"/>
                    <a:pt x="2227" y="1084"/>
                  </a:cubicBezTo>
                  <a:cubicBezTo>
                    <a:pt x="2114" y="1105"/>
                    <a:pt x="2016" y="1113"/>
                    <a:pt x="1927" y="1113"/>
                  </a:cubicBezTo>
                  <a:cubicBezTo>
                    <a:pt x="1549" y="1113"/>
                    <a:pt x="1349" y="959"/>
                    <a:pt x="979" y="959"/>
                  </a:cubicBezTo>
                  <a:cubicBezTo>
                    <a:pt x="941" y="959"/>
                    <a:pt x="900" y="961"/>
                    <a:pt x="857" y="965"/>
                  </a:cubicBezTo>
                  <a:cubicBezTo>
                    <a:pt x="905" y="1215"/>
                    <a:pt x="667" y="1262"/>
                    <a:pt x="679" y="1500"/>
                  </a:cubicBezTo>
                  <a:cubicBezTo>
                    <a:pt x="893" y="1751"/>
                    <a:pt x="1346" y="1786"/>
                    <a:pt x="1548" y="2036"/>
                  </a:cubicBezTo>
                  <a:cubicBezTo>
                    <a:pt x="1429" y="2548"/>
                    <a:pt x="1453" y="2917"/>
                    <a:pt x="1727" y="3405"/>
                  </a:cubicBezTo>
                  <a:cubicBezTo>
                    <a:pt x="988" y="3584"/>
                    <a:pt x="0" y="3572"/>
                    <a:pt x="12" y="4346"/>
                  </a:cubicBezTo>
                  <a:cubicBezTo>
                    <a:pt x="29" y="4346"/>
                    <a:pt x="46" y="4347"/>
                    <a:pt x="62" y="4347"/>
                  </a:cubicBezTo>
                  <a:cubicBezTo>
                    <a:pt x="1005" y="4347"/>
                    <a:pt x="1178" y="3857"/>
                    <a:pt x="1698" y="3857"/>
                  </a:cubicBezTo>
                  <a:cubicBezTo>
                    <a:pt x="1877" y="3857"/>
                    <a:pt x="2098" y="3915"/>
                    <a:pt x="2405" y="4072"/>
                  </a:cubicBezTo>
                  <a:cubicBezTo>
                    <a:pt x="2858" y="3275"/>
                    <a:pt x="2739" y="3239"/>
                    <a:pt x="2060" y="2858"/>
                  </a:cubicBezTo>
                  <a:cubicBezTo>
                    <a:pt x="2524" y="2632"/>
                    <a:pt x="3072" y="2489"/>
                    <a:pt x="3429" y="2191"/>
                  </a:cubicBezTo>
                  <a:cubicBezTo>
                    <a:pt x="3439" y="2349"/>
                    <a:pt x="3529" y="2411"/>
                    <a:pt x="3650" y="2411"/>
                  </a:cubicBezTo>
                  <a:cubicBezTo>
                    <a:pt x="3959" y="2411"/>
                    <a:pt x="4475" y="2013"/>
                    <a:pt x="4441" y="1774"/>
                  </a:cubicBezTo>
                  <a:cubicBezTo>
                    <a:pt x="4358" y="1524"/>
                    <a:pt x="3643" y="1786"/>
                    <a:pt x="3596" y="1500"/>
                  </a:cubicBezTo>
                  <a:cubicBezTo>
                    <a:pt x="3417" y="953"/>
                    <a:pt x="3870" y="191"/>
                    <a:pt x="3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7" name="Google Shape;8517;p59"/>
            <p:cNvSpPr/>
            <p:nvPr/>
          </p:nvSpPr>
          <p:spPr>
            <a:xfrm>
              <a:off x="2515125" y="2873600"/>
              <a:ext cx="19425" cy="26900"/>
            </a:xfrm>
            <a:custGeom>
              <a:rect b="b" l="l" r="r" t="t"/>
              <a:pathLst>
                <a:path extrusionOk="0" h="1076" w="777">
                  <a:moveTo>
                    <a:pt x="712" y="1"/>
                  </a:moveTo>
                  <a:cubicBezTo>
                    <a:pt x="146" y="1"/>
                    <a:pt x="1" y="904"/>
                    <a:pt x="265" y="1076"/>
                  </a:cubicBezTo>
                  <a:cubicBezTo>
                    <a:pt x="408" y="707"/>
                    <a:pt x="670" y="409"/>
                    <a:pt x="777" y="4"/>
                  </a:cubicBezTo>
                  <a:cubicBezTo>
                    <a:pt x="755" y="2"/>
                    <a:pt x="733" y="1"/>
                    <a:pt x="7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8" name="Google Shape;8518;p59"/>
            <p:cNvSpPr/>
            <p:nvPr/>
          </p:nvSpPr>
          <p:spPr>
            <a:xfrm>
              <a:off x="2040125" y="1612525"/>
              <a:ext cx="26800" cy="20875"/>
            </a:xfrm>
            <a:custGeom>
              <a:rect b="b" l="l" r="r" t="t"/>
              <a:pathLst>
                <a:path extrusionOk="0" h="835" w="1072">
                  <a:moveTo>
                    <a:pt x="560" y="1"/>
                  </a:moveTo>
                  <a:cubicBezTo>
                    <a:pt x="548" y="215"/>
                    <a:pt x="0" y="715"/>
                    <a:pt x="405" y="834"/>
                  </a:cubicBezTo>
                  <a:cubicBezTo>
                    <a:pt x="524" y="679"/>
                    <a:pt x="1072" y="191"/>
                    <a:pt x="5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9" name="Google Shape;8519;p59"/>
            <p:cNvSpPr/>
            <p:nvPr/>
          </p:nvSpPr>
          <p:spPr>
            <a:xfrm>
              <a:off x="2681875" y="1231975"/>
              <a:ext cx="50625" cy="40650"/>
            </a:xfrm>
            <a:custGeom>
              <a:rect b="b" l="l" r="r" t="t"/>
              <a:pathLst>
                <a:path extrusionOk="0" h="1626" w="2025">
                  <a:moveTo>
                    <a:pt x="718" y="1"/>
                  </a:moveTo>
                  <a:cubicBezTo>
                    <a:pt x="417" y="1"/>
                    <a:pt x="140" y="21"/>
                    <a:pt x="0" y="138"/>
                  </a:cubicBezTo>
                  <a:cubicBezTo>
                    <a:pt x="60" y="828"/>
                    <a:pt x="524" y="1173"/>
                    <a:pt x="858" y="1626"/>
                  </a:cubicBezTo>
                  <a:cubicBezTo>
                    <a:pt x="2024" y="1542"/>
                    <a:pt x="1620" y="542"/>
                    <a:pt x="1203" y="7"/>
                  </a:cubicBezTo>
                  <a:cubicBezTo>
                    <a:pt x="1045" y="7"/>
                    <a:pt x="878" y="1"/>
                    <a:pt x="7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0" name="Google Shape;8520;p59"/>
            <p:cNvSpPr/>
            <p:nvPr/>
          </p:nvSpPr>
          <p:spPr>
            <a:xfrm>
              <a:off x="2626500" y="1572850"/>
              <a:ext cx="53600" cy="26600"/>
            </a:xfrm>
            <a:custGeom>
              <a:rect b="b" l="l" r="r" t="t"/>
              <a:pathLst>
                <a:path extrusionOk="0" h="1064" w="2144">
                  <a:moveTo>
                    <a:pt x="678" y="0"/>
                  </a:moveTo>
                  <a:cubicBezTo>
                    <a:pt x="508" y="0"/>
                    <a:pt x="361" y="59"/>
                    <a:pt x="263" y="219"/>
                  </a:cubicBezTo>
                  <a:cubicBezTo>
                    <a:pt x="285" y="217"/>
                    <a:pt x="306" y="217"/>
                    <a:pt x="326" y="217"/>
                  </a:cubicBezTo>
                  <a:cubicBezTo>
                    <a:pt x="679" y="217"/>
                    <a:pt x="782" y="407"/>
                    <a:pt x="906" y="588"/>
                  </a:cubicBezTo>
                  <a:cubicBezTo>
                    <a:pt x="679" y="766"/>
                    <a:pt x="1" y="611"/>
                    <a:pt x="120" y="1064"/>
                  </a:cubicBezTo>
                  <a:lnTo>
                    <a:pt x="1858" y="1064"/>
                  </a:lnTo>
                  <a:cubicBezTo>
                    <a:pt x="1799" y="766"/>
                    <a:pt x="2144" y="814"/>
                    <a:pt x="2013" y="457"/>
                  </a:cubicBezTo>
                  <a:cubicBezTo>
                    <a:pt x="1681" y="371"/>
                    <a:pt x="1105" y="0"/>
                    <a:pt x="67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1" name="Google Shape;8521;p59"/>
            <p:cNvSpPr/>
            <p:nvPr/>
          </p:nvSpPr>
          <p:spPr>
            <a:xfrm>
              <a:off x="2664300" y="1089850"/>
              <a:ext cx="34275" cy="47350"/>
            </a:xfrm>
            <a:custGeom>
              <a:rect b="b" l="l" r="r" t="t"/>
              <a:pathLst>
                <a:path extrusionOk="0" h="1894" w="1371">
                  <a:moveTo>
                    <a:pt x="1" y="0"/>
                  </a:moveTo>
                  <a:cubicBezTo>
                    <a:pt x="191" y="798"/>
                    <a:pt x="596" y="1417"/>
                    <a:pt x="1215" y="1893"/>
                  </a:cubicBezTo>
                  <a:cubicBezTo>
                    <a:pt x="1239" y="1572"/>
                    <a:pt x="834" y="679"/>
                    <a:pt x="1370" y="143"/>
                  </a:cubicBezTo>
                  <a:lnTo>
                    <a:pt x="1370" y="143"/>
                  </a:lnTo>
                  <a:cubicBezTo>
                    <a:pt x="1176" y="228"/>
                    <a:pt x="1008" y="262"/>
                    <a:pt x="852" y="262"/>
                  </a:cubicBezTo>
                  <a:cubicBezTo>
                    <a:pt x="551" y="262"/>
                    <a:pt x="299" y="13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2" name="Google Shape;8522;p59"/>
            <p:cNvSpPr/>
            <p:nvPr/>
          </p:nvSpPr>
          <p:spPr>
            <a:xfrm>
              <a:off x="2724725" y="1266150"/>
              <a:ext cx="24300" cy="23750"/>
            </a:xfrm>
            <a:custGeom>
              <a:rect b="b" l="l" r="r" t="t"/>
              <a:pathLst>
                <a:path extrusionOk="0" h="950" w="972">
                  <a:moveTo>
                    <a:pt x="147" y="1"/>
                  </a:moveTo>
                  <a:cubicBezTo>
                    <a:pt x="101" y="1"/>
                    <a:pt x="52" y="3"/>
                    <a:pt x="1" y="9"/>
                  </a:cubicBezTo>
                  <a:cubicBezTo>
                    <a:pt x="60" y="402"/>
                    <a:pt x="108" y="830"/>
                    <a:pt x="501" y="949"/>
                  </a:cubicBezTo>
                  <a:cubicBezTo>
                    <a:pt x="972" y="691"/>
                    <a:pt x="894" y="1"/>
                    <a:pt x="1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3" name="Google Shape;8523;p59"/>
            <p:cNvSpPr/>
            <p:nvPr/>
          </p:nvSpPr>
          <p:spPr>
            <a:xfrm>
              <a:off x="2735750" y="1062475"/>
              <a:ext cx="26225" cy="30675"/>
            </a:xfrm>
            <a:custGeom>
              <a:rect b="b" l="l" r="r" t="t"/>
              <a:pathLst>
                <a:path extrusionOk="0" h="1227" w="1049">
                  <a:moveTo>
                    <a:pt x="238" y="0"/>
                  </a:moveTo>
                  <a:cubicBezTo>
                    <a:pt x="0" y="429"/>
                    <a:pt x="0" y="1191"/>
                    <a:pt x="739" y="1226"/>
                  </a:cubicBezTo>
                  <a:cubicBezTo>
                    <a:pt x="893" y="702"/>
                    <a:pt x="1048" y="60"/>
                    <a:pt x="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4" name="Google Shape;8524;p59"/>
            <p:cNvSpPr/>
            <p:nvPr/>
          </p:nvSpPr>
          <p:spPr>
            <a:xfrm>
              <a:off x="2732775" y="1103550"/>
              <a:ext cx="42875" cy="30625"/>
            </a:xfrm>
            <a:custGeom>
              <a:rect b="b" l="l" r="r" t="t"/>
              <a:pathLst>
                <a:path extrusionOk="0" h="1225" w="1715">
                  <a:moveTo>
                    <a:pt x="858" y="0"/>
                  </a:moveTo>
                  <a:cubicBezTo>
                    <a:pt x="805" y="190"/>
                    <a:pt x="710" y="247"/>
                    <a:pt x="585" y="247"/>
                  </a:cubicBezTo>
                  <a:cubicBezTo>
                    <a:pt x="429" y="247"/>
                    <a:pt x="226" y="158"/>
                    <a:pt x="0" y="131"/>
                  </a:cubicBezTo>
                  <a:lnTo>
                    <a:pt x="0" y="131"/>
                  </a:lnTo>
                  <a:cubicBezTo>
                    <a:pt x="96" y="679"/>
                    <a:pt x="96" y="548"/>
                    <a:pt x="0" y="1084"/>
                  </a:cubicBezTo>
                  <a:cubicBezTo>
                    <a:pt x="154" y="1200"/>
                    <a:pt x="418" y="1225"/>
                    <a:pt x="711" y="1225"/>
                  </a:cubicBezTo>
                  <a:cubicBezTo>
                    <a:pt x="929" y="1225"/>
                    <a:pt x="1164" y="1211"/>
                    <a:pt x="1382" y="1211"/>
                  </a:cubicBezTo>
                  <a:cubicBezTo>
                    <a:pt x="1438" y="1211"/>
                    <a:pt x="1494" y="1212"/>
                    <a:pt x="1548" y="1215"/>
                  </a:cubicBezTo>
                  <a:cubicBezTo>
                    <a:pt x="1715" y="500"/>
                    <a:pt x="1167" y="333"/>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5" name="Google Shape;8525;p59"/>
            <p:cNvSpPr/>
            <p:nvPr/>
          </p:nvSpPr>
          <p:spPr>
            <a:xfrm>
              <a:off x="2549425" y="1005025"/>
              <a:ext cx="20550" cy="30675"/>
            </a:xfrm>
            <a:custGeom>
              <a:rect b="b" l="l" r="r" t="t"/>
              <a:pathLst>
                <a:path extrusionOk="0" h="1227" w="822">
                  <a:moveTo>
                    <a:pt x="333" y="0"/>
                  </a:moveTo>
                  <a:cubicBezTo>
                    <a:pt x="301" y="97"/>
                    <a:pt x="211" y="145"/>
                    <a:pt x="55" y="145"/>
                  </a:cubicBezTo>
                  <a:cubicBezTo>
                    <a:pt x="37" y="145"/>
                    <a:pt x="19" y="144"/>
                    <a:pt x="0" y="143"/>
                  </a:cubicBezTo>
                  <a:lnTo>
                    <a:pt x="0" y="143"/>
                  </a:lnTo>
                  <a:cubicBezTo>
                    <a:pt x="71" y="619"/>
                    <a:pt x="71" y="1155"/>
                    <a:pt x="667" y="1226"/>
                  </a:cubicBezTo>
                  <a:cubicBezTo>
                    <a:pt x="572" y="548"/>
                    <a:pt x="822" y="191"/>
                    <a:pt x="3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6" name="Google Shape;8526;p59"/>
            <p:cNvSpPr/>
            <p:nvPr/>
          </p:nvSpPr>
          <p:spPr>
            <a:xfrm>
              <a:off x="2621200" y="1459450"/>
              <a:ext cx="23425" cy="16825"/>
            </a:xfrm>
            <a:custGeom>
              <a:rect b="b" l="l" r="r" t="t"/>
              <a:pathLst>
                <a:path extrusionOk="0" h="673" w="937">
                  <a:moveTo>
                    <a:pt x="774" y="0"/>
                  </a:moveTo>
                  <a:cubicBezTo>
                    <a:pt x="257" y="0"/>
                    <a:pt x="1" y="227"/>
                    <a:pt x="34" y="671"/>
                  </a:cubicBezTo>
                  <a:cubicBezTo>
                    <a:pt x="66" y="672"/>
                    <a:pt x="97" y="672"/>
                    <a:pt x="128" y="672"/>
                  </a:cubicBezTo>
                  <a:cubicBezTo>
                    <a:pt x="702" y="672"/>
                    <a:pt x="937" y="456"/>
                    <a:pt x="891" y="4"/>
                  </a:cubicBezTo>
                  <a:cubicBezTo>
                    <a:pt x="851" y="1"/>
                    <a:pt x="811" y="0"/>
                    <a:pt x="7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7" name="Google Shape;8527;p59"/>
            <p:cNvSpPr/>
            <p:nvPr/>
          </p:nvSpPr>
          <p:spPr>
            <a:xfrm>
              <a:off x="2563875" y="3758575"/>
              <a:ext cx="31725" cy="15825"/>
            </a:xfrm>
            <a:custGeom>
              <a:rect b="b" l="l" r="r" t="t"/>
              <a:pathLst>
                <a:path extrusionOk="0" h="633" w="1269">
                  <a:moveTo>
                    <a:pt x="149" y="0"/>
                  </a:moveTo>
                  <a:cubicBezTo>
                    <a:pt x="118" y="0"/>
                    <a:pt x="86" y="1"/>
                    <a:pt x="53" y="3"/>
                  </a:cubicBezTo>
                  <a:cubicBezTo>
                    <a:pt x="0" y="320"/>
                    <a:pt x="514" y="633"/>
                    <a:pt x="887" y="633"/>
                  </a:cubicBezTo>
                  <a:cubicBezTo>
                    <a:pt x="1101" y="633"/>
                    <a:pt x="1269" y="530"/>
                    <a:pt x="1256" y="265"/>
                  </a:cubicBezTo>
                  <a:cubicBezTo>
                    <a:pt x="909" y="164"/>
                    <a:pt x="626"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8" name="Google Shape;8528;p59"/>
            <p:cNvSpPr/>
            <p:nvPr/>
          </p:nvSpPr>
          <p:spPr>
            <a:xfrm>
              <a:off x="2550925" y="2816000"/>
              <a:ext cx="25900" cy="16800"/>
            </a:xfrm>
            <a:custGeom>
              <a:rect b="b" l="l" r="r" t="t"/>
              <a:pathLst>
                <a:path extrusionOk="0" h="672" w="1036">
                  <a:moveTo>
                    <a:pt x="613" y="1"/>
                  </a:moveTo>
                  <a:cubicBezTo>
                    <a:pt x="315" y="1"/>
                    <a:pt x="0" y="129"/>
                    <a:pt x="23" y="403"/>
                  </a:cubicBezTo>
                  <a:cubicBezTo>
                    <a:pt x="23" y="596"/>
                    <a:pt x="259" y="671"/>
                    <a:pt x="508" y="671"/>
                  </a:cubicBezTo>
                  <a:cubicBezTo>
                    <a:pt x="720" y="671"/>
                    <a:pt x="942" y="617"/>
                    <a:pt x="1035" y="534"/>
                  </a:cubicBezTo>
                  <a:lnTo>
                    <a:pt x="1035" y="118"/>
                  </a:lnTo>
                  <a:cubicBezTo>
                    <a:pt x="941" y="41"/>
                    <a:pt x="780" y="1"/>
                    <a:pt x="6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9" name="Google Shape;8529;p59"/>
            <p:cNvSpPr/>
            <p:nvPr/>
          </p:nvSpPr>
          <p:spPr>
            <a:xfrm>
              <a:off x="2593775" y="1021975"/>
              <a:ext cx="28000" cy="33975"/>
            </a:xfrm>
            <a:custGeom>
              <a:rect b="b" l="l" r="r" t="t"/>
              <a:pathLst>
                <a:path extrusionOk="0" h="1359" w="1120">
                  <a:moveTo>
                    <a:pt x="429" y="1"/>
                  </a:moveTo>
                  <a:cubicBezTo>
                    <a:pt x="119" y="501"/>
                    <a:pt x="0" y="1072"/>
                    <a:pt x="607" y="1358"/>
                  </a:cubicBezTo>
                  <a:cubicBezTo>
                    <a:pt x="941" y="1037"/>
                    <a:pt x="941" y="465"/>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0" name="Google Shape;8530;p59"/>
            <p:cNvSpPr/>
            <p:nvPr/>
          </p:nvSpPr>
          <p:spPr>
            <a:xfrm>
              <a:off x="2613700" y="1221575"/>
              <a:ext cx="28475" cy="17250"/>
            </a:xfrm>
            <a:custGeom>
              <a:rect b="b" l="l" r="r" t="t"/>
              <a:pathLst>
                <a:path extrusionOk="0" h="690" w="1139">
                  <a:moveTo>
                    <a:pt x="206" y="0"/>
                  </a:moveTo>
                  <a:cubicBezTo>
                    <a:pt x="145" y="0"/>
                    <a:pt x="77" y="5"/>
                    <a:pt x="1" y="18"/>
                  </a:cubicBezTo>
                  <a:lnTo>
                    <a:pt x="1" y="554"/>
                  </a:lnTo>
                  <a:cubicBezTo>
                    <a:pt x="111" y="643"/>
                    <a:pt x="286" y="690"/>
                    <a:pt x="462" y="690"/>
                  </a:cubicBezTo>
                  <a:cubicBezTo>
                    <a:pt x="798" y="690"/>
                    <a:pt x="1138" y="520"/>
                    <a:pt x="1037" y="161"/>
                  </a:cubicBezTo>
                  <a:lnTo>
                    <a:pt x="1037" y="161"/>
                  </a:lnTo>
                  <a:cubicBezTo>
                    <a:pt x="1026" y="161"/>
                    <a:pt x="1016" y="161"/>
                    <a:pt x="1007" y="161"/>
                  </a:cubicBezTo>
                  <a:cubicBezTo>
                    <a:pt x="675" y="161"/>
                    <a:pt x="542"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1" name="Google Shape;8531;p59"/>
            <p:cNvSpPr/>
            <p:nvPr/>
          </p:nvSpPr>
          <p:spPr>
            <a:xfrm>
              <a:off x="2614350" y="865750"/>
              <a:ext cx="15450" cy="17325"/>
            </a:xfrm>
            <a:custGeom>
              <a:rect b="b" l="l" r="r" t="t"/>
              <a:pathLst>
                <a:path extrusionOk="0" h="693" w="618">
                  <a:moveTo>
                    <a:pt x="506" y="0"/>
                  </a:moveTo>
                  <a:cubicBezTo>
                    <a:pt x="7" y="0"/>
                    <a:pt x="0" y="693"/>
                    <a:pt x="487" y="693"/>
                  </a:cubicBezTo>
                  <a:cubicBezTo>
                    <a:pt x="527" y="693"/>
                    <a:pt x="571" y="688"/>
                    <a:pt x="618" y="678"/>
                  </a:cubicBezTo>
                  <a:lnTo>
                    <a:pt x="618" y="11"/>
                  </a:lnTo>
                  <a:cubicBezTo>
                    <a:pt x="578" y="4"/>
                    <a:pt x="541" y="0"/>
                    <a:pt x="5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2" name="Google Shape;8532;p59"/>
            <p:cNvSpPr/>
            <p:nvPr/>
          </p:nvSpPr>
          <p:spPr>
            <a:xfrm>
              <a:off x="2608750" y="1076150"/>
              <a:ext cx="30275" cy="23850"/>
            </a:xfrm>
            <a:custGeom>
              <a:rect b="b" l="l" r="r" t="t"/>
              <a:pathLst>
                <a:path extrusionOk="0" h="954" w="1211">
                  <a:moveTo>
                    <a:pt x="862" y="1"/>
                  </a:moveTo>
                  <a:cubicBezTo>
                    <a:pt x="184" y="1"/>
                    <a:pt x="0" y="764"/>
                    <a:pt x="520" y="953"/>
                  </a:cubicBezTo>
                  <a:cubicBezTo>
                    <a:pt x="616" y="596"/>
                    <a:pt x="1211" y="286"/>
                    <a:pt x="877" y="1"/>
                  </a:cubicBezTo>
                  <a:cubicBezTo>
                    <a:pt x="872" y="1"/>
                    <a:pt x="867" y="1"/>
                    <a:pt x="8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3" name="Google Shape;8533;p59"/>
            <p:cNvSpPr/>
            <p:nvPr/>
          </p:nvSpPr>
          <p:spPr>
            <a:xfrm>
              <a:off x="1737400" y="2215750"/>
              <a:ext cx="27425" cy="17725"/>
            </a:xfrm>
            <a:custGeom>
              <a:rect b="b" l="l" r="r" t="t"/>
              <a:pathLst>
                <a:path extrusionOk="0" h="709" w="1097">
                  <a:moveTo>
                    <a:pt x="812" y="1"/>
                  </a:moveTo>
                  <a:cubicBezTo>
                    <a:pt x="249" y="1"/>
                    <a:pt x="0" y="234"/>
                    <a:pt x="72" y="708"/>
                  </a:cubicBezTo>
                  <a:cubicBezTo>
                    <a:pt x="572" y="613"/>
                    <a:pt x="1037" y="494"/>
                    <a:pt x="1096" y="18"/>
                  </a:cubicBezTo>
                  <a:cubicBezTo>
                    <a:pt x="994" y="6"/>
                    <a:pt x="899" y="1"/>
                    <a:pt x="8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4" name="Google Shape;8534;p59"/>
            <p:cNvSpPr/>
            <p:nvPr/>
          </p:nvSpPr>
          <p:spPr>
            <a:xfrm>
              <a:off x="1545125" y="941600"/>
              <a:ext cx="62225" cy="34275"/>
            </a:xfrm>
            <a:custGeom>
              <a:rect b="b" l="l" r="r" t="t"/>
              <a:pathLst>
                <a:path extrusionOk="0" h="1371" w="2489">
                  <a:moveTo>
                    <a:pt x="2204" y="1"/>
                  </a:moveTo>
                  <a:cubicBezTo>
                    <a:pt x="894" y="1"/>
                    <a:pt x="912" y="1039"/>
                    <a:pt x="0" y="1370"/>
                  </a:cubicBezTo>
                  <a:cubicBezTo>
                    <a:pt x="989" y="1013"/>
                    <a:pt x="2489" y="1251"/>
                    <a:pt x="2227" y="1"/>
                  </a:cubicBezTo>
                  <a:cubicBezTo>
                    <a:pt x="2219" y="1"/>
                    <a:pt x="2212" y="1"/>
                    <a:pt x="22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5" name="Google Shape;8535;p59"/>
            <p:cNvSpPr/>
            <p:nvPr/>
          </p:nvSpPr>
          <p:spPr>
            <a:xfrm>
              <a:off x="1661200" y="2543475"/>
              <a:ext cx="48250" cy="36325"/>
            </a:xfrm>
            <a:custGeom>
              <a:rect b="b" l="l" r="r" t="t"/>
              <a:pathLst>
                <a:path extrusionOk="0" h="1453" w="1930">
                  <a:moveTo>
                    <a:pt x="340" y="0"/>
                  </a:moveTo>
                  <a:cubicBezTo>
                    <a:pt x="217" y="0"/>
                    <a:pt x="101" y="31"/>
                    <a:pt x="1" y="101"/>
                  </a:cubicBezTo>
                  <a:cubicBezTo>
                    <a:pt x="810" y="101"/>
                    <a:pt x="1275" y="934"/>
                    <a:pt x="644" y="1315"/>
                  </a:cubicBezTo>
                  <a:cubicBezTo>
                    <a:pt x="951" y="1380"/>
                    <a:pt x="1222" y="1453"/>
                    <a:pt x="1593" y="1453"/>
                  </a:cubicBezTo>
                  <a:cubicBezTo>
                    <a:pt x="1697" y="1453"/>
                    <a:pt x="1808" y="1447"/>
                    <a:pt x="1930" y="1434"/>
                  </a:cubicBezTo>
                  <a:cubicBezTo>
                    <a:pt x="1830" y="826"/>
                    <a:pt x="978" y="0"/>
                    <a:pt x="3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6" name="Google Shape;8536;p59"/>
            <p:cNvSpPr/>
            <p:nvPr/>
          </p:nvSpPr>
          <p:spPr>
            <a:xfrm>
              <a:off x="1593350" y="1850650"/>
              <a:ext cx="76225" cy="53575"/>
            </a:xfrm>
            <a:custGeom>
              <a:rect b="b" l="l" r="r" t="t"/>
              <a:pathLst>
                <a:path extrusionOk="0" h="2143" w="3049">
                  <a:moveTo>
                    <a:pt x="2739" y="1"/>
                  </a:moveTo>
                  <a:lnTo>
                    <a:pt x="2739" y="1"/>
                  </a:lnTo>
                  <a:cubicBezTo>
                    <a:pt x="2012" y="322"/>
                    <a:pt x="2119" y="1322"/>
                    <a:pt x="1191" y="1501"/>
                  </a:cubicBezTo>
                  <a:cubicBezTo>
                    <a:pt x="1120" y="1517"/>
                    <a:pt x="1057" y="1524"/>
                    <a:pt x="999" y="1524"/>
                  </a:cubicBezTo>
                  <a:cubicBezTo>
                    <a:pt x="561" y="1524"/>
                    <a:pt x="474" y="1119"/>
                    <a:pt x="231" y="1119"/>
                  </a:cubicBezTo>
                  <a:cubicBezTo>
                    <a:pt x="168" y="1119"/>
                    <a:pt x="94" y="1146"/>
                    <a:pt x="0" y="1215"/>
                  </a:cubicBezTo>
                  <a:lnTo>
                    <a:pt x="0" y="1763"/>
                  </a:lnTo>
                  <a:cubicBezTo>
                    <a:pt x="584" y="1907"/>
                    <a:pt x="1056" y="2142"/>
                    <a:pt x="1553" y="2142"/>
                  </a:cubicBezTo>
                  <a:cubicBezTo>
                    <a:pt x="1917" y="2142"/>
                    <a:pt x="2295" y="2015"/>
                    <a:pt x="2739" y="1632"/>
                  </a:cubicBezTo>
                  <a:cubicBezTo>
                    <a:pt x="2358" y="810"/>
                    <a:pt x="3048" y="548"/>
                    <a:pt x="2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7" name="Google Shape;8537;p59"/>
            <p:cNvSpPr/>
            <p:nvPr/>
          </p:nvSpPr>
          <p:spPr>
            <a:xfrm>
              <a:off x="1640075" y="1453650"/>
              <a:ext cx="30975" cy="21100"/>
            </a:xfrm>
            <a:custGeom>
              <a:rect b="b" l="l" r="r" t="t"/>
              <a:pathLst>
                <a:path extrusionOk="0" h="844" w="1239">
                  <a:moveTo>
                    <a:pt x="841" y="1"/>
                  </a:moveTo>
                  <a:cubicBezTo>
                    <a:pt x="356" y="1"/>
                    <a:pt x="140" y="235"/>
                    <a:pt x="0" y="545"/>
                  </a:cubicBezTo>
                  <a:cubicBezTo>
                    <a:pt x="311" y="545"/>
                    <a:pt x="236" y="843"/>
                    <a:pt x="546" y="843"/>
                  </a:cubicBezTo>
                  <a:cubicBezTo>
                    <a:pt x="581" y="843"/>
                    <a:pt x="621" y="840"/>
                    <a:pt x="667" y="831"/>
                  </a:cubicBezTo>
                  <a:cubicBezTo>
                    <a:pt x="1060" y="724"/>
                    <a:pt x="1239" y="188"/>
                    <a:pt x="1012" y="10"/>
                  </a:cubicBezTo>
                  <a:cubicBezTo>
                    <a:pt x="952" y="4"/>
                    <a:pt x="895" y="1"/>
                    <a:pt x="8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8" name="Google Shape;8538;p59"/>
            <p:cNvSpPr/>
            <p:nvPr/>
          </p:nvSpPr>
          <p:spPr>
            <a:xfrm>
              <a:off x="1749900" y="894000"/>
              <a:ext cx="23275" cy="17425"/>
            </a:xfrm>
            <a:custGeom>
              <a:rect b="b" l="l" r="r" t="t"/>
              <a:pathLst>
                <a:path extrusionOk="0" h="697" w="931">
                  <a:moveTo>
                    <a:pt x="858" y="0"/>
                  </a:moveTo>
                  <a:cubicBezTo>
                    <a:pt x="1" y="0"/>
                    <a:pt x="834" y="524"/>
                    <a:pt x="179" y="679"/>
                  </a:cubicBezTo>
                  <a:cubicBezTo>
                    <a:pt x="260" y="691"/>
                    <a:pt x="333" y="696"/>
                    <a:pt x="397" y="696"/>
                  </a:cubicBezTo>
                  <a:cubicBezTo>
                    <a:pt x="849" y="696"/>
                    <a:pt x="931" y="417"/>
                    <a:pt x="8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9" name="Google Shape;8539;p59"/>
            <p:cNvSpPr/>
            <p:nvPr/>
          </p:nvSpPr>
          <p:spPr>
            <a:xfrm>
              <a:off x="1778975" y="940550"/>
              <a:ext cx="18275" cy="18325"/>
            </a:xfrm>
            <a:custGeom>
              <a:rect b="b" l="l" r="r" t="t"/>
              <a:pathLst>
                <a:path extrusionOk="0" h="733" w="731">
                  <a:moveTo>
                    <a:pt x="525" y="0"/>
                  </a:moveTo>
                  <a:cubicBezTo>
                    <a:pt x="1" y="0"/>
                    <a:pt x="128" y="732"/>
                    <a:pt x="587" y="732"/>
                  </a:cubicBezTo>
                  <a:cubicBezTo>
                    <a:pt x="632" y="732"/>
                    <a:pt x="680" y="725"/>
                    <a:pt x="731" y="710"/>
                  </a:cubicBezTo>
                  <a:lnTo>
                    <a:pt x="731" y="31"/>
                  </a:lnTo>
                  <a:cubicBezTo>
                    <a:pt x="653" y="10"/>
                    <a:pt x="585" y="0"/>
                    <a:pt x="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0" name="Google Shape;8540;p59"/>
            <p:cNvSpPr/>
            <p:nvPr/>
          </p:nvSpPr>
          <p:spPr>
            <a:xfrm>
              <a:off x="438700" y="4838400"/>
              <a:ext cx="22975" cy="21175"/>
            </a:xfrm>
            <a:custGeom>
              <a:rect b="b" l="l" r="r" t="t"/>
              <a:pathLst>
                <a:path extrusionOk="0" h="847" w="919">
                  <a:moveTo>
                    <a:pt x="787" y="0"/>
                  </a:moveTo>
                  <a:cubicBezTo>
                    <a:pt x="184" y="0"/>
                    <a:pt x="0" y="634"/>
                    <a:pt x="204" y="827"/>
                  </a:cubicBezTo>
                  <a:cubicBezTo>
                    <a:pt x="284" y="840"/>
                    <a:pt x="355" y="847"/>
                    <a:pt x="418" y="847"/>
                  </a:cubicBezTo>
                  <a:cubicBezTo>
                    <a:pt x="918" y="847"/>
                    <a:pt x="915" y="449"/>
                    <a:pt x="883" y="5"/>
                  </a:cubicBezTo>
                  <a:cubicBezTo>
                    <a:pt x="850" y="2"/>
                    <a:pt x="818" y="0"/>
                    <a:pt x="7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1" name="Google Shape;8541;p59"/>
            <p:cNvSpPr/>
            <p:nvPr/>
          </p:nvSpPr>
          <p:spPr>
            <a:xfrm>
              <a:off x="1413550" y="1464000"/>
              <a:ext cx="47350" cy="44525"/>
            </a:xfrm>
            <a:custGeom>
              <a:rect b="b" l="l" r="r" t="t"/>
              <a:pathLst>
                <a:path extrusionOk="0" h="1781" w="1894">
                  <a:moveTo>
                    <a:pt x="346" y="1"/>
                  </a:moveTo>
                  <a:cubicBezTo>
                    <a:pt x="644" y="489"/>
                    <a:pt x="144" y="953"/>
                    <a:pt x="1" y="1501"/>
                  </a:cubicBezTo>
                  <a:cubicBezTo>
                    <a:pt x="191" y="1536"/>
                    <a:pt x="263" y="1667"/>
                    <a:pt x="346" y="1775"/>
                  </a:cubicBezTo>
                  <a:cubicBezTo>
                    <a:pt x="403" y="1779"/>
                    <a:pt x="456" y="1781"/>
                    <a:pt x="507" y="1781"/>
                  </a:cubicBezTo>
                  <a:cubicBezTo>
                    <a:pt x="1308" y="1781"/>
                    <a:pt x="1480" y="1278"/>
                    <a:pt x="1894" y="953"/>
                  </a:cubicBezTo>
                  <a:cubicBezTo>
                    <a:pt x="1453" y="548"/>
                    <a:pt x="1025" y="179"/>
                    <a:pt x="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2" name="Google Shape;8542;p59"/>
            <p:cNvSpPr/>
            <p:nvPr/>
          </p:nvSpPr>
          <p:spPr>
            <a:xfrm>
              <a:off x="1462675" y="2335825"/>
              <a:ext cx="16700" cy="20275"/>
            </a:xfrm>
            <a:custGeom>
              <a:rect b="b" l="l" r="r" t="t"/>
              <a:pathLst>
                <a:path extrusionOk="0" h="811" w="668">
                  <a:moveTo>
                    <a:pt x="298" y="1"/>
                  </a:moveTo>
                  <a:lnTo>
                    <a:pt x="298" y="1"/>
                  </a:lnTo>
                  <a:cubicBezTo>
                    <a:pt x="60" y="179"/>
                    <a:pt x="0" y="810"/>
                    <a:pt x="477" y="810"/>
                  </a:cubicBezTo>
                  <a:cubicBezTo>
                    <a:pt x="369" y="560"/>
                    <a:pt x="667" y="13"/>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3" name="Google Shape;8543;p59"/>
            <p:cNvSpPr/>
            <p:nvPr/>
          </p:nvSpPr>
          <p:spPr>
            <a:xfrm>
              <a:off x="1388250" y="1613125"/>
              <a:ext cx="23850" cy="17300"/>
            </a:xfrm>
            <a:custGeom>
              <a:rect b="b" l="l" r="r" t="t"/>
              <a:pathLst>
                <a:path extrusionOk="0" h="692" w="954">
                  <a:moveTo>
                    <a:pt x="1" y="1"/>
                  </a:moveTo>
                  <a:lnTo>
                    <a:pt x="1" y="1"/>
                  </a:lnTo>
                  <a:cubicBezTo>
                    <a:pt x="84" y="405"/>
                    <a:pt x="358" y="632"/>
                    <a:pt x="846" y="691"/>
                  </a:cubicBezTo>
                  <a:cubicBezTo>
                    <a:pt x="953" y="155"/>
                    <a:pt x="465" y="96"/>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4" name="Google Shape;8544;p59"/>
            <p:cNvSpPr/>
            <p:nvPr/>
          </p:nvSpPr>
          <p:spPr>
            <a:xfrm>
              <a:off x="1458800" y="3488350"/>
              <a:ext cx="29800" cy="20150"/>
            </a:xfrm>
            <a:custGeom>
              <a:rect b="b" l="l" r="r" t="t"/>
              <a:pathLst>
                <a:path extrusionOk="0" h="806" w="1192">
                  <a:moveTo>
                    <a:pt x="206" y="0"/>
                  </a:moveTo>
                  <a:cubicBezTo>
                    <a:pt x="193" y="0"/>
                    <a:pt x="180" y="1"/>
                    <a:pt x="167" y="1"/>
                  </a:cubicBezTo>
                  <a:cubicBezTo>
                    <a:pt x="167" y="239"/>
                    <a:pt x="120" y="429"/>
                    <a:pt x="1" y="537"/>
                  </a:cubicBezTo>
                  <a:cubicBezTo>
                    <a:pt x="237" y="626"/>
                    <a:pt x="536" y="806"/>
                    <a:pt x="819" y="806"/>
                  </a:cubicBezTo>
                  <a:cubicBezTo>
                    <a:pt x="949" y="806"/>
                    <a:pt x="1075" y="768"/>
                    <a:pt x="1191" y="667"/>
                  </a:cubicBezTo>
                  <a:cubicBezTo>
                    <a:pt x="1074" y="283"/>
                    <a:pt x="821" y="0"/>
                    <a:pt x="2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5" name="Google Shape;8545;p59"/>
            <p:cNvSpPr/>
            <p:nvPr/>
          </p:nvSpPr>
          <p:spPr>
            <a:xfrm>
              <a:off x="1482025" y="1596100"/>
              <a:ext cx="25350" cy="19075"/>
            </a:xfrm>
            <a:custGeom>
              <a:rect b="b" l="l" r="r" t="t"/>
              <a:pathLst>
                <a:path extrusionOk="0" h="763" w="1014">
                  <a:moveTo>
                    <a:pt x="666" y="0"/>
                  </a:moveTo>
                  <a:cubicBezTo>
                    <a:pt x="164" y="0"/>
                    <a:pt x="96" y="351"/>
                    <a:pt x="0" y="682"/>
                  </a:cubicBezTo>
                  <a:cubicBezTo>
                    <a:pt x="82" y="736"/>
                    <a:pt x="183" y="762"/>
                    <a:pt x="286" y="762"/>
                  </a:cubicBezTo>
                  <a:cubicBezTo>
                    <a:pt x="633" y="762"/>
                    <a:pt x="1013" y="473"/>
                    <a:pt x="857" y="15"/>
                  </a:cubicBezTo>
                  <a:cubicBezTo>
                    <a:pt x="787" y="5"/>
                    <a:pt x="724" y="0"/>
                    <a:pt x="6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6" name="Google Shape;8546;p59"/>
            <p:cNvSpPr/>
            <p:nvPr/>
          </p:nvSpPr>
          <p:spPr>
            <a:xfrm>
              <a:off x="1473550" y="1636900"/>
              <a:ext cx="21000" cy="23925"/>
            </a:xfrm>
            <a:custGeom>
              <a:rect b="b" l="l" r="r" t="t"/>
              <a:pathLst>
                <a:path extrusionOk="0" h="957" w="840">
                  <a:moveTo>
                    <a:pt x="784" y="0"/>
                  </a:moveTo>
                  <a:cubicBezTo>
                    <a:pt x="5" y="0"/>
                    <a:pt x="0" y="957"/>
                    <a:pt x="771" y="957"/>
                  </a:cubicBezTo>
                  <a:cubicBezTo>
                    <a:pt x="793" y="957"/>
                    <a:pt x="816" y="956"/>
                    <a:pt x="839" y="955"/>
                  </a:cubicBezTo>
                  <a:lnTo>
                    <a:pt x="839" y="2"/>
                  </a:lnTo>
                  <a:cubicBezTo>
                    <a:pt x="820" y="1"/>
                    <a:pt x="802" y="0"/>
                    <a:pt x="7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7" name="Google Shape;8547;p59"/>
            <p:cNvSpPr/>
            <p:nvPr/>
          </p:nvSpPr>
          <p:spPr>
            <a:xfrm>
              <a:off x="1100125" y="1831900"/>
              <a:ext cx="44075" cy="17100"/>
            </a:xfrm>
            <a:custGeom>
              <a:rect b="b" l="l" r="r" t="t"/>
              <a:pathLst>
                <a:path extrusionOk="0" h="684" w="1763">
                  <a:moveTo>
                    <a:pt x="1" y="1"/>
                  </a:moveTo>
                  <a:lnTo>
                    <a:pt x="1" y="608"/>
                  </a:lnTo>
                  <a:cubicBezTo>
                    <a:pt x="156" y="518"/>
                    <a:pt x="304" y="485"/>
                    <a:pt x="444" y="485"/>
                  </a:cubicBezTo>
                  <a:cubicBezTo>
                    <a:pt x="793" y="485"/>
                    <a:pt x="1097" y="684"/>
                    <a:pt x="1370" y="684"/>
                  </a:cubicBezTo>
                  <a:cubicBezTo>
                    <a:pt x="1508" y="684"/>
                    <a:pt x="1639" y="632"/>
                    <a:pt x="1763" y="477"/>
                  </a:cubicBezTo>
                  <a:cubicBezTo>
                    <a:pt x="1239" y="274"/>
                    <a:pt x="810" y="1"/>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8" name="Google Shape;8548;p59"/>
            <p:cNvSpPr/>
            <p:nvPr/>
          </p:nvSpPr>
          <p:spPr>
            <a:xfrm>
              <a:off x="1099225" y="1935475"/>
              <a:ext cx="16875" cy="15375"/>
            </a:xfrm>
            <a:custGeom>
              <a:rect b="b" l="l" r="r" t="t"/>
              <a:pathLst>
                <a:path extrusionOk="0" h="615" w="675">
                  <a:moveTo>
                    <a:pt x="215" y="1"/>
                  </a:moveTo>
                  <a:cubicBezTo>
                    <a:pt x="72" y="144"/>
                    <a:pt x="1" y="322"/>
                    <a:pt x="60" y="608"/>
                  </a:cubicBezTo>
                  <a:cubicBezTo>
                    <a:pt x="97" y="612"/>
                    <a:pt x="130" y="614"/>
                    <a:pt x="161" y="614"/>
                  </a:cubicBezTo>
                  <a:cubicBezTo>
                    <a:pt x="674" y="614"/>
                    <a:pt x="529" y="91"/>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9" name="Google Shape;8549;p59"/>
            <p:cNvSpPr/>
            <p:nvPr/>
          </p:nvSpPr>
          <p:spPr>
            <a:xfrm>
              <a:off x="1129900" y="979425"/>
              <a:ext cx="32975" cy="27925"/>
            </a:xfrm>
            <a:custGeom>
              <a:rect b="b" l="l" r="r" t="t"/>
              <a:pathLst>
                <a:path extrusionOk="0" h="1117" w="1319">
                  <a:moveTo>
                    <a:pt x="393" y="0"/>
                  </a:moveTo>
                  <a:cubicBezTo>
                    <a:pt x="238" y="334"/>
                    <a:pt x="0" y="584"/>
                    <a:pt x="48" y="1096"/>
                  </a:cubicBezTo>
                  <a:cubicBezTo>
                    <a:pt x="147" y="1110"/>
                    <a:pt x="238" y="1117"/>
                    <a:pt x="321" y="1117"/>
                  </a:cubicBezTo>
                  <a:cubicBezTo>
                    <a:pt x="1318" y="1117"/>
                    <a:pt x="1130" y="132"/>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0" name="Google Shape;8550;p59"/>
            <p:cNvSpPr/>
            <p:nvPr/>
          </p:nvSpPr>
          <p:spPr>
            <a:xfrm>
              <a:off x="1571625" y="4755650"/>
              <a:ext cx="40725" cy="31400"/>
            </a:xfrm>
            <a:custGeom>
              <a:rect b="b" l="l" r="r" t="t"/>
              <a:pathLst>
                <a:path extrusionOk="0" h="1256" w="1629">
                  <a:moveTo>
                    <a:pt x="321" y="0"/>
                  </a:moveTo>
                  <a:cubicBezTo>
                    <a:pt x="220" y="0"/>
                    <a:pt x="112" y="9"/>
                    <a:pt x="0" y="29"/>
                  </a:cubicBezTo>
                  <a:cubicBezTo>
                    <a:pt x="452" y="398"/>
                    <a:pt x="488" y="1089"/>
                    <a:pt x="1191" y="1256"/>
                  </a:cubicBezTo>
                  <a:cubicBezTo>
                    <a:pt x="1628" y="690"/>
                    <a:pt x="1195" y="0"/>
                    <a:pt x="3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1" name="Google Shape;8551;p59"/>
            <p:cNvSpPr/>
            <p:nvPr/>
          </p:nvSpPr>
          <p:spPr>
            <a:xfrm>
              <a:off x="1549300" y="4600100"/>
              <a:ext cx="26500" cy="24250"/>
            </a:xfrm>
            <a:custGeom>
              <a:rect b="b" l="l" r="r" t="t"/>
              <a:pathLst>
                <a:path extrusionOk="0" h="970" w="1060">
                  <a:moveTo>
                    <a:pt x="536" y="0"/>
                  </a:moveTo>
                  <a:cubicBezTo>
                    <a:pt x="286" y="191"/>
                    <a:pt x="0" y="667"/>
                    <a:pt x="369" y="965"/>
                  </a:cubicBezTo>
                  <a:cubicBezTo>
                    <a:pt x="398" y="968"/>
                    <a:pt x="424" y="969"/>
                    <a:pt x="449" y="969"/>
                  </a:cubicBezTo>
                  <a:cubicBezTo>
                    <a:pt x="704" y="969"/>
                    <a:pt x="772" y="821"/>
                    <a:pt x="1032" y="821"/>
                  </a:cubicBezTo>
                  <a:cubicBezTo>
                    <a:pt x="1041" y="821"/>
                    <a:pt x="1050" y="822"/>
                    <a:pt x="1060" y="822"/>
                  </a:cubicBezTo>
                  <a:cubicBezTo>
                    <a:pt x="905" y="524"/>
                    <a:pt x="941" y="96"/>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2" name="Google Shape;8552;p59"/>
            <p:cNvSpPr/>
            <p:nvPr/>
          </p:nvSpPr>
          <p:spPr>
            <a:xfrm>
              <a:off x="1430225" y="4668850"/>
              <a:ext cx="40200" cy="54800"/>
            </a:xfrm>
            <a:custGeom>
              <a:rect b="b" l="l" r="r" t="t"/>
              <a:pathLst>
                <a:path extrusionOk="0" h="2192" w="1608">
                  <a:moveTo>
                    <a:pt x="608" y="1"/>
                  </a:moveTo>
                  <a:lnTo>
                    <a:pt x="608" y="1"/>
                  </a:lnTo>
                  <a:cubicBezTo>
                    <a:pt x="941" y="656"/>
                    <a:pt x="1" y="1894"/>
                    <a:pt x="1084" y="2192"/>
                  </a:cubicBezTo>
                  <a:cubicBezTo>
                    <a:pt x="1120" y="2061"/>
                    <a:pt x="1144" y="1894"/>
                    <a:pt x="1167" y="1727"/>
                  </a:cubicBezTo>
                  <a:cubicBezTo>
                    <a:pt x="1548" y="1668"/>
                    <a:pt x="1608" y="1251"/>
                    <a:pt x="1382" y="1072"/>
                  </a:cubicBezTo>
                  <a:cubicBezTo>
                    <a:pt x="1346" y="1060"/>
                    <a:pt x="1316" y="1058"/>
                    <a:pt x="1292" y="1058"/>
                  </a:cubicBezTo>
                  <a:cubicBezTo>
                    <a:pt x="1269" y="1058"/>
                    <a:pt x="1251" y="1060"/>
                    <a:pt x="1239" y="1060"/>
                  </a:cubicBezTo>
                  <a:cubicBezTo>
                    <a:pt x="1239" y="584"/>
                    <a:pt x="1108" y="156"/>
                    <a:pt x="6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3" name="Google Shape;8553;p59"/>
            <p:cNvSpPr/>
            <p:nvPr/>
          </p:nvSpPr>
          <p:spPr>
            <a:xfrm>
              <a:off x="1464750" y="4647425"/>
              <a:ext cx="34475" cy="23475"/>
            </a:xfrm>
            <a:custGeom>
              <a:rect b="b" l="l" r="r" t="t"/>
              <a:pathLst>
                <a:path extrusionOk="0" h="939" w="1379">
                  <a:moveTo>
                    <a:pt x="989" y="1"/>
                  </a:moveTo>
                  <a:cubicBezTo>
                    <a:pt x="953" y="524"/>
                    <a:pt x="1" y="322"/>
                    <a:pt x="36" y="858"/>
                  </a:cubicBezTo>
                  <a:cubicBezTo>
                    <a:pt x="166" y="914"/>
                    <a:pt x="295" y="939"/>
                    <a:pt x="417" y="939"/>
                  </a:cubicBezTo>
                  <a:cubicBezTo>
                    <a:pt x="970" y="939"/>
                    <a:pt x="1379" y="430"/>
                    <a:pt x="9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4" name="Google Shape;8554;p59"/>
            <p:cNvSpPr/>
            <p:nvPr/>
          </p:nvSpPr>
          <p:spPr>
            <a:xfrm>
              <a:off x="1519400" y="4647350"/>
              <a:ext cx="26650" cy="17675"/>
            </a:xfrm>
            <a:custGeom>
              <a:rect b="b" l="l" r="r" t="t"/>
              <a:pathLst>
                <a:path extrusionOk="0" h="707" w="1066">
                  <a:moveTo>
                    <a:pt x="555" y="0"/>
                  </a:moveTo>
                  <a:cubicBezTo>
                    <a:pt x="153" y="0"/>
                    <a:pt x="1" y="610"/>
                    <a:pt x="363" y="706"/>
                  </a:cubicBezTo>
                  <a:cubicBezTo>
                    <a:pt x="577" y="504"/>
                    <a:pt x="1065" y="301"/>
                    <a:pt x="708" y="27"/>
                  </a:cubicBezTo>
                  <a:cubicBezTo>
                    <a:pt x="654" y="9"/>
                    <a:pt x="603" y="0"/>
                    <a:pt x="5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5" name="Google Shape;8555;p59"/>
            <p:cNvSpPr/>
            <p:nvPr/>
          </p:nvSpPr>
          <p:spPr>
            <a:xfrm>
              <a:off x="943250" y="1002725"/>
              <a:ext cx="44450" cy="27550"/>
            </a:xfrm>
            <a:custGeom>
              <a:rect b="b" l="l" r="r" t="t"/>
              <a:pathLst>
                <a:path extrusionOk="0" h="1102" w="1778">
                  <a:moveTo>
                    <a:pt x="601" y="0"/>
                  </a:moveTo>
                  <a:cubicBezTo>
                    <a:pt x="524" y="0"/>
                    <a:pt x="440" y="6"/>
                    <a:pt x="346" y="21"/>
                  </a:cubicBezTo>
                  <a:cubicBezTo>
                    <a:pt x="310" y="414"/>
                    <a:pt x="25" y="592"/>
                    <a:pt x="1" y="973"/>
                  </a:cubicBezTo>
                  <a:cubicBezTo>
                    <a:pt x="221" y="1060"/>
                    <a:pt x="448" y="1102"/>
                    <a:pt x="663" y="1102"/>
                  </a:cubicBezTo>
                  <a:cubicBezTo>
                    <a:pt x="1272" y="1102"/>
                    <a:pt x="1777" y="766"/>
                    <a:pt x="1715" y="175"/>
                  </a:cubicBezTo>
                  <a:lnTo>
                    <a:pt x="1715" y="175"/>
                  </a:lnTo>
                  <a:cubicBezTo>
                    <a:pt x="1692" y="176"/>
                    <a:pt x="1669" y="177"/>
                    <a:pt x="1647" y="177"/>
                  </a:cubicBezTo>
                  <a:cubicBezTo>
                    <a:pt x="1219" y="177"/>
                    <a:pt x="1017" y="0"/>
                    <a:pt x="6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6" name="Google Shape;8556;p59"/>
            <p:cNvSpPr/>
            <p:nvPr/>
          </p:nvSpPr>
          <p:spPr>
            <a:xfrm>
              <a:off x="931350" y="971675"/>
              <a:ext cx="20875" cy="18175"/>
            </a:xfrm>
            <a:custGeom>
              <a:rect b="b" l="l" r="r" t="t"/>
              <a:pathLst>
                <a:path extrusionOk="0" h="727" w="835">
                  <a:moveTo>
                    <a:pt x="60" y="1"/>
                  </a:moveTo>
                  <a:lnTo>
                    <a:pt x="60" y="1"/>
                  </a:lnTo>
                  <a:cubicBezTo>
                    <a:pt x="1" y="453"/>
                    <a:pt x="179" y="703"/>
                    <a:pt x="679" y="727"/>
                  </a:cubicBezTo>
                  <a:cubicBezTo>
                    <a:pt x="834" y="215"/>
                    <a:pt x="429" y="120"/>
                    <a:pt x="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7" name="Google Shape;8557;p59"/>
            <p:cNvSpPr/>
            <p:nvPr/>
          </p:nvSpPr>
          <p:spPr>
            <a:xfrm>
              <a:off x="716150" y="2452275"/>
              <a:ext cx="143625" cy="112775"/>
            </a:xfrm>
            <a:custGeom>
              <a:rect b="b" l="l" r="r" t="t"/>
              <a:pathLst>
                <a:path extrusionOk="0" h="4511" w="5745">
                  <a:moveTo>
                    <a:pt x="877" y="0"/>
                  </a:moveTo>
                  <a:cubicBezTo>
                    <a:pt x="804" y="0"/>
                    <a:pt x="723" y="7"/>
                    <a:pt x="631" y="22"/>
                  </a:cubicBezTo>
                  <a:cubicBezTo>
                    <a:pt x="489" y="617"/>
                    <a:pt x="1167" y="593"/>
                    <a:pt x="953" y="1248"/>
                  </a:cubicBezTo>
                  <a:cubicBezTo>
                    <a:pt x="765" y="1221"/>
                    <a:pt x="620" y="1175"/>
                    <a:pt x="516" y="1175"/>
                  </a:cubicBezTo>
                  <a:cubicBezTo>
                    <a:pt x="390" y="1175"/>
                    <a:pt x="323" y="1244"/>
                    <a:pt x="310" y="1498"/>
                  </a:cubicBezTo>
                  <a:cubicBezTo>
                    <a:pt x="444" y="1450"/>
                    <a:pt x="565" y="1428"/>
                    <a:pt x="670" y="1428"/>
                  </a:cubicBezTo>
                  <a:cubicBezTo>
                    <a:pt x="1454" y="1428"/>
                    <a:pt x="1435" y="2608"/>
                    <a:pt x="429" y="2608"/>
                  </a:cubicBezTo>
                  <a:cubicBezTo>
                    <a:pt x="345" y="2608"/>
                    <a:pt x="254" y="2600"/>
                    <a:pt x="155" y="2582"/>
                  </a:cubicBezTo>
                  <a:cubicBezTo>
                    <a:pt x="120" y="2677"/>
                    <a:pt x="155" y="2820"/>
                    <a:pt x="0" y="2820"/>
                  </a:cubicBezTo>
                  <a:cubicBezTo>
                    <a:pt x="525" y="3135"/>
                    <a:pt x="422" y="3916"/>
                    <a:pt x="1365" y="3916"/>
                  </a:cubicBezTo>
                  <a:cubicBezTo>
                    <a:pt x="1386" y="3916"/>
                    <a:pt x="1407" y="3916"/>
                    <a:pt x="1429" y="3915"/>
                  </a:cubicBezTo>
                  <a:cubicBezTo>
                    <a:pt x="1941" y="3618"/>
                    <a:pt x="548" y="3165"/>
                    <a:pt x="1429" y="2939"/>
                  </a:cubicBezTo>
                  <a:lnTo>
                    <a:pt x="1429" y="2939"/>
                  </a:lnTo>
                  <a:cubicBezTo>
                    <a:pt x="1477" y="3106"/>
                    <a:pt x="1655" y="3177"/>
                    <a:pt x="1584" y="3415"/>
                  </a:cubicBezTo>
                  <a:cubicBezTo>
                    <a:pt x="1808" y="3382"/>
                    <a:pt x="2007" y="3368"/>
                    <a:pt x="2188" y="3368"/>
                  </a:cubicBezTo>
                  <a:cubicBezTo>
                    <a:pt x="3449" y="3368"/>
                    <a:pt x="3772" y="4094"/>
                    <a:pt x="4751" y="4511"/>
                  </a:cubicBezTo>
                  <a:cubicBezTo>
                    <a:pt x="5744" y="3701"/>
                    <a:pt x="4230" y="2970"/>
                    <a:pt x="2929" y="2970"/>
                  </a:cubicBezTo>
                  <a:cubicBezTo>
                    <a:pt x="2546" y="2970"/>
                    <a:pt x="2182" y="3034"/>
                    <a:pt x="1905" y="3177"/>
                  </a:cubicBezTo>
                  <a:cubicBezTo>
                    <a:pt x="1810" y="2927"/>
                    <a:pt x="1584" y="2796"/>
                    <a:pt x="1429" y="2582"/>
                  </a:cubicBezTo>
                  <a:cubicBezTo>
                    <a:pt x="1667" y="2571"/>
                    <a:pt x="1591" y="2324"/>
                    <a:pt x="1825" y="2324"/>
                  </a:cubicBezTo>
                  <a:cubicBezTo>
                    <a:pt x="1849" y="2324"/>
                    <a:pt x="1875" y="2326"/>
                    <a:pt x="1905" y="2332"/>
                  </a:cubicBezTo>
                  <a:cubicBezTo>
                    <a:pt x="1846" y="1856"/>
                    <a:pt x="1477" y="1617"/>
                    <a:pt x="1274" y="1236"/>
                  </a:cubicBezTo>
                  <a:cubicBezTo>
                    <a:pt x="1310" y="951"/>
                    <a:pt x="1810" y="1010"/>
                    <a:pt x="1739" y="617"/>
                  </a:cubicBezTo>
                  <a:cubicBezTo>
                    <a:pt x="1465" y="407"/>
                    <a:pt x="1433" y="0"/>
                    <a:pt x="8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8" name="Google Shape;8558;p59"/>
            <p:cNvSpPr/>
            <p:nvPr/>
          </p:nvSpPr>
          <p:spPr>
            <a:xfrm>
              <a:off x="1231700" y="1254150"/>
              <a:ext cx="14900" cy="18175"/>
            </a:xfrm>
            <a:custGeom>
              <a:rect b="b" l="l" r="r" t="t"/>
              <a:pathLst>
                <a:path extrusionOk="0" h="727" w="596">
                  <a:moveTo>
                    <a:pt x="298" y="1"/>
                  </a:moveTo>
                  <a:lnTo>
                    <a:pt x="298" y="1"/>
                  </a:lnTo>
                  <a:cubicBezTo>
                    <a:pt x="72" y="167"/>
                    <a:pt x="0" y="727"/>
                    <a:pt x="441" y="727"/>
                  </a:cubicBezTo>
                  <a:cubicBezTo>
                    <a:pt x="560" y="429"/>
                    <a:pt x="595" y="239"/>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9" name="Google Shape;8559;p59"/>
            <p:cNvSpPr/>
            <p:nvPr/>
          </p:nvSpPr>
          <p:spPr>
            <a:xfrm>
              <a:off x="974525" y="2720400"/>
              <a:ext cx="39300" cy="9250"/>
            </a:xfrm>
            <a:custGeom>
              <a:rect b="b" l="l" r="r" t="t"/>
              <a:pathLst>
                <a:path extrusionOk="0" h="370" w="1572">
                  <a:moveTo>
                    <a:pt x="1572" y="1"/>
                  </a:moveTo>
                  <a:cubicBezTo>
                    <a:pt x="964" y="1"/>
                    <a:pt x="381" y="60"/>
                    <a:pt x="0" y="239"/>
                  </a:cubicBezTo>
                  <a:cubicBezTo>
                    <a:pt x="297" y="322"/>
                    <a:pt x="644" y="370"/>
                    <a:pt x="1059" y="370"/>
                  </a:cubicBezTo>
                  <a:cubicBezTo>
                    <a:pt x="1176" y="370"/>
                    <a:pt x="1300" y="366"/>
                    <a:pt x="1429" y="358"/>
                  </a:cubicBezTo>
                  <a:cubicBezTo>
                    <a:pt x="1429" y="191"/>
                    <a:pt x="1500" y="96"/>
                    <a:pt x="15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0" name="Google Shape;8560;p59"/>
            <p:cNvSpPr/>
            <p:nvPr/>
          </p:nvSpPr>
          <p:spPr>
            <a:xfrm>
              <a:off x="822700" y="2291475"/>
              <a:ext cx="26275" cy="21850"/>
            </a:xfrm>
            <a:custGeom>
              <a:rect b="b" l="l" r="r" t="t"/>
              <a:pathLst>
                <a:path extrusionOk="0" h="874" w="1051">
                  <a:moveTo>
                    <a:pt x="477" y="1"/>
                  </a:moveTo>
                  <a:cubicBezTo>
                    <a:pt x="191" y="191"/>
                    <a:pt x="1" y="441"/>
                    <a:pt x="13" y="858"/>
                  </a:cubicBezTo>
                  <a:cubicBezTo>
                    <a:pt x="66" y="869"/>
                    <a:pt x="117" y="874"/>
                    <a:pt x="167" y="874"/>
                  </a:cubicBezTo>
                  <a:cubicBezTo>
                    <a:pt x="777" y="874"/>
                    <a:pt x="1050" y="111"/>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1" name="Google Shape;8561;p59"/>
            <p:cNvSpPr/>
            <p:nvPr/>
          </p:nvSpPr>
          <p:spPr>
            <a:xfrm>
              <a:off x="714050" y="1289550"/>
              <a:ext cx="37850" cy="19575"/>
            </a:xfrm>
            <a:custGeom>
              <a:rect b="b" l="l" r="r" t="t"/>
              <a:pathLst>
                <a:path extrusionOk="0" h="783" w="1514">
                  <a:moveTo>
                    <a:pt x="1251" y="0"/>
                  </a:moveTo>
                  <a:cubicBezTo>
                    <a:pt x="999" y="0"/>
                    <a:pt x="771" y="262"/>
                    <a:pt x="343" y="262"/>
                  </a:cubicBezTo>
                  <a:cubicBezTo>
                    <a:pt x="274" y="262"/>
                    <a:pt x="200" y="255"/>
                    <a:pt x="120" y="240"/>
                  </a:cubicBezTo>
                  <a:lnTo>
                    <a:pt x="120" y="240"/>
                  </a:lnTo>
                  <a:cubicBezTo>
                    <a:pt x="0" y="683"/>
                    <a:pt x="303" y="782"/>
                    <a:pt x="740" y="782"/>
                  </a:cubicBezTo>
                  <a:cubicBezTo>
                    <a:pt x="866" y="782"/>
                    <a:pt x="1003" y="774"/>
                    <a:pt x="1144" y="763"/>
                  </a:cubicBezTo>
                  <a:cubicBezTo>
                    <a:pt x="1216" y="513"/>
                    <a:pt x="1513" y="430"/>
                    <a:pt x="1489" y="85"/>
                  </a:cubicBezTo>
                  <a:cubicBezTo>
                    <a:pt x="1404" y="24"/>
                    <a:pt x="1326" y="0"/>
                    <a:pt x="12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2" name="Google Shape;8562;p59"/>
            <p:cNvSpPr/>
            <p:nvPr/>
          </p:nvSpPr>
          <p:spPr>
            <a:xfrm>
              <a:off x="675075" y="1138950"/>
              <a:ext cx="71750" cy="33675"/>
            </a:xfrm>
            <a:custGeom>
              <a:rect b="b" l="l" r="r" t="t"/>
              <a:pathLst>
                <a:path extrusionOk="0" h="1347" w="2870">
                  <a:moveTo>
                    <a:pt x="1727" y="1"/>
                  </a:moveTo>
                  <a:cubicBezTo>
                    <a:pt x="1406" y="204"/>
                    <a:pt x="1168" y="329"/>
                    <a:pt x="811" y="329"/>
                  </a:cubicBezTo>
                  <a:cubicBezTo>
                    <a:pt x="665" y="329"/>
                    <a:pt x="498" y="308"/>
                    <a:pt x="298" y="263"/>
                  </a:cubicBezTo>
                  <a:cubicBezTo>
                    <a:pt x="0" y="608"/>
                    <a:pt x="36" y="632"/>
                    <a:pt x="131" y="1108"/>
                  </a:cubicBezTo>
                  <a:cubicBezTo>
                    <a:pt x="945" y="1108"/>
                    <a:pt x="1089" y="1347"/>
                    <a:pt x="2127" y="1347"/>
                  </a:cubicBezTo>
                  <a:cubicBezTo>
                    <a:pt x="2152" y="1347"/>
                    <a:pt x="2177" y="1347"/>
                    <a:pt x="2203" y="1346"/>
                  </a:cubicBezTo>
                  <a:cubicBezTo>
                    <a:pt x="2870" y="965"/>
                    <a:pt x="2632" y="132"/>
                    <a:pt x="17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3" name="Google Shape;8563;p59"/>
            <p:cNvSpPr/>
            <p:nvPr/>
          </p:nvSpPr>
          <p:spPr>
            <a:xfrm>
              <a:off x="728650" y="1346125"/>
              <a:ext cx="54500" cy="30400"/>
            </a:xfrm>
            <a:custGeom>
              <a:rect b="b" l="l" r="r" t="t"/>
              <a:pathLst>
                <a:path extrusionOk="0" h="1216" w="2180">
                  <a:moveTo>
                    <a:pt x="1751" y="1"/>
                  </a:moveTo>
                  <a:lnTo>
                    <a:pt x="1751" y="1"/>
                  </a:lnTo>
                  <a:cubicBezTo>
                    <a:pt x="1072" y="203"/>
                    <a:pt x="1" y="441"/>
                    <a:pt x="560" y="1215"/>
                  </a:cubicBezTo>
                  <a:cubicBezTo>
                    <a:pt x="1072" y="953"/>
                    <a:pt x="2179" y="572"/>
                    <a:pt x="17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4" name="Google Shape;8564;p59"/>
            <p:cNvSpPr/>
            <p:nvPr/>
          </p:nvSpPr>
          <p:spPr>
            <a:xfrm>
              <a:off x="760800" y="1087775"/>
              <a:ext cx="43000" cy="24125"/>
            </a:xfrm>
            <a:custGeom>
              <a:rect b="b" l="l" r="r" t="t"/>
              <a:pathLst>
                <a:path extrusionOk="0" h="965" w="1720">
                  <a:moveTo>
                    <a:pt x="423" y="0"/>
                  </a:moveTo>
                  <a:cubicBezTo>
                    <a:pt x="323" y="0"/>
                    <a:pt x="218" y="4"/>
                    <a:pt x="108" y="12"/>
                  </a:cubicBezTo>
                  <a:cubicBezTo>
                    <a:pt x="0" y="845"/>
                    <a:pt x="1108" y="667"/>
                    <a:pt x="1655" y="964"/>
                  </a:cubicBezTo>
                  <a:cubicBezTo>
                    <a:pt x="1719" y="274"/>
                    <a:pt x="1252" y="0"/>
                    <a:pt x="4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5" name="Google Shape;8565;p59"/>
            <p:cNvSpPr/>
            <p:nvPr/>
          </p:nvSpPr>
          <p:spPr>
            <a:xfrm>
              <a:off x="824700" y="1247575"/>
              <a:ext cx="23750" cy="20875"/>
            </a:xfrm>
            <a:custGeom>
              <a:rect b="b" l="l" r="r" t="t"/>
              <a:pathLst>
                <a:path extrusionOk="0" h="835" w="950">
                  <a:moveTo>
                    <a:pt x="512" y="0"/>
                  </a:moveTo>
                  <a:cubicBezTo>
                    <a:pt x="1" y="0"/>
                    <a:pt x="60" y="636"/>
                    <a:pt x="302" y="823"/>
                  </a:cubicBezTo>
                  <a:cubicBezTo>
                    <a:pt x="347" y="831"/>
                    <a:pt x="389" y="834"/>
                    <a:pt x="428" y="834"/>
                  </a:cubicBezTo>
                  <a:cubicBezTo>
                    <a:pt x="949" y="834"/>
                    <a:pt x="891" y="202"/>
                    <a:pt x="647" y="14"/>
                  </a:cubicBezTo>
                  <a:cubicBezTo>
                    <a:pt x="598" y="5"/>
                    <a:pt x="553" y="0"/>
                    <a:pt x="5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6" name="Google Shape;8566;p59"/>
            <p:cNvSpPr/>
            <p:nvPr/>
          </p:nvSpPr>
          <p:spPr>
            <a:xfrm>
              <a:off x="1006375" y="1901925"/>
              <a:ext cx="47300" cy="33875"/>
            </a:xfrm>
            <a:custGeom>
              <a:rect b="b" l="l" r="r" t="t"/>
              <a:pathLst>
                <a:path extrusionOk="0" h="1355" w="1892">
                  <a:moveTo>
                    <a:pt x="647" y="0"/>
                  </a:moveTo>
                  <a:cubicBezTo>
                    <a:pt x="574" y="0"/>
                    <a:pt x="497" y="3"/>
                    <a:pt x="417" y="9"/>
                  </a:cubicBezTo>
                  <a:cubicBezTo>
                    <a:pt x="0" y="486"/>
                    <a:pt x="714" y="1057"/>
                    <a:pt x="1393" y="1355"/>
                  </a:cubicBezTo>
                  <a:cubicBezTo>
                    <a:pt x="1409" y="1250"/>
                    <a:pt x="1519" y="1227"/>
                    <a:pt x="1659" y="1227"/>
                  </a:cubicBezTo>
                  <a:cubicBezTo>
                    <a:pt x="1724" y="1227"/>
                    <a:pt x="1797" y="1232"/>
                    <a:pt x="1869" y="1236"/>
                  </a:cubicBezTo>
                  <a:cubicBezTo>
                    <a:pt x="1891" y="485"/>
                    <a:pt x="1576" y="0"/>
                    <a:pt x="6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7" name="Google Shape;8567;p59"/>
            <p:cNvSpPr/>
            <p:nvPr/>
          </p:nvSpPr>
          <p:spPr>
            <a:xfrm>
              <a:off x="989400" y="1865825"/>
              <a:ext cx="25625" cy="24150"/>
            </a:xfrm>
            <a:custGeom>
              <a:rect b="b" l="l" r="r" t="t"/>
              <a:pathLst>
                <a:path extrusionOk="0" h="966" w="1025">
                  <a:moveTo>
                    <a:pt x="786" y="1"/>
                  </a:moveTo>
                  <a:cubicBezTo>
                    <a:pt x="0" y="1"/>
                    <a:pt x="0" y="965"/>
                    <a:pt x="786" y="965"/>
                  </a:cubicBezTo>
                  <a:cubicBezTo>
                    <a:pt x="1024" y="787"/>
                    <a:pt x="1024" y="168"/>
                    <a:pt x="7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8" name="Google Shape;8568;p59"/>
            <p:cNvSpPr/>
            <p:nvPr/>
          </p:nvSpPr>
          <p:spPr>
            <a:xfrm>
              <a:off x="1212650" y="1379625"/>
              <a:ext cx="29775" cy="15875"/>
            </a:xfrm>
            <a:custGeom>
              <a:rect b="b" l="l" r="r" t="t"/>
              <a:pathLst>
                <a:path extrusionOk="0" h="635" w="1191">
                  <a:moveTo>
                    <a:pt x="346" y="0"/>
                  </a:moveTo>
                  <a:cubicBezTo>
                    <a:pt x="204" y="0"/>
                    <a:pt x="79" y="71"/>
                    <a:pt x="0" y="268"/>
                  </a:cubicBezTo>
                  <a:cubicBezTo>
                    <a:pt x="63" y="253"/>
                    <a:pt x="121" y="246"/>
                    <a:pt x="175" y="246"/>
                  </a:cubicBezTo>
                  <a:cubicBezTo>
                    <a:pt x="586" y="246"/>
                    <a:pt x="773" y="635"/>
                    <a:pt x="957" y="635"/>
                  </a:cubicBezTo>
                  <a:cubicBezTo>
                    <a:pt x="1031" y="635"/>
                    <a:pt x="1104" y="573"/>
                    <a:pt x="1191" y="399"/>
                  </a:cubicBezTo>
                  <a:cubicBezTo>
                    <a:pt x="992" y="287"/>
                    <a:pt x="633" y="0"/>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9" name="Google Shape;8569;p59"/>
            <p:cNvSpPr/>
            <p:nvPr/>
          </p:nvSpPr>
          <p:spPr>
            <a:xfrm>
              <a:off x="1059050" y="1465350"/>
              <a:ext cx="29800" cy="16225"/>
            </a:xfrm>
            <a:custGeom>
              <a:rect b="b" l="l" r="r" t="t"/>
              <a:pathLst>
                <a:path extrusionOk="0" h="649" w="1192">
                  <a:moveTo>
                    <a:pt x="564" y="0"/>
                  </a:moveTo>
                  <a:cubicBezTo>
                    <a:pt x="346" y="0"/>
                    <a:pt x="137" y="30"/>
                    <a:pt x="0" y="89"/>
                  </a:cubicBezTo>
                  <a:cubicBezTo>
                    <a:pt x="262" y="208"/>
                    <a:pt x="548" y="304"/>
                    <a:pt x="512" y="649"/>
                  </a:cubicBezTo>
                  <a:cubicBezTo>
                    <a:pt x="953" y="613"/>
                    <a:pt x="1191" y="435"/>
                    <a:pt x="1191" y="89"/>
                  </a:cubicBezTo>
                  <a:cubicBezTo>
                    <a:pt x="1012" y="30"/>
                    <a:pt x="783" y="0"/>
                    <a:pt x="56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0" name="Google Shape;8570;p59"/>
            <p:cNvSpPr/>
            <p:nvPr/>
          </p:nvSpPr>
          <p:spPr>
            <a:xfrm>
              <a:off x="1198975" y="1874375"/>
              <a:ext cx="21650" cy="15350"/>
            </a:xfrm>
            <a:custGeom>
              <a:rect b="b" l="l" r="r" t="t"/>
              <a:pathLst>
                <a:path extrusionOk="0" h="614" w="866">
                  <a:moveTo>
                    <a:pt x="144" y="0"/>
                  </a:moveTo>
                  <a:cubicBezTo>
                    <a:pt x="105" y="0"/>
                    <a:pt x="65" y="2"/>
                    <a:pt x="23" y="4"/>
                  </a:cubicBezTo>
                  <a:cubicBezTo>
                    <a:pt x="1" y="410"/>
                    <a:pt x="235" y="613"/>
                    <a:pt x="745" y="613"/>
                  </a:cubicBezTo>
                  <a:cubicBezTo>
                    <a:pt x="774" y="613"/>
                    <a:pt x="803" y="613"/>
                    <a:pt x="833" y="611"/>
                  </a:cubicBezTo>
                  <a:cubicBezTo>
                    <a:pt x="866" y="214"/>
                    <a:pt x="643" y="0"/>
                    <a:pt x="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1" name="Google Shape;8571;p59"/>
            <p:cNvSpPr/>
            <p:nvPr/>
          </p:nvSpPr>
          <p:spPr>
            <a:xfrm>
              <a:off x="1181100" y="1278550"/>
              <a:ext cx="22775" cy="24750"/>
            </a:xfrm>
            <a:custGeom>
              <a:rect b="b" l="l" r="r" t="t"/>
              <a:pathLst>
                <a:path extrusionOk="0" h="990" w="911">
                  <a:moveTo>
                    <a:pt x="393" y="1"/>
                  </a:moveTo>
                  <a:cubicBezTo>
                    <a:pt x="321" y="453"/>
                    <a:pt x="0" y="596"/>
                    <a:pt x="238" y="977"/>
                  </a:cubicBezTo>
                  <a:cubicBezTo>
                    <a:pt x="279" y="986"/>
                    <a:pt x="317" y="990"/>
                    <a:pt x="353" y="990"/>
                  </a:cubicBezTo>
                  <a:cubicBezTo>
                    <a:pt x="911" y="990"/>
                    <a:pt x="852" y="1"/>
                    <a:pt x="3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2" name="Google Shape;8572;p59"/>
            <p:cNvSpPr/>
            <p:nvPr/>
          </p:nvSpPr>
          <p:spPr>
            <a:xfrm>
              <a:off x="1068475" y="1349100"/>
              <a:ext cx="21850" cy="20600"/>
            </a:xfrm>
            <a:custGeom>
              <a:rect b="b" l="l" r="r" t="t"/>
              <a:pathLst>
                <a:path extrusionOk="0" h="824" w="874">
                  <a:moveTo>
                    <a:pt x="290" y="1"/>
                  </a:moveTo>
                  <a:cubicBezTo>
                    <a:pt x="59" y="199"/>
                    <a:pt x="1" y="824"/>
                    <a:pt x="510" y="824"/>
                  </a:cubicBezTo>
                  <a:cubicBezTo>
                    <a:pt x="552" y="824"/>
                    <a:pt x="598" y="819"/>
                    <a:pt x="647" y="810"/>
                  </a:cubicBezTo>
                  <a:cubicBezTo>
                    <a:pt x="874" y="417"/>
                    <a:pt x="790" y="144"/>
                    <a:pt x="29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3" name="Google Shape;8573;p59"/>
            <p:cNvSpPr/>
            <p:nvPr/>
          </p:nvSpPr>
          <p:spPr>
            <a:xfrm>
              <a:off x="1022425" y="1391075"/>
              <a:ext cx="23850" cy="21150"/>
            </a:xfrm>
            <a:custGeom>
              <a:rect b="b" l="l" r="r" t="t"/>
              <a:pathLst>
                <a:path extrusionOk="0" h="846" w="954">
                  <a:moveTo>
                    <a:pt x="394" y="0"/>
                  </a:moveTo>
                  <a:lnTo>
                    <a:pt x="394" y="0"/>
                  </a:lnTo>
                  <a:cubicBezTo>
                    <a:pt x="1" y="322"/>
                    <a:pt x="370" y="834"/>
                    <a:pt x="870" y="846"/>
                  </a:cubicBezTo>
                  <a:cubicBezTo>
                    <a:pt x="953" y="405"/>
                    <a:pt x="823" y="108"/>
                    <a:pt x="3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4" name="Google Shape;8574;p59"/>
            <p:cNvSpPr/>
            <p:nvPr/>
          </p:nvSpPr>
          <p:spPr>
            <a:xfrm>
              <a:off x="1069550" y="1257425"/>
              <a:ext cx="19800" cy="17450"/>
            </a:xfrm>
            <a:custGeom>
              <a:rect b="b" l="l" r="r" t="t"/>
              <a:pathLst>
                <a:path extrusionOk="0" h="698" w="792">
                  <a:moveTo>
                    <a:pt x="729" y="0"/>
                  </a:moveTo>
                  <a:cubicBezTo>
                    <a:pt x="230" y="0"/>
                    <a:pt x="0" y="479"/>
                    <a:pt x="247" y="691"/>
                  </a:cubicBezTo>
                  <a:cubicBezTo>
                    <a:pt x="288" y="696"/>
                    <a:pt x="326" y="698"/>
                    <a:pt x="360" y="698"/>
                  </a:cubicBezTo>
                  <a:cubicBezTo>
                    <a:pt x="784" y="698"/>
                    <a:pt x="791" y="375"/>
                    <a:pt x="747" y="1"/>
                  </a:cubicBezTo>
                  <a:cubicBezTo>
                    <a:pt x="741" y="0"/>
                    <a:pt x="735" y="0"/>
                    <a:pt x="7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5" name="Google Shape;8575;p59"/>
            <p:cNvSpPr/>
            <p:nvPr/>
          </p:nvSpPr>
          <p:spPr>
            <a:xfrm>
              <a:off x="1044475" y="1885725"/>
              <a:ext cx="43175" cy="22850"/>
            </a:xfrm>
            <a:custGeom>
              <a:rect b="b" l="l" r="r" t="t"/>
              <a:pathLst>
                <a:path extrusionOk="0" h="914" w="1727">
                  <a:moveTo>
                    <a:pt x="1057" y="1"/>
                  </a:moveTo>
                  <a:cubicBezTo>
                    <a:pt x="604" y="1"/>
                    <a:pt x="124" y="269"/>
                    <a:pt x="0" y="657"/>
                  </a:cubicBezTo>
                  <a:cubicBezTo>
                    <a:pt x="199" y="847"/>
                    <a:pt x="570" y="914"/>
                    <a:pt x="1008" y="914"/>
                  </a:cubicBezTo>
                  <a:cubicBezTo>
                    <a:pt x="1147" y="914"/>
                    <a:pt x="1292" y="907"/>
                    <a:pt x="1441" y="896"/>
                  </a:cubicBezTo>
                  <a:cubicBezTo>
                    <a:pt x="1334" y="527"/>
                    <a:pt x="1726" y="538"/>
                    <a:pt x="1607" y="169"/>
                  </a:cubicBezTo>
                  <a:cubicBezTo>
                    <a:pt x="1451" y="53"/>
                    <a:pt x="1257" y="1"/>
                    <a:pt x="10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6" name="Google Shape;8576;p59"/>
            <p:cNvSpPr/>
            <p:nvPr/>
          </p:nvSpPr>
          <p:spPr>
            <a:xfrm>
              <a:off x="1027200" y="999950"/>
              <a:ext cx="47650" cy="44825"/>
            </a:xfrm>
            <a:custGeom>
              <a:rect b="b" l="l" r="r" t="t"/>
              <a:pathLst>
                <a:path extrusionOk="0" h="1793" w="1906">
                  <a:moveTo>
                    <a:pt x="408" y="1"/>
                  </a:moveTo>
                  <a:cubicBezTo>
                    <a:pt x="403" y="1"/>
                    <a:pt x="398" y="1"/>
                    <a:pt x="393" y="1"/>
                  </a:cubicBezTo>
                  <a:cubicBezTo>
                    <a:pt x="355" y="87"/>
                    <a:pt x="279" y="142"/>
                    <a:pt x="145" y="142"/>
                  </a:cubicBezTo>
                  <a:cubicBezTo>
                    <a:pt x="112" y="142"/>
                    <a:pt x="76" y="139"/>
                    <a:pt x="36" y="132"/>
                  </a:cubicBezTo>
                  <a:lnTo>
                    <a:pt x="36" y="132"/>
                  </a:lnTo>
                  <a:cubicBezTo>
                    <a:pt x="0" y="525"/>
                    <a:pt x="84" y="822"/>
                    <a:pt x="381" y="953"/>
                  </a:cubicBezTo>
                  <a:cubicBezTo>
                    <a:pt x="497" y="860"/>
                    <a:pt x="581" y="821"/>
                    <a:pt x="644" y="821"/>
                  </a:cubicBezTo>
                  <a:cubicBezTo>
                    <a:pt x="958" y="821"/>
                    <a:pt x="739" y="1792"/>
                    <a:pt x="1271" y="1792"/>
                  </a:cubicBezTo>
                  <a:cubicBezTo>
                    <a:pt x="1311" y="1792"/>
                    <a:pt x="1356" y="1787"/>
                    <a:pt x="1405" y="1775"/>
                  </a:cubicBezTo>
                  <a:cubicBezTo>
                    <a:pt x="1703" y="1656"/>
                    <a:pt x="1715" y="1298"/>
                    <a:pt x="1905" y="1084"/>
                  </a:cubicBezTo>
                  <a:lnTo>
                    <a:pt x="1905" y="1084"/>
                  </a:lnTo>
                  <a:cubicBezTo>
                    <a:pt x="1846" y="1092"/>
                    <a:pt x="1791" y="1096"/>
                    <a:pt x="1741" y="1096"/>
                  </a:cubicBezTo>
                  <a:cubicBezTo>
                    <a:pt x="873" y="1096"/>
                    <a:pt x="1334" y="1"/>
                    <a:pt x="4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7" name="Google Shape;8577;p59"/>
            <p:cNvSpPr/>
            <p:nvPr/>
          </p:nvSpPr>
          <p:spPr>
            <a:xfrm>
              <a:off x="382475" y="4798350"/>
              <a:ext cx="31575" cy="20250"/>
            </a:xfrm>
            <a:custGeom>
              <a:rect b="b" l="l" r="r" t="t"/>
              <a:pathLst>
                <a:path extrusionOk="0" h="810" w="1263">
                  <a:moveTo>
                    <a:pt x="727" y="0"/>
                  </a:moveTo>
                  <a:cubicBezTo>
                    <a:pt x="715" y="357"/>
                    <a:pt x="1" y="143"/>
                    <a:pt x="227" y="667"/>
                  </a:cubicBezTo>
                  <a:cubicBezTo>
                    <a:pt x="341" y="660"/>
                    <a:pt x="454" y="656"/>
                    <a:pt x="563" y="656"/>
                  </a:cubicBezTo>
                  <a:cubicBezTo>
                    <a:pt x="850" y="656"/>
                    <a:pt x="1104" y="689"/>
                    <a:pt x="1251" y="810"/>
                  </a:cubicBezTo>
                  <a:cubicBezTo>
                    <a:pt x="1263" y="405"/>
                    <a:pt x="1108" y="119"/>
                    <a:pt x="7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8" name="Google Shape;8578;p59"/>
            <p:cNvSpPr/>
            <p:nvPr/>
          </p:nvSpPr>
          <p:spPr>
            <a:xfrm>
              <a:off x="557800" y="3838400"/>
              <a:ext cx="25625" cy="41100"/>
            </a:xfrm>
            <a:custGeom>
              <a:rect b="b" l="l" r="r" t="t"/>
              <a:pathLst>
                <a:path extrusionOk="0" h="1644" w="1025">
                  <a:moveTo>
                    <a:pt x="1024" y="0"/>
                  </a:moveTo>
                  <a:lnTo>
                    <a:pt x="1024" y="0"/>
                  </a:lnTo>
                  <a:cubicBezTo>
                    <a:pt x="286" y="227"/>
                    <a:pt x="310" y="1060"/>
                    <a:pt x="0" y="1644"/>
                  </a:cubicBezTo>
                  <a:cubicBezTo>
                    <a:pt x="1024" y="1644"/>
                    <a:pt x="679" y="56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9" name="Google Shape;8579;p59"/>
            <p:cNvSpPr/>
            <p:nvPr/>
          </p:nvSpPr>
          <p:spPr>
            <a:xfrm>
              <a:off x="562550" y="4252150"/>
              <a:ext cx="17600" cy="17275"/>
            </a:xfrm>
            <a:custGeom>
              <a:rect b="b" l="l" r="r" t="t"/>
              <a:pathLst>
                <a:path extrusionOk="0" h="691" w="704">
                  <a:moveTo>
                    <a:pt x="703" y="0"/>
                  </a:moveTo>
                  <a:lnTo>
                    <a:pt x="703" y="0"/>
                  </a:lnTo>
                  <a:cubicBezTo>
                    <a:pt x="227" y="48"/>
                    <a:pt x="96" y="345"/>
                    <a:pt x="1" y="679"/>
                  </a:cubicBezTo>
                  <a:cubicBezTo>
                    <a:pt x="63" y="687"/>
                    <a:pt x="119" y="691"/>
                    <a:pt x="170" y="691"/>
                  </a:cubicBezTo>
                  <a:cubicBezTo>
                    <a:pt x="648" y="691"/>
                    <a:pt x="671" y="355"/>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0" name="Google Shape;8580;p59"/>
            <p:cNvSpPr/>
            <p:nvPr/>
          </p:nvSpPr>
          <p:spPr>
            <a:xfrm>
              <a:off x="502500" y="4730375"/>
              <a:ext cx="22275" cy="17100"/>
            </a:xfrm>
            <a:custGeom>
              <a:rect b="b" l="l" r="r" t="t"/>
              <a:pathLst>
                <a:path extrusionOk="0" h="684" w="891">
                  <a:moveTo>
                    <a:pt x="769" y="1"/>
                  </a:moveTo>
                  <a:cubicBezTo>
                    <a:pt x="236" y="1"/>
                    <a:pt x="0" y="228"/>
                    <a:pt x="33" y="683"/>
                  </a:cubicBezTo>
                  <a:cubicBezTo>
                    <a:pt x="522" y="624"/>
                    <a:pt x="807" y="397"/>
                    <a:pt x="891" y="4"/>
                  </a:cubicBezTo>
                  <a:cubicBezTo>
                    <a:pt x="849" y="2"/>
                    <a:pt x="808" y="1"/>
                    <a:pt x="7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1" name="Google Shape;8581;p59"/>
            <p:cNvSpPr/>
            <p:nvPr/>
          </p:nvSpPr>
          <p:spPr>
            <a:xfrm>
              <a:off x="601875" y="4098150"/>
              <a:ext cx="25400" cy="21675"/>
            </a:xfrm>
            <a:custGeom>
              <a:rect b="b" l="l" r="r" t="t"/>
              <a:pathLst>
                <a:path extrusionOk="0" h="867" w="1016">
                  <a:moveTo>
                    <a:pt x="430" y="0"/>
                  </a:moveTo>
                  <a:cubicBezTo>
                    <a:pt x="410" y="0"/>
                    <a:pt x="390" y="2"/>
                    <a:pt x="369" y="5"/>
                  </a:cubicBezTo>
                  <a:cubicBezTo>
                    <a:pt x="159" y="27"/>
                    <a:pt x="0" y="867"/>
                    <a:pt x="414" y="867"/>
                  </a:cubicBezTo>
                  <a:cubicBezTo>
                    <a:pt x="447" y="867"/>
                    <a:pt x="483" y="861"/>
                    <a:pt x="523" y="850"/>
                  </a:cubicBezTo>
                  <a:cubicBezTo>
                    <a:pt x="1015" y="804"/>
                    <a:pt x="914" y="0"/>
                    <a:pt x="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2" name="Google Shape;8582;p59"/>
            <p:cNvSpPr/>
            <p:nvPr/>
          </p:nvSpPr>
          <p:spPr>
            <a:xfrm>
              <a:off x="549050" y="4611450"/>
              <a:ext cx="26925" cy="17525"/>
            </a:xfrm>
            <a:custGeom>
              <a:rect b="b" l="l" r="r" t="t"/>
              <a:pathLst>
                <a:path extrusionOk="0" h="701" w="1077">
                  <a:moveTo>
                    <a:pt x="844" y="0"/>
                  </a:moveTo>
                  <a:cubicBezTo>
                    <a:pt x="291" y="0"/>
                    <a:pt x="0" y="204"/>
                    <a:pt x="53" y="678"/>
                  </a:cubicBezTo>
                  <a:cubicBezTo>
                    <a:pt x="154" y="693"/>
                    <a:pt x="244" y="701"/>
                    <a:pt x="326" y="701"/>
                  </a:cubicBezTo>
                  <a:cubicBezTo>
                    <a:pt x="863" y="701"/>
                    <a:pt x="1015" y="383"/>
                    <a:pt x="1077" y="11"/>
                  </a:cubicBezTo>
                  <a:cubicBezTo>
                    <a:pt x="995" y="4"/>
                    <a:pt x="917" y="0"/>
                    <a:pt x="8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3" name="Google Shape;8583;p59"/>
            <p:cNvSpPr/>
            <p:nvPr/>
          </p:nvSpPr>
          <p:spPr>
            <a:xfrm>
              <a:off x="617025" y="3780775"/>
              <a:ext cx="20525" cy="17600"/>
            </a:xfrm>
            <a:custGeom>
              <a:rect b="b" l="l" r="r" t="t"/>
              <a:pathLst>
                <a:path extrusionOk="0" h="704" w="821">
                  <a:moveTo>
                    <a:pt x="429" y="1"/>
                  </a:moveTo>
                  <a:cubicBezTo>
                    <a:pt x="1" y="1"/>
                    <a:pt x="3" y="312"/>
                    <a:pt x="24" y="674"/>
                  </a:cubicBezTo>
                  <a:cubicBezTo>
                    <a:pt x="109" y="695"/>
                    <a:pt x="185" y="704"/>
                    <a:pt x="253" y="704"/>
                  </a:cubicBezTo>
                  <a:cubicBezTo>
                    <a:pt x="743" y="704"/>
                    <a:pt x="820" y="227"/>
                    <a:pt x="548" y="8"/>
                  </a:cubicBezTo>
                  <a:cubicBezTo>
                    <a:pt x="505" y="3"/>
                    <a:pt x="466"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4" name="Google Shape;8584;p59"/>
            <p:cNvSpPr/>
            <p:nvPr/>
          </p:nvSpPr>
          <p:spPr>
            <a:xfrm>
              <a:off x="828375" y="4763725"/>
              <a:ext cx="81275" cy="85475"/>
            </a:xfrm>
            <a:custGeom>
              <a:rect b="b" l="l" r="r" t="t"/>
              <a:pathLst>
                <a:path extrusionOk="0" h="3419" w="3251">
                  <a:moveTo>
                    <a:pt x="2610" y="0"/>
                  </a:moveTo>
                  <a:cubicBezTo>
                    <a:pt x="2484" y="0"/>
                    <a:pt x="2350" y="8"/>
                    <a:pt x="2215" y="16"/>
                  </a:cubicBezTo>
                  <a:cubicBezTo>
                    <a:pt x="2286" y="766"/>
                    <a:pt x="1798" y="1052"/>
                    <a:pt x="1203" y="1242"/>
                  </a:cubicBezTo>
                  <a:cubicBezTo>
                    <a:pt x="953" y="1028"/>
                    <a:pt x="893" y="671"/>
                    <a:pt x="512" y="575"/>
                  </a:cubicBezTo>
                  <a:cubicBezTo>
                    <a:pt x="441" y="1230"/>
                    <a:pt x="369" y="1659"/>
                    <a:pt x="0" y="2326"/>
                  </a:cubicBezTo>
                  <a:cubicBezTo>
                    <a:pt x="132" y="2442"/>
                    <a:pt x="406" y="2462"/>
                    <a:pt x="709" y="2462"/>
                  </a:cubicBezTo>
                  <a:cubicBezTo>
                    <a:pt x="871" y="2462"/>
                    <a:pt x="1041" y="2457"/>
                    <a:pt x="1203" y="2457"/>
                  </a:cubicBezTo>
                  <a:cubicBezTo>
                    <a:pt x="1334" y="2778"/>
                    <a:pt x="1346" y="3147"/>
                    <a:pt x="1560" y="3409"/>
                  </a:cubicBezTo>
                  <a:cubicBezTo>
                    <a:pt x="1643" y="3415"/>
                    <a:pt x="1723" y="3419"/>
                    <a:pt x="1799" y="3419"/>
                  </a:cubicBezTo>
                  <a:cubicBezTo>
                    <a:pt x="2162" y="3419"/>
                    <a:pt x="2444" y="3344"/>
                    <a:pt x="2572" y="3147"/>
                  </a:cubicBezTo>
                  <a:cubicBezTo>
                    <a:pt x="2203" y="2814"/>
                    <a:pt x="1786" y="2492"/>
                    <a:pt x="1727" y="1921"/>
                  </a:cubicBezTo>
                  <a:cubicBezTo>
                    <a:pt x="2167" y="1290"/>
                    <a:pt x="3155" y="1064"/>
                    <a:pt x="3251" y="171"/>
                  </a:cubicBezTo>
                  <a:cubicBezTo>
                    <a:pt x="3106" y="34"/>
                    <a:pt x="2874" y="0"/>
                    <a:pt x="26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5" name="Google Shape;8585;p59"/>
            <p:cNvSpPr/>
            <p:nvPr/>
          </p:nvSpPr>
          <p:spPr>
            <a:xfrm>
              <a:off x="802175" y="4726600"/>
              <a:ext cx="38725" cy="24525"/>
            </a:xfrm>
            <a:custGeom>
              <a:rect b="b" l="l" r="r" t="t"/>
              <a:pathLst>
                <a:path extrusionOk="0" h="981" w="1549">
                  <a:moveTo>
                    <a:pt x="1548" y="1"/>
                  </a:moveTo>
                  <a:lnTo>
                    <a:pt x="1548" y="1"/>
                  </a:lnTo>
                  <a:cubicBezTo>
                    <a:pt x="1024" y="132"/>
                    <a:pt x="179" y="1"/>
                    <a:pt x="0" y="405"/>
                  </a:cubicBezTo>
                  <a:cubicBezTo>
                    <a:pt x="280" y="655"/>
                    <a:pt x="451" y="980"/>
                    <a:pt x="1004" y="980"/>
                  </a:cubicBezTo>
                  <a:cubicBezTo>
                    <a:pt x="1111" y="980"/>
                    <a:pt x="1231" y="968"/>
                    <a:pt x="1370" y="941"/>
                  </a:cubicBezTo>
                  <a:cubicBezTo>
                    <a:pt x="1370" y="584"/>
                    <a:pt x="1310" y="167"/>
                    <a:pt x="15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6" name="Google Shape;8586;p59"/>
            <p:cNvSpPr/>
            <p:nvPr/>
          </p:nvSpPr>
          <p:spPr>
            <a:xfrm>
              <a:off x="904575" y="4472100"/>
              <a:ext cx="77100" cy="78325"/>
            </a:xfrm>
            <a:custGeom>
              <a:rect b="b" l="l" r="r" t="t"/>
              <a:pathLst>
                <a:path extrusionOk="0" h="3133" w="3084">
                  <a:moveTo>
                    <a:pt x="3084" y="1"/>
                  </a:moveTo>
                  <a:lnTo>
                    <a:pt x="3084" y="1"/>
                  </a:lnTo>
                  <a:cubicBezTo>
                    <a:pt x="2700" y="129"/>
                    <a:pt x="2228" y="159"/>
                    <a:pt x="1706" y="159"/>
                  </a:cubicBezTo>
                  <a:cubicBezTo>
                    <a:pt x="1596" y="159"/>
                    <a:pt x="1483" y="158"/>
                    <a:pt x="1369" y="156"/>
                  </a:cubicBezTo>
                  <a:cubicBezTo>
                    <a:pt x="822" y="834"/>
                    <a:pt x="1072" y="1977"/>
                    <a:pt x="0" y="2727"/>
                  </a:cubicBezTo>
                  <a:cubicBezTo>
                    <a:pt x="95" y="2735"/>
                    <a:pt x="189" y="2737"/>
                    <a:pt x="282" y="2737"/>
                  </a:cubicBezTo>
                  <a:cubicBezTo>
                    <a:pt x="632" y="2737"/>
                    <a:pt x="970" y="2697"/>
                    <a:pt x="1295" y="2697"/>
                  </a:cubicBezTo>
                  <a:cubicBezTo>
                    <a:pt x="1741" y="2697"/>
                    <a:pt x="2164" y="2773"/>
                    <a:pt x="2560" y="3132"/>
                  </a:cubicBezTo>
                  <a:cubicBezTo>
                    <a:pt x="2941" y="2215"/>
                    <a:pt x="1500" y="2001"/>
                    <a:pt x="1536" y="1501"/>
                  </a:cubicBezTo>
                  <a:cubicBezTo>
                    <a:pt x="1572" y="1013"/>
                    <a:pt x="2846" y="775"/>
                    <a:pt x="30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7" name="Google Shape;8587;p59"/>
            <p:cNvSpPr/>
            <p:nvPr/>
          </p:nvSpPr>
          <p:spPr>
            <a:xfrm>
              <a:off x="631325" y="4784650"/>
              <a:ext cx="71450" cy="30075"/>
            </a:xfrm>
            <a:custGeom>
              <a:rect b="b" l="l" r="r" t="t"/>
              <a:pathLst>
                <a:path extrusionOk="0" h="1203" w="2858">
                  <a:moveTo>
                    <a:pt x="1548" y="0"/>
                  </a:moveTo>
                  <a:cubicBezTo>
                    <a:pt x="1536" y="191"/>
                    <a:pt x="1334" y="429"/>
                    <a:pt x="1191" y="655"/>
                  </a:cubicBezTo>
                  <a:cubicBezTo>
                    <a:pt x="1063" y="493"/>
                    <a:pt x="828" y="431"/>
                    <a:pt x="574" y="431"/>
                  </a:cubicBezTo>
                  <a:cubicBezTo>
                    <a:pt x="380" y="431"/>
                    <a:pt x="176" y="467"/>
                    <a:pt x="0" y="524"/>
                  </a:cubicBezTo>
                  <a:cubicBezTo>
                    <a:pt x="0" y="825"/>
                    <a:pt x="428" y="976"/>
                    <a:pt x="812" y="976"/>
                  </a:cubicBezTo>
                  <a:cubicBezTo>
                    <a:pt x="899" y="976"/>
                    <a:pt x="983" y="968"/>
                    <a:pt x="1060" y="953"/>
                  </a:cubicBezTo>
                  <a:lnTo>
                    <a:pt x="1060" y="953"/>
                  </a:lnTo>
                  <a:cubicBezTo>
                    <a:pt x="1048" y="1036"/>
                    <a:pt x="1084" y="1131"/>
                    <a:pt x="1191" y="1203"/>
                  </a:cubicBezTo>
                  <a:cubicBezTo>
                    <a:pt x="1454" y="984"/>
                    <a:pt x="1889" y="916"/>
                    <a:pt x="2422" y="916"/>
                  </a:cubicBezTo>
                  <a:cubicBezTo>
                    <a:pt x="2467" y="916"/>
                    <a:pt x="2513" y="916"/>
                    <a:pt x="2560" y="917"/>
                  </a:cubicBezTo>
                  <a:cubicBezTo>
                    <a:pt x="2441" y="524"/>
                    <a:pt x="2858" y="536"/>
                    <a:pt x="2739" y="131"/>
                  </a:cubicBezTo>
                  <a:cubicBezTo>
                    <a:pt x="2599" y="39"/>
                    <a:pt x="2477" y="12"/>
                    <a:pt x="2362" y="12"/>
                  </a:cubicBezTo>
                  <a:cubicBezTo>
                    <a:pt x="2195" y="12"/>
                    <a:pt x="2041" y="69"/>
                    <a:pt x="1863" y="69"/>
                  </a:cubicBezTo>
                  <a:cubicBezTo>
                    <a:pt x="1767" y="69"/>
                    <a:pt x="1664" y="53"/>
                    <a:pt x="15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8" name="Google Shape;8588;p59"/>
            <p:cNvSpPr/>
            <p:nvPr/>
          </p:nvSpPr>
          <p:spPr>
            <a:xfrm>
              <a:off x="776575" y="4662175"/>
              <a:ext cx="38725" cy="23400"/>
            </a:xfrm>
            <a:custGeom>
              <a:rect b="b" l="l" r="r" t="t"/>
              <a:pathLst>
                <a:path extrusionOk="0" h="936" w="1549">
                  <a:moveTo>
                    <a:pt x="1240" y="0"/>
                  </a:moveTo>
                  <a:cubicBezTo>
                    <a:pt x="484" y="0"/>
                    <a:pt x="191" y="362"/>
                    <a:pt x="0" y="827"/>
                  </a:cubicBezTo>
                  <a:cubicBezTo>
                    <a:pt x="149" y="903"/>
                    <a:pt x="291" y="935"/>
                    <a:pt x="425" y="935"/>
                  </a:cubicBezTo>
                  <a:cubicBezTo>
                    <a:pt x="971" y="935"/>
                    <a:pt x="1386" y="400"/>
                    <a:pt x="1548" y="18"/>
                  </a:cubicBezTo>
                  <a:cubicBezTo>
                    <a:pt x="1438" y="6"/>
                    <a:pt x="1335" y="0"/>
                    <a:pt x="124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9" name="Google Shape;8589;p59"/>
            <p:cNvSpPr/>
            <p:nvPr/>
          </p:nvSpPr>
          <p:spPr>
            <a:xfrm>
              <a:off x="695025" y="4797450"/>
              <a:ext cx="64900" cy="37425"/>
            </a:xfrm>
            <a:custGeom>
              <a:rect b="b" l="l" r="r" t="t"/>
              <a:pathLst>
                <a:path extrusionOk="0" h="1497" w="2596">
                  <a:moveTo>
                    <a:pt x="2596" y="0"/>
                  </a:moveTo>
                  <a:cubicBezTo>
                    <a:pt x="2310" y="203"/>
                    <a:pt x="1977" y="322"/>
                    <a:pt x="1643" y="441"/>
                  </a:cubicBezTo>
                  <a:cubicBezTo>
                    <a:pt x="1409" y="317"/>
                    <a:pt x="1112" y="253"/>
                    <a:pt x="808" y="253"/>
                  </a:cubicBezTo>
                  <a:cubicBezTo>
                    <a:pt x="586" y="253"/>
                    <a:pt x="361" y="287"/>
                    <a:pt x="155" y="358"/>
                  </a:cubicBezTo>
                  <a:cubicBezTo>
                    <a:pt x="119" y="441"/>
                    <a:pt x="155" y="596"/>
                    <a:pt x="0" y="596"/>
                  </a:cubicBezTo>
                  <a:cubicBezTo>
                    <a:pt x="0" y="917"/>
                    <a:pt x="167" y="1143"/>
                    <a:pt x="405" y="1298"/>
                  </a:cubicBezTo>
                  <a:cubicBezTo>
                    <a:pt x="393" y="1322"/>
                    <a:pt x="369" y="1334"/>
                    <a:pt x="369" y="1370"/>
                  </a:cubicBezTo>
                  <a:cubicBezTo>
                    <a:pt x="464" y="1393"/>
                    <a:pt x="572" y="1429"/>
                    <a:pt x="667" y="1429"/>
                  </a:cubicBezTo>
                  <a:cubicBezTo>
                    <a:pt x="809" y="1473"/>
                    <a:pt x="960" y="1497"/>
                    <a:pt x="1108" y="1497"/>
                  </a:cubicBezTo>
                  <a:cubicBezTo>
                    <a:pt x="1441" y="1497"/>
                    <a:pt x="1759" y="1376"/>
                    <a:pt x="1941" y="1096"/>
                  </a:cubicBezTo>
                  <a:cubicBezTo>
                    <a:pt x="2155" y="989"/>
                    <a:pt x="2393" y="869"/>
                    <a:pt x="2596" y="810"/>
                  </a:cubicBezTo>
                  <a:lnTo>
                    <a:pt x="2596"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0" name="Google Shape;8590;p59"/>
            <p:cNvSpPr/>
            <p:nvPr/>
          </p:nvSpPr>
          <p:spPr>
            <a:xfrm>
              <a:off x="766150" y="4251750"/>
              <a:ext cx="23450" cy="17725"/>
            </a:xfrm>
            <a:custGeom>
              <a:rect b="b" l="l" r="r" t="t"/>
              <a:pathLst>
                <a:path extrusionOk="0" h="709" w="938">
                  <a:moveTo>
                    <a:pt x="445" y="1"/>
                  </a:moveTo>
                  <a:cubicBezTo>
                    <a:pt x="432" y="1"/>
                    <a:pt x="419" y="2"/>
                    <a:pt x="406" y="4"/>
                  </a:cubicBezTo>
                  <a:cubicBezTo>
                    <a:pt x="274" y="103"/>
                    <a:pt x="0" y="708"/>
                    <a:pt x="454" y="708"/>
                  </a:cubicBezTo>
                  <a:cubicBezTo>
                    <a:pt x="492" y="708"/>
                    <a:pt x="535" y="704"/>
                    <a:pt x="584" y="695"/>
                  </a:cubicBezTo>
                  <a:cubicBezTo>
                    <a:pt x="938" y="638"/>
                    <a:pt x="745" y="1"/>
                    <a:pt x="4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1" name="Google Shape;8591;p59"/>
            <p:cNvSpPr/>
            <p:nvPr/>
          </p:nvSpPr>
          <p:spPr>
            <a:xfrm>
              <a:off x="356575" y="4341775"/>
              <a:ext cx="31275" cy="26175"/>
            </a:xfrm>
            <a:custGeom>
              <a:rect b="b" l="l" r="r" t="t"/>
              <a:pathLst>
                <a:path extrusionOk="0" h="1047" w="1251">
                  <a:moveTo>
                    <a:pt x="159" y="1"/>
                  </a:moveTo>
                  <a:cubicBezTo>
                    <a:pt x="112" y="1"/>
                    <a:pt x="63" y="4"/>
                    <a:pt x="13" y="11"/>
                  </a:cubicBezTo>
                  <a:cubicBezTo>
                    <a:pt x="13" y="70"/>
                    <a:pt x="13" y="142"/>
                    <a:pt x="36" y="201"/>
                  </a:cubicBezTo>
                  <a:cubicBezTo>
                    <a:pt x="1" y="689"/>
                    <a:pt x="144" y="1035"/>
                    <a:pt x="727" y="1047"/>
                  </a:cubicBezTo>
                  <a:cubicBezTo>
                    <a:pt x="1084" y="999"/>
                    <a:pt x="1072" y="678"/>
                    <a:pt x="1251" y="499"/>
                  </a:cubicBezTo>
                  <a:cubicBezTo>
                    <a:pt x="1108" y="404"/>
                    <a:pt x="977" y="344"/>
                    <a:pt x="834" y="285"/>
                  </a:cubicBezTo>
                  <a:cubicBezTo>
                    <a:pt x="701" y="121"/>
                    <a:pt x="453" y="1"/>
                    <a:pt x="1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2" name="Google Shape;8592;p59"/>
            <p:cNvSpPr/>
            <p:nvPr/>
          </p:nvSpPr>
          <p:spPr>
            <a:xfrm>
              <a:off x="312825" y="3388050"/>
              <a:ext cx="73250" cy="30375"/>
            </a:xfrm>
            <a:custGeom>
              <a:rect b="b" l="l" r="r" t="t"/>
              <a:pathLst>
                <a:path extrusionOk="0" h="1215" w="2930">
                  <a:moveTo>
                    <a:pt x="12" y="0"/>
                  </a:moveTo>
                  <a:cubicBezTo>
                    <a:pt x="167" y="453"/>
                    <a:pt x="0" y="619"/>
                    <a:pt x="179" y="1215"/>
                  </a:cubicBezTo>
                  <a:cubicBezTo>
                    <a:pt x="526" y="1064"/>
                    <a:pt x="931" y="1041"/>
                    <a:pt x="1323" y="1041"/>
                  </a:cubicBezTo>
                  <a:cubicBezTo>
                    <a:pt x="1496" y="1041"/>
                    <a:pt x="1667" y="1046"/>
                    <a:pt x="1828" y="1046"/>
                  </a:cubicBezTo>
                  <a:cubicBezTo>
                    <a:pt x="2429" y="1046"/>
                    <a:pt x="2904" y="983"/>
                    <a:pt x="2929" y="393"/>
                  </a:cubicBezTo>
                  <a:lnTo>
                    <a:pt x="2929" y="393"/>
                  </a:lnTo>
                  <a:cubicBezTo>
                    <a:pt x="2901" y="397"/>
                    <a:pt x="2875" y="398"/>
                    <a:pt x="2851" y="398"/>
                  </a:cubicBezTo>
                  <a:cubicBezTo>
                    <a:pt x="2616" y="398"/>
                    <a:pt x="2538" y="262"/>
                    <a:pt x="2280" y="262"/>
                  </a:cubicBezTo>
                  <a:cubicBezTo>
                    <a:pt x="2271" y="262"/>
                    <a:pt x="2261" y="262"/>
                    <a:pt x="2251" y="262"/>
                  </a:cubicBezTo>
                  <a:cubicBezTo>
                    <a:pt x="1941" y="381"/>
                    <a:pt x="1965" y="750"/>
                    <a:pt x="1560" y="798"/>
                  </a:cubicBezTo>
                  <a:cubicBezTo>
                    <a:pt x="1001" y="572"/>
                    <a:pt x="346" y="393"/>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3" name="Google Shape;8593;p59"/>
            <p:cNvSpPr/>
            <p:nvPr/>
          </p:nvSpPr>
          <p:spPr>
            <a:xfrm>
              <a:off x="335150" y="4313750"/>
              <a:ext cx="21750" cy="16700"/>
            </a:xfrm>
            <a:custGeom>
              <a:rect b="b" l="l" r="r" t="t"/>
              <a:pathLst>
                <a:path extrusionOk="0" h="668" w="870">
                  <a:moveTo>
                    <a:pt x="48" y="1"/>
                  </a:moveTo>
                  <a:lnTo>
                    <a:pt x="48" y="1"/>
                  </a:lnTo>
                  <a:cubicBezTo>
                    <a:pt x="0" y="441"/>
                    <a:pt x="250" y="656"/>
                    <a:pt x="739" y="667"/>
                  </a:cubicBezTo>
                  <a:cubicBezTo>
                    <a:pt x="870" y="144"/>
                    <a:pt x="358" y="144"/>
                    <a:pt x="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4" name="Google Shape;8594;p59"/>
            <p:cNvSpPr/>
            <p:nvPr/>
          </p:nvSpPr>
          <p:spPr>
            <a:xfrm>
              <a:off x="921525" y="4638500"/>
              <a:ext cx="37425" cy="30475"/>
            </a:xfrm>
            <a:custGeom>
              <a:rect b="b" l="l" r="r" t="t"/>
              <a:pathLst>
                <a:path extrusionOk="0" h="1219" w="1497">
                  <a:moveTo>
                    <a:pt x="1" y="0"/>
                  </a:moveTo>
                  <a:cubicBezTo>
                    <a:pt x="84" y="643"/>
                    <a:pt x="96" y="560"/>
                    <a:pt x="1" y="1215"/>
                  </a:cubicBezTo>
                  <a:cubicBezTo>
                    <a:pt x="53" y="1218"/>
                    <a:pt x="102" y="1219"/>
                    <a:pt x="149" y="1219"/>
                  </a:cubicBezTo>
                  <a:cubicBezTo>
                    <a:pt x="1497" y="1219"/>
                    <a:pt x="921" y="10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5" name="Google Shape;8595;p59"/>
            <p:cNvSpPr/>
            <p:nvPr/>
          </p:nvSpPr>
          <p:spPr>
            <a:xfrm>
              <a:off x="284850" y="4186650"/>
              <a:ext cx="67575" cy="26650"/>
            </a:xfrm>
            <a:custGeom>
              <a:rect b="b" l="l" r="r" t="t"/>
              <a:pathLst>
                <a:path extrusionOk="0" h="1066" w="2703">
                  <a:moveTo>
                    <a:pt x="2703" y="1"/>
                  </a:moveTo>
                  <a:cubicBezTo>
                    <a:pt x="1986" y="175"/>
                    <a:pt x="1595" y="642"/>
                    <a:pt x="812" y="642"/>
                  </a:cubicBezTo>
                  <a:cubicBezTo>
                    <a:pt x="582" y="642"/>
                    <a:pt x="317" y="601"/>
                    <a:pt x="0" y="501"/>
                  </a:cubicBezTo>
                  <a:lnTo>
                    <a:pt x="0" y="501"/>
                  </a:lnTo>
                  <a:cubicBezTo>
                    <a:pt x="182" y="903"/>
                    <a:pt x="579" y="1065"/>
                    <a:pt x="1015" y="1065"/>
                  </a:cubicBezTo>
                  <a:cubicBezTo>
                    <a:pt x="1778" y="1065"/>
                    <a:pt x="2658" y="569"/>
                    <a:pt x="2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6" name="Google Shape;8596;p59"/>
            <p:cNvSpPr/>
            <p:nvPr/>
          </p:nvSpPr>
          <p:spPr>
            <a:xfrm>
              <a:off x="321750" y="4727500"/>
              <a:ext cx="29375" cy="30175"/>
            </a:xfrm>
            <a:custGeom>
              <a:rect b="b" l="l" r="r" t="t"/>
              <a:pathLst>
                <a:path extrusionOk="0" h="1207" w="1175">
                  <a:moveTo>
                    <a:pt x="417" y="0"/>
                  </a:moveTo>
                  <a:lnTo>
                    <a:pt x="417" y="0"/>
                  </a:lnTo>
                  <a:cubicBezTo>
                    <a:pt x="179" y="298"/>
                    <a:pt x="1" y="631"/>
                    <a:pt x="84" y="1203"/>
                  </a:cubicBezTo>
                  <a:cubicBezTo>
                    <a:pt x="122" y="1205"/>
                    <a:pt x="158" y="1206"/>
                    <a:pt x="192" y="1206"/>
                  </a:cubicBezTo>
                  <a:cubicBezTo>
                    <a:pt x="1175" y="1206"/>
                    <a:pt x="935" y="253"/>
                    <a:pt x="41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7" name="Google Shape;8597;p59"/>
            <p:cNvSpPr/>
            <p:nvPr/>
          </p:nvSpPr>
          <p:spPr>
            <a:xfrm>
              <a:off x="365775" y="4570900"/>
              <a:ext cx="26850" cy="20600"/>
            </a:xfrm>
            <a:custGeom>
              <a:rect b="b" l="l" r="r" t="t"/>
              <a:pathLst>
                <a:path extrusionOk="0" h="824" w="1074">
                  <a:moveTo>
                    <a:pt x="898" y="0"/>
                  </a:moveTo>
                  <a:cubicBezTo>
                    <a:pt x="298" y="0"/>
                    <a:pt x="1" y="496"/>
                    <a:pt x="371" y="823"/>
                  </a:cubicBezTo>
                  <a:cubicBezTo>
                    <a:pt x="930" y="823"/>
                    <a:pt x="1026" y="442"/>
                    <a:pt x="1073" y="14"/>
                  </a:cubicBezTo>
                  <a:cubicBezTo>
                    <a:pt x="1013" y="4"/>
                    <a:pt x="954" y="0"/>
                    <a:pt x="8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8" name="Google Shape;8598;p59"/>
            <p:cNvSpPr/>
            <p:nvPr/>
          </p:nvSpPr>
          <p:spPr>
            <a:xfrm>
              <a:off x="2804800" y="855600"/>
              <a:ext cx="16700" cy="19650"/>
            </a:xfrm>
            <a:custGeom>
              <a:rect b="b" l="l" r="r" t="t"/>
              <a:pathLst>
                <a:path extrusionOk="0" h="786" w="668">
                  <a:moveTo>
                    <a:pt x="203" y="0"/>
                  </a:moveTo>
                  <a:cubicBezTo>
                    <a:pt x="13" y="226"/>
                    <a:pt x="1" y="786"/>
                    <a:pt x="394" y="786"/>
                  </a:cubicBezTo>
                  <a:cubicBezTo>
                    <a:pt x="572" y="655"/>
                    <a:pt x="667" y="167"/>
                    <a:pt x="4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9" name="Google Shape;8599;p59"/>
            <p:cNvSpPr/>
            <p:nvPr/>
          </p:nvSpPr>
          <p:spPr>
            <a:xfrm>
              <a:off x="430400" y="4577675"/>
              <a:ext cx="34750" cy="17625"/>
            </a:xfrm>
            <a:custGeom>
              <a:rect b="b" l="l" r="r" t="t"/>
              <a:pathLst>
                <a:path extrusionOk="0" h="705" w="1390">
                  <a:moveTo>
                    <a:pt x="912" y="0"/>
                  </a:moveTo>
                  <a:cubicBezTo>
                    <a:pt x="468" y="0"/>
                    <a:pt x="90" y="364"/>
                    <a:pt x="0" y="695"/>
                  </a:cubicBezTo>
                  <a:cubicBezTo>
                    <a:pt x="122" y="701"/>
                    <a:pt x="241" y="705"/>
                    <a:pt x="355" y="705"/>
                  </a:cubicBezTo>
                  <a:cubicBezTo>
                    <a:pt x="936" y="705"/>
                    <a:pt x="1390" y="603"/>
                    <a:pt x="1370" y="136"/>
                  </a:cubicBezTo>
                  <a:cubicBezTo>
                    <a:pt x="1215" y="40"/>
                    <a:pt x="1060" y="0"/>
                    <a:pt x="9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0" name="Google Shape;8600;p59"/>
            <p:cNvSpPr/>
            <p:nvPr/>
          </p:nvSpPr>
          <p:spPr>
            <a:xfrm>
              <a:off x="443800" y="4676000"/>
              <a:ext cx="44075" cy="67175"/>
            </a:xfrm>
            <a:custGeom>
              <a:rect b="b" l="l" r="r" t="t"/>
              <a:pathLst>
                <a:path extrusionOk="0" h="2687" w="1763">
                  <a:moveTo>
                    <a:pt x="834" y="1"/>
                  </a:moveTo>
                  <a:cubicBezTo>
                    <a:pt x="822" y="48"/>
                    <a:pt x="822" y="84"/>
                    <a:pt x="822" y="120"/>
                  </a:cubicBezTo>
                  <a:lnTo>
                    <a:pt x="810" y="120"/>
                  </a:lnTo>
                  <a:cubicBezTo>
                    <a:pt x="584" y="703"/>
                    <a:pt x="393" y="1536"/>
                    <a:pt x="0" y="2310"/>
                  </a:cubicBezTo>
                  <a:cubicBezTo>
                    <a:pt x="43" y="2303"/>
                    <a:pt x="80" y="2300"/>
                    <a:pt x="113" y="2300"/>
                  </a:cubicBezTo>
                  <a:cubicBezTo>
                    <a:pt x="469" y="2300"/>
                    <a:pt x="308" y="2687"/>
                    <a:pt x="655" y="2687"/>
                  </a:cubicBezTo>
                  <a:cubicBezTo>
                    <a:pt x="698" y="2687"/>
                    <a:pt x="749" y="2681"/>
                    <a:pt x="810" y="2668"/>
                  </a:cubicBezTo>
                  <a:cubicBezTo>
                    <a:pt x="798" y="1929"/>
                    <a:pt x="1643" y="1846"/>
                    <a:pt x="1596" y="1084"/>
                  </a:cubicBezTo>
                  <a:cubicBezTo>
                    <a:pt x="869" y="1072"/>
                    <a:pt x="941" y="798"/>
                    <a:pt x="988" y="536"/>
                  </a:cubicBezTo>
                  <a:lnTo>
                    <a:pt x="988" y="536"/>
                  </a:lnTo>
                  <a:cubicBezTo>
                    <a:pt x="1179" y="715"/>
                    <a:pt x="1512" y="774"/>
                    <a:pt x="1703" y="953"/>
                  </a:cubicBezTo>
                  <a:cubicBezTo>
                    <a:pt x="1762" y="346"/>
                    <a:pt x="1405" y="96"/>
                    <a:pt x="8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1" name="Google Shape;8601;p59"/>
            <p:cNvSpPr/>
            <p:nvPr/>
          </p:nvSpPr>
          <p:spPr>
            <a:xfrm>
              <a:off x="394675" y="4651850"/>
              <a:ext cx="27425" cy="21650"/>
            </a:xfrm>
            <a:custGeom>
              <a:rect b="b" l="l" r="r" t="t"/>
              <a:pathLst>
                <a:path extrusionOk="0" h="866" w="1097">
                  <a:moveTo>
                    <a:pt x="446" y="1"/>
                  </a:moveTo>
                  <a:cubicBezTo>
                    <a:pt x="384" y="1"/>
                    <a:pt x="312" y="8"/>
                    <a:pt x="227" y="26"/>
                  </a:cubicBezTo>
                  <a:cubicBezTo>
                    <a:pt x="1" y="205"/>
                    <a:pt x="1" y="669"/>
                    <a:pt x="227" y="848"/>
                  </a:cubicBezTo>
                  <a:cubicBezTo>
                    <a:pt x="303" y="860"/>
                    <a:pt x="370" y="866"/>
                    <a:pt x="429" y="866"/>
                  </a:cubicBezTo>
                  <a:cubicBezTo>
                    <a:pt x="887" y="866"/>
                    <a:pt x="917" y="532"/>
                    <a:pt x="1096" y="300"/>
                  </a:cubicBezTo>
                  <a:cubicBezTo>
                    <a:pt x="813" y="249"/>
                    <a:pt x="796" y="1"/>
                    <a:pt x="4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2" name="Google Shape;8602;p59"/>
            <p:cNvSpPr/>
            <p:nvPr/>
          </p:nvSpPr>
          <p:spPr>
            <a:xfrm>
              <a:off x="469975" y="4745950"/>
              <a:ext cx="44975" cy="23250"/>
            </a:xfrm>
            <a:custGeom>
              <a:rect b="b" l="l" r="r" t="t"/>
              <a:pathLst>
                <a:path extrusionOk="0" h="930" w="1799">
                  <a:moveTo>
                    <a:pt x="1215" y="1"/>
                  </a:moveTo>
                  <a:cubicBezTo>
                    <a:pt x="763" y="60"/>
                    <a:pt x="1" y="524"/>
                    <a:pt x="418" y="846"/>
                  </a:cubicBezTo>
                  <a:cubicBezTo>
                    <a:pt x="656" y="536"/>
                    <a:pt x="1799" y="929"/>
                    <a:pt x="1692" y="358"/>
                  </a:cubicBezTo>
                  <a:cubicBezTo>
                    <a:pt x="1454" y="298"/>
                    <a:pt x="1311" y="179"/>
                    <a:pt x="1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3" name="Google Shape;8603;p59"/>
            <p:cNvSpPr/>
            <p:nvPr/>
          </p:nvSpPr>
          <p:spPr>
            <a:xfrm>
              <a:off x="1409700" y="4750750"/>
              <a:ext cx="25300" cy="24700"/>
            </a:xfrm>
            <a:custGeom>
              <a:rect b="b" l="l" r="r" t="t"/>
              <a:pathLst>
                <a:path extrusionOk="0" h="988" w="1012">
                  <a:moveTo>
                    <a:pt x="195" y="1"/>
                  </a:moveTo>
                  <a:cubicBezTo>
                    <a:pt x="134" y="1"/>
                    <a:pt x="69" y="8"/>
                    <a:pt x="0" y="23"/>
                  </a:cubicBezTo>
                  <a:cubicBezTo>
                    <a:pt x="24" y="511"/>
                    <a:pt x="179" y="856"/>
                    <a:pt x="643" y="987"/>
                  </a:cubicBezTo>
                  <a:cubicBezTo>
                    <a:pt x="1011" y="706"/>
                    <a:pt x="808" y="1"/>
                    <a:pt x="19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4" name="Google Shape;8604;p59"/>
            <p:cNvSpPr/>
            <p:nvPr/>
          </p:nvSpPr>
          <p:spPr>
            <a:xfrm>
              <a:off x="1354325" y="4751000"/>
              <a:ext cx="31575" cy="22050"/>
            </a:xfrm>
            <a:custGeom>
              <a:rect b="b" l="l" r="r" t="t"/>
              <a:pathLst>
                <a:path extrusionOk="0" h="882" w="1263">
                  <a:moveTo>
                    <a:pt x="1263" y="1"/>
                  </a:moveTo>
                  <a:cubicBezTo>
                    <a:pt x="524" y="37"/>
                    <a:pt x="393" y="561"/>
                    <a:pt x="0" y="858"/>
                  </a:cubicBezTo>
                  <a:cubicBezTo>
                    <a:pt x="84" y="875"/>
                    <a:pt x="163" y="881"/>
                    <a:pt x="237" y="881"/>
                  </a:cubicBezTo>
                  <a:cubicBezTo>
                    <a:pt x="553" y="881"/>
                    <a:pt x="783" y="759"/>
                    <a:pt x="990" y="759"/>
                  </a:cubicBezTo>
                  <a:cubicBezTo>
                    <a:pt x="1084" y="759"/>
                    <a:pt x="1173" y="784"/>
                    <a:pt x="1263" y="858"/>
                  </a:cubicBezTo>
                  <a:lnTo>
                    <a:pt x="1263"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5" name="Google Shape;8605;p59"/>
            <p:cNvSpPr/>
            <p:nvPr/>
          </p:nvSpPr>
          <p:spPr>
            <a:xfrm>
              <a:off x="1302225" y="4678300"/>
              <a:ext cx="22125" cy="25925"/>
            </a:xfrm>
            <a:custGeom>
              <a:rect b="b" l="l" r="r" t="t"/>
              <a:pathLst>
                <a:path extrusionOk="0" h="1037" w="885">
                  <a:moveTo>
                    <a:pt x="303" y="0"/>
                  </a:moveTo>
                  <a:cubicBezTo>
                    <a:pt x="264" y="0"/>
                    <a:pt x="219" y="5"/>
                    <a:pt x="168" y="16"/>
                  </a:cubicBezTo>
                  <a:cubicBezTo>
                    <a:pt x="275" y="456"/>
                    <a:pt x="60" y="635"/>
                    <a:pt x="1" y="968"/>
                  </a:cubicBezTo>
                  <a:cubicBezTo>
                    <a:pt x="69" y="1015"/>
                    <a:pt x="144" y="1036"/>
                    <a:pt x="222" y="1036"/>
                  </a:cubicBezTo>
                  <a:cubicBezTo>
                    <a:pt x="538" y="1036"/>
                    <a:pt x="884" y="684"/>
                    <a:pt x="846" y="301"/>
                  </a:cubicBezTo>
                  <a:cubicBezTo>
                    <a:pt x="560" y="301"/>
                    <a:pt x="613" y="0"/>
                    <a:pt x="3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6" name="Google Shape;8606;p59"/>
            <p:cNvSpPr/>
            <p:nvPr/>
          </p:nvSpPr>
          <p:spPr>
            <a:xfrm>
              <a:off x="955750" y="4672425"/>
              <a:ext cx="56300" cy="53900"/>
            </a:xfrm>
            <a:custGeom>
              <a:rect b="b" l="l" r="r" t="t"/>
              <a:pathLst>
                <a:path extrusionOk="0" h="2156" w="2252">
                  <a:moveTo>
                    <a:pt x="1394" y="1"/>
                  </a:moveTo>
                  <a:cubicBezTo>
                    <a:pt x="1823" y="1048"/>
                    <a:pt x="1" y="1489"/>
                    <a:pt x="1049" y="2156"/>
                  </a:cubicBezTo>
                  <a:cubicBezTo>
                    <a:pt x="1096" y="1941"/>
                    <a:pt x="1180" y="1739"/>
                    <a:pt x="1287" y="1572"/>
                  </a:cubicBezTo>
                  <a:cubicBezTo>
                    <a:pt x="1351" y="1647"/>
                    <a:pt x="1444" y="1693"/>
                    <a:pt x="1592" y="1693"/>
                  </a:cubicBezTo>
                  <a:cubicBezTo>
                    <a:pt x="1608" y="1693"/>
                    <a:pt x="1626" y="1693"/>
                    <a:pt x="1644" y="1691"/>
                  </a:cubicBezTo>
                  <a:cubicBezTo>
                    <a:pt x="1585" y="1608"/>
                    <a:pt x="1561" y="1441"/>
                    <a:pt x="1549" y="1322"/>
                  </a:cubicBezTo>
                  <a:cubicBezTo>
                    <a:pt x="1715" y="1179"/>
                    <a:pt x="1942" y="1096"/>
                    <a:pt x="2251" y="1060"/>
                  </a:cubicBezTo>
                  <a:cubicBezTo>
                    <a:pt x="2144" y="560"/>
                    <a:pt x="2085" y="25"/>
                    <a:pt x="1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7" name="Google Shape;8607;p59"/>
            <p:cNvSpPr/>
            <p:nvPr/>
          </p:nvSpPr>
          <p:spPr>
            <a:xfrm>
              <a:off x="1284075" y="3729375"/>
              <a:ext cx="93800" cy="105350"/>
            </a:xfrm>
            <a:custGeom>
              <a:rect b="b" l="l" r="r" t="t"/>
              <a:pathLst>
                <a:path extrusionOk="0" h="4214" w="3752">
                  <a:moveTo>
                    <a:pt x="3295" y="0"/>
                  </a:moveTo>
                  <a:cubicBezTo>
                    <a:pt x="3278" y="0"/>
                    <a:pt x="3259" y="1"/>
                    <a:pt x="3239" y="4"/>
                  </a:cubicBezTo>
                  <a:cubicBezTo>
                    <a:pt x="2596" y="849"/>
                    <a:pt x="1977" y="1063"/>
                    <a:pt x="679" y="1492"/>
                  </a:cubicBezTo>
                  <a:cubicBezTo>
                    <a:pt x="560" y="2302"/>
                    <a:pt x="12" y="2778"/>
                    <a:pt x="1" y="3671"/>
                  </a:cubicBezTo>
                  <a:cubicBezTo>
                    <a:pt x="385" y="3902"/>
                    <a:pt x="668" y="4213"/>
                    <a:pt x="1346" y="4213"/>
                  </a:cubicBezTo>
                  <a:cubicBezTo>
                    <a:pt x="1403" y="4213"/>
                    <a:pt x="1462" y="4211"/>
                    <a:pt x="1525" y="4207"/>
                  </a:cubicBezTo>
                  <a:cubicBezTo>
                    <a:pt x="548" y="2016"/>
                    <a:pt x="2549" y="1290"/>
                    <a:pt x="3751" y="409"/>
                  </a:cubicBezTo>
                  <a:cubicBezTo>
                    <a:pt x="3435" y="397"/>
                    <a:pt x="3611" y="0"/>
                    <a:pt x="32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8" name="Google Shape;8608;p59"/>
            <p:cNvSpPr/>
            <p:nvPr/>
          </p:nvSpPr>
          <p:spPr>
            <a:xfrm>
              <a:off x="1094575" y="4644050"/>
              <a:ext cx="24325" cy="18050"/>
            </a:xfrm>
            <a:custGeom>
              <a:rect b="b" l="l" r="r" t="t"/>
              <a:pathLst>
                <a:path extrusionOk="0" h="722" w="973">
                  <a:moveTo>
                    <a:pt x="776" y="0"/>
                  </a:moveTo>
                  <a:cubicBezTo>
                    <a:pt x="305" y="0"/>
                    <a:pt x="0" y="722"/>
                    <a:pt x="544" y="722"/>
                  </a:cubicBezTo>
                  <a:cubicBezTo>
                    <a:pt x="563" y="722"/>
                    <a:pt x="583" y="721"/>
                    <a:pt x="604" y="719"/>
                  </a:cubicBezTo>
                  <a:cubicBezTo>
                    <a:pt x="973" y="671"/>
                    <a:pt x="663" y="100"/>
                    <a:pt x="937" y="28"/>
                  </a:cubicBezTo>
                  <a:cubicBezTo>
                    <a:pt x="882" y="9"/>
                    <a:pt x="828" y="0"/>
                    <a:pt x="7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9" name="Google Shape;8609;p59"/>
            <p:cNvSpPr/>
            <p:nvPr/>
          </p:nvSpPr>
          <p:spPr>
            <a:xfrm>
              <a:off x="1128800" y="4729150"/>
              <a:ext cx="26550" cy="17975"/>
            </a:xfrm>
            <a:custGeom>
              <a:rect b="b" l="l" r="r" t="t"/>
              <a:pathLst>
                <a:path extrusionOk="0" h="719" w="1062">
                  <a:moveTo>
                    <a:pt x="704" y="1"/>
                  </a:moveTo>
                  <a:cubicBezTo>
                    <a:pt x="201" y="1"/>
                    <a:pt x="1" y="233"/>
                    <a:pt x="104" y="696"/>
                  </a:cubicBezTo>
                  <a:cubicBezTo>
                    <a:pt x="212" y="711"/>
                    <a:pt x="311" y="719"/>
                    <a:pt x="399" y="719"/>
                  </a:cubicBezTo>
                  <a:cubicBezTo>
                    <a:pt x="874" y="719"/>
                    <a:pt x="1061" y="499"/>
                    <a:pt x="961" y="18"/>
                  </a:cubicBezTo>
                  <a:cubicBezTo>
                    <a:pt x="868" y="6"/>
                    <a:pt x="782" y="1"/>
                    <a:pt x="70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0" name="Google Shape;8610;p59"/>
            <p:cNvSpPr/>
            <p:nvPr/>
          </p:nvSpPr>
          <p:spPr>
            <a:xfrm>
              <a:off x="1079000" y="4787350"/>
              <a:ext cx="23200" cy="20550"/>
            </a:xfrm>
            <a:custGeom>
              <a:rect b="b" l="l" r="r" t="t"/>
              <a:pathLst>
                <a:path extrusionOk="0" h="822" w="928">
                  <a:moveTo>
                    <a:pt x="631" y="1"/>
                  </a:moveTo>
                  <a:cubicBezTo>
                    <a:pt x="608" y="1"/>
                    <a:pt x="580" y="4"/>
                    <a:pt x="548" y="11"/>
                  </a:cubicBezTo>
                  <a:cubicBezTo>
                    <a:pt x="607" y="416"/>
                    <a:pt x="0" y="535"/>
                    <a:pt x="393" y="821"/>
                  </a:cubicBezTo>
                  <a:cubicBezTo>
                    <a:pt x="406" y="822"/>
                    <a:pt x="418" y="822"/>
                    <a:pt x="430" y="822"/>
                  </a:cubicBezTo>
                  <a:cubicBezTo>
                    <a:pt x="681" y="822"/>
                    <a:pt x="825" y="706"/>
                    <a:pt x="893" y="547"/>
                  </a:cubicBezTo>
                  <a:lnTo>
                    <a:pt x="893" y="547"/>
                  </a:lnTo>
                  <a:cubicBezTo>
                    <a:pt x="865" y="553"/>
                    <a:pt x="841" y="556"/>
                    <a:pt x="820" y="556"/>
                  </a:cubicBezTo>
                  <a:cubicBezTo>
                    <a:pt x="521" y="556"/>
                    <a:pt x="927" y="1"/>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1" name="Google Shape;8611;p59"/>
            <p:cNvSpPr/>
            <p:nvPr/>
          </p:nvSpPr>
          <p:spPr>
            <a:xfrm>
              <a:off x="1015900" y="4526575"/>
              <a:ext cx="22925" cy="20375"/>
            </a:xfrm>
            <a:custGeom>
              <a:rect b="b" l="l" r="r" t="t"/>
              <a:pathLst>
                <a:path extrusionOk="0" h="815" w="917">
                  <a:moveTo>
                    <a:pt x="333" y="1"/>
                  </a:moveTo>
                  <a:cubicBezTo>
                    <a:pt x="191" y="251"/>
                    <a:pt x="60" y="489"/>
                    <a:pt x="0" y="798"/>
                  </a:cubicBezTo>
                  <a:cubicBezTo>
                    <a:pt x="92" y="810"/>
                    <a:pt x="178" y="815"/>
                    <a:pt x="257" y="815"/>
                  </a:cubicBezTo>
                  <a:cubicBezTo>
                    <a:pt x="517" y="815"/>
                    <a:pt x="711" y="759"/>
                    <a:pt x="857" y="667"/>
                  </a:cubicBezTo>
                  <a:cubicBezTo>
                    <a:pt x="917" y="251"/>
                    <a:pt x="631" y="120"/>
                    <a:pt x="33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2" name="Google Shape;8612;p59"/>
            <p:cNvSpPr/>
            <p:nvPr/>
          </p:nvSpPr>
          <p:spPr>
            <a:xfrm>
              <a:off x="1038500" y="4661975"/>
              <a:ext cx="36350" cy="24175"/>
            </a:xfrm>
            <a:custGeom>
              <a:rect b="b" l="l" r="r" t="t"/>
              <a:pathLst>
                <a:path extrusionOk="0" h="967" w="1454">
                  <a:moveTo>
                    <a:pt x="652" y="1"/>
                  </a:moveTo>
                  <a:cubicBezTo>
                    <a:pt x="595" y="1"/>
                    <a:pt x="533" y="5"/>
                    <a:pt x="465" y="14"/>
                  </a:cubicBezTo>
                  <a:cubicBezTo>
                    <a:pt x="1" y="395"/>
                    <a:pt x="144" y="919"/>
                    <a:pt x="977" y="966"/>
                  </a:cubicBezTo>
                  <a:cubicBezTo>
                    <a:pt x="977" y="693"/>
                    <a:pt x="1453" y="788"/>
                    <a:pt x="1323" y="431"/>
                  </a:cubicBezTo>
                  <a:cubicBezTo>
                    <a:pt x="1177" y="202"/>
                    <a:pt x="1041"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3" name="Google Shape;8613;p59"/>
            <p:cNvSpPr/>
            <p:nvPr/>
          </p:nvSpPr>
          <p:spPr>
            <a:xfrm>
              <a:off x="1023400" y="4725975"/>
              <a:ext cx="20475" cy="17475"/>
            </a:xfrm>
            <a:custGeom>
              <a:rect b="b" l="l" r="r" t="t"/>
              <a:pathLst>
                <a:path extrusionOk="0" h="699" w="819">
                  <a:moveTo>
                    <a:pt x="189" y="0"/>
                  </a:moveTo>
                  <a:cubicBezTo>
                    <a:pt x="140" y="0"/>
                    <a:pt x="89" y="5"/>
                    <a:pt x="33" y="14"/>
                  </a:cubicBezTo>
                  <a:cubicBezTo>
                    <a:pt x="0" y="367"/>
                    <a:pt x="18" y="699"/>
                    <a:pt x="447" y="699"/>
                  </a:cubicBezTo>
                  <a:cubicBezTo>
                    <a:pt x="481" y="699"/>
                    <a:pt x="518" y="697"/>
                    <a:pt x="557" y="692"/>
                  </a:cubicBezTo>
                  <a:cubicBezTo>
                    <a:pt x="819" y="496"/>
                    <a:pt x="711" y="0"/>
                    <a:pt x="1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4" name="Google Shape;8614;p59"/>
            <p:cNvSpPr/>
            <p:nvPr/>
          </p:nvSpPr>
          <p:spPr>
            <a:xfrm>
              <a:off x="1151625" y="4753375"/>
              <a:ext cx="27275" cy="17700"/>
            </a:xfrm>
            <a:custGeom>
              <a:rect b="b" l="l" r="r" t="t"/>
              <a:pathLst>
                <a:path extrusionOk="0" h="708" w="1091">
                  <a:moveTo>
                    <a:pt x="257" y="1"/>
                  </a:moveTo>
                  <a:cubicBezTo>
                    <a:pt x="247" y="1"/>
                    <a:pt x="237" y="1"/>
                    <a:pt x="227" y="1"/>
                  </a:cubicBezTo>
                  <a:cubicBezTo>
                    <a:pt x="84" y="168"/>
                    <a:pt x="0" y="358"/>
                    <a:pt x="48" y="668"/>
                  </a:cubicBezTo>
                  <a:cubicBezTo>
                    <a:pt x="171" y="695"/>
                    <a:pt x="279" y="707"/>
                    <a:pt x="373" y="707"/>
                  </a:cubicBezTo>
                  <a:cubicBezTo>
                    <a:pt x="1090" y="707"/>
                    <a:pt x="948" y="1"/>
                    <a:pt x="2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5" name="Google Shape;8615;p59"/>
            <p:cNvSpPr/>
            <p:nvPr/>
          </p:nvSpPr>
          <p:spPr>
            <a:xfrm>
              <a:off x="769725" y="864525"/>
              <a:ext cx="26525" cy="20800"/>
            </a:xfrm>
            <a:custGeom>
              <a:rect b="b" l="l" r="r" t="t"/>
              <a:pathLst>
                <a:path extrusionOk="0" h="832" w="1061">
                  <a:moveTo>
                    <a:pt x="596" y="0"/>
                  </a:moveTo>
                  <a:cubicBezTo>
                    <a:pt x="358" y="203"/>
                    <a:pt x="1" y="334"/>
                    <a:pt x="96" y="798"/>
                  </a:cubicBezTo>
                  <a:cubicBezTo>
                    <a:pt x="197" y="821"/>
                    <a:pt x="289" y="831"/>
                    <a:pt x="371" y="831"/>
                  </a:cubicBezTo>
                  <a:cubicBezTo>
                    <a:pt x="1019" y="831"/>
                    <a:pt x="1061" y="191"/>
                    <a:pt x="5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6" name="Google Shape;8616;p59"/>
            <p:cNvSpPr/>
            <p:nvPr/>
          </p:nvSpPr>
          <p:spPr>
            <a:xfrm>
              <a:off x="6100150" y="1021975"/>
              <a:ext cx="28600" cy="21000"/>
            </a:xfrm>
            <a:custGeom>
              <a:rect b="b" l="l" r="r" t="t"/>
              <a:pathLst>
                <a:path extrusionOk="0" h="840" w="1144">
                  <a:moveTo>
                    <a:pt x="1144" y="1"/>
                  </a:moveTo>
                  <a:cubicBezTo>
                    <a:pt x="477" y="13"/>
                    <a:pt x="1" y="167"/>
                    <a:pt x="132" y="822"/>
                  </a:cubicBezTo>
                  <a:cubicBezTo>
                    <a:pt x="213" y="834"/>
                    <a:pt x="287" y="839"/>
                    <a:pt x="354" y="839"/>
                  </a:cubicBezTo>
                  <a:cubicBezTo>
                    <a:pt x="979" y="839"/>
                    <a:pt x="993" y="367"/>
                    <a:pt x="11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7" name="Google Shape;8617;p59"/>
            <p:cNvSpPr/>
            <p:nvPr/>
          </p:nvSpPr>
          <p:spPr>
            <a:xfrm>
              <a:off x="5613250" y="2051750"/>
              <a:ext cx="18725" cy="15375"/>
            </a:xfrm>
            <a:custGeom>
              <a:rect b="b" l="l" r="r" t="t"/>
              <a:pathLst>
                <a:path extrusionOk="0" h="615" w="749">
                  <a:moveTo>
                    <a:pt x="462" y="0"/>
                  </a:moveTo>
                  <a:cubicBezTo>
                    <a:pt x="67" y="0"/>
                    <a:pt x="0" y="615"/>
                    <a:pt x="397" y="615"/>
                  </a:cubicBezTo>
                  <a:cubicBezTo>
                    <a:pt x="432" y="615"/>
                    <a:pt x="469" y="610"/>
                    <a:pt x="510" y="601"/>
                  </a:cubicBezTo>
                  <a:cubicBezTo>
                    <a:pt x="748" y="565"/>
                    <a:pt x="665" y="255"/>
                    <a:pt x="677" y="53"/>
                  </a:cubicBezTo>
                  <a:cubicBezTo>
                    <a:pt x="597" y="16"/>
                    <a:pt x="525" y="0"/>
                    <a:pt x="4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8" name="Google Shape;8618;p59"/>
            <p:cNvSpPr/>
            <p:nvPr/>
          </p:nvSpPr>
          <p:spPr>
            <a:xfrm>
              <a:off x="5878400" y="1343450"/>
              <a:ext cx="51825" cy="24425"/>
            </a:xfrm>
            <a:custGeom>
              <a:rect b="b" l="l" r="r" t="t"/>
              <a:pathLst>
                <a:path extrusionOk="0" h="977" w="2073">
                  <a:moveTo>
                    <a:pt x="620" y="0"/>
                  </a:moveTo>
                  <a:cubicBezTo>
                    <a:pt x="560" y="251"/>
                    <a:pt x="1" y="96"/>
                    <a:pt x="143" y="489"/>
                  </a:cubicBezTo>
                  <a:cubicBezTo>
                    <a:pt x="727" y="560"/>
                    <a:pt x="941" y="953"/>
                    <a:pt x="1572" y="977"/>
                  </a:cubicBezTo>
                  <a:cubicBezTo>
                    <a:pt x="2072" y="465"/>
                    <a:pt x="1120" y="167"/>
                    <a:pt x="6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9" name="Google Shape;8619;p59"/>
            <p:cNvSpPr/>
            <p:nvPr/>
          </p:nvSpPr>
          <p:spPr>
            <a:xfrm>
              <a:off x="5848350" y="852875"/>
              <a:ext cx="27700" cy="17100"/>
            </a:xfrm>
            <a:custGeom>
              <a:rect b="b" l="l" r="r" t="t"/>
              <a:pathLst>
                <a:path extrusionOk="0" h="684" w="1108">
                  <a:moveTo>
                    <a:pt x="742" y="1"/>
                  </a:moveTo>
                  <a:cubicBezTo>
                    <a:pt x="0" y="1"/>
                    <a:pt x="342" y="684"/>
                    <a:pt x="908" y="684"/>
                  </a:cubicBezTo>
                  <a:cubicBezTo>
                    <a:pt x="931" y="684"/>
                    <a:pt x="953" y="683"/>
                    <a:pt x="976" y="681"/>
                  </a:cubicBezTo>
                  <a:cubicBezTo>
                    <a:pt x="1107" y="288"/>
                    <a:pt x="726" y="324"/>
                    <a:pt x="798" y="2"/>
                  </a:cubicBezTo>
                  <a:cubicBezTo>
                    <a:pt x="779" y="1"/>
                    <a:pt x="760" y="1"/>
                    <a:pt x="7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0" name="Google Shape;8620;p59"/>
            <p:cNvSpPr/>
            <p:nvPr/>
          </p:nvSpPr>
          <p:spPr>
            <a:xfrm>
              <a:off x="5867675" y="878800"/>
              <a:ext cx="21775" cy="24525"/>
            </a:xfrm>
            <a:custGeom>
              <a:rect b="b" l="l" r="r" t="t"/>
              <a:pathLst>
                <a:path extrusionOk="0" h="981" w="871">
                  <a:moveTo>
                    <a:pt x="239" y="1"/>
                  </a:moveTo>
                  <a:lnTo>
                    <a:pt x="239" y="1"/>
                  </a:lnTo>
                  <a:cubicBezTo>
                    <a:pt x="1" y="334"/>
                    <a:pt x="549" y="441"/>
                    <a:pt x="251" y="965"/>
                  </a:cubicBezTo>
                  <a:cubicBezTo>
                    <a:pt x="326" y="975"/>
                    <a:pt x="396" y="981"/>
                    <a:pt x="459" y="981"/>
                  </a:cubicBezTo>
                  <a:cubicBezTo>
                    <a:pt x="699" y="981"/>
                    <a:pt x="851" y="906"/>
                    <a:pt x="870" y="727"/>
                  </a:cubicBezTo>
                  <a:cubicBezTo>
                    <a:pt x="513" y="608"/>
                    <a:pt x="596" y="132"/>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1" name="Google Shape;8621;p59"/>
            <p:cNvSpPr/>
            <p:nvPr/>
          </p:nvSpPr>
          <p:spPr>
            <a:xfrm>
              <a:off x="5894125" y="858850"/>
              <a:ext cx="18825" cy="20575"/>
            </a:xfrm>
            <a:custGeom>
              <a:rect b="b" l="l" r="r" t="t"/>
              <a:pathLst>
                <a:path extrusionOk="0" h="823" w="753">
                  <a:moveTo>
                    <a:pt x="518" y="1"/>
                  </a:moveTo>
                  <a:cubicBezTo>
                    <a:pt x="68" y="1"/>
                    <a:pt x="0" y="715"/>
                    <a:pt x="324" y="823"/>
                  </a:cubicBezTo>
                  <a:cubicBezTo>
                    <a:pt x="431" y="561"/>
                    <a:pt x="753" y="442"/>
                    <a:pt x="669" y="25"/>
                  </a:cubicBezTo>
                  <a:cubicBezTo>
                    <a:pt x="615" y="8"/>
                    <a:pt x="564" y="1"/>
                    <a:pt x="5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2" name="Google Shape;8622;p59"/>
            <p:cNvSpPr/>
            <p:nvPr/>
          </p:nvSpPr>
          <p:spPr>
            <a:xfrm>
              <a:off x="6067125" y="2167950"/>
              <a:ext cx="71750" cy="71175"/>
            </a:xfrm>
            <a:custGeom>
              <a:rect b="b" l="l" r="r" t="t"/>
              <a:pathLst>
                <a:path extrusionOk="0" h="2847" w="2870">
                  <a:moveTo>
                    <a:pt x="988" y="1"/>
                  </a:moveTo>
                  <a:cubicBezTo>
                    <a:pt x="72" y="846"/>
                    <a:pt x="0" y="2156"/>
                    <a:pt x="834" y="2846"/>
                  </a:cubicBezTo>
                  <a:cubicBezTo>
                    <a:pt x="1798" y="2442"/>
                    <a:pt x="2155" y="1560"/>
                    <a:pt x="2870" y="953"/>
                  </a:cubicBezTo>
                  <a:cubicBezTo>
                    <a:pt x="2143" y="715"/>
                    <a:pt x="1727" y="239"/>
                    <a:pt x="9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3" name="Google Shape;8623;p59"/>
            <p:cNvSpPr/>
            <p:nvPr/>
          </p:nvSpPr>
          <p:spPr>
            <a:xfrm>
              <a:off x="6005500" y="1604900"/>
              <a:ext cx="25925" cy="20200"/>
            </a:xfrm>
            <a:custGeom>
              <a:rect b="b" l="l" r="r" t="t"/>
              <a:pathLst>
                <a:path extrusionOk="0" h="808" w="1037">
                  <a:moveTo>
                    <a:pt x="241" y="1"/>
                  </a:moveTo>
                  <a:cubicBezTo>
                    <a:pt x="174" y="1"/>
                    <a:pt x="94" y="10"/>
                    <a:pt x="1" y="32"/>
                  </a:cubicBezTo>
                  <a:lnTo>
                    <a:pt x="1" y="699"/>
                  </a:lnTo>
                  <a:cubicBezTo>
                    <a:pt x="37" y="694"/>
                    <a:pt x="72" y="693"/>
                    <a:pt x="107" y="693"/>
                  </a:cubicBezTo>
                  <a:cubicBezTo>
                    <a:pt x="382" y="693"/>
                    <a:pt x="603" y="808"/>
                    <a:pt x="769" y="808"/>
                  </a:cubicBezTo>
                  <a:cubicBezTo>
                    <a:pt x="884" y="808"/>
                    <a:pt x="973" y="753"/>
                    <a:pt x="1036" y="568"/>
                  </a:cubicBezTo>
                  <a:cubicBezTo>
                    <a:pt x="618" y="505"/>
                    <a:pt x="733" y="1"/>
                    <a:pt x="2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4" name="Google Shape;8624;p59"/>
            <p:cNvSpPr/>
            <p:nvPr/>
          </p:nvSpPr>
          <p:spPr>
            <a:xfrm>
              <a:off x="6030400" y="2167850"/>
              <a:ext cx="27625" cy="13025"/>
            </a:xfrm>
            <a:custGeom>
              <a:rect b="b" l="l" r="r" t="t"/>
              <a:pathLst>
                <a:path extrusionOk="0" h="521" w="1105">
                  <a:moveTo>
                    <a:pt x="730" y="1"/>
                  </a:moveTo>
                  <a:cubicBezTo>
                    <a:pt x="338" y="1"/>
                    <a:pt x="0" y="43"/>
                    <a:pt x="64" y="410"/>
                  </a:cubicBezTo>
                  <a:cubicBezTo>
                    <a:pt x="164" y="485"/>
                    <a:pt x="299" y="520"/>
                    <a:pt x="438" y="520"/>
                  </a:cubicBezTo>
                  <a:cubicBezTo>
                    <a:pt x="761" y="520"/>
                    <a:pt x="1105" y="329"/>
                    <a:pt x="1088" y="5"/>
                  </a:cubicBezTo>
                  <a:cubicBezTo>
                    <a:pt x="970" y="5"/>
                    <a:pt x="847" y="1"/>
                    <a:pt x="73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5" name="Google Shape;8625;p59"/>
            <p:cNvSpPr/>
            <p:nvPr/>
          </p:nvSpPr>
          <p:spPr>
            <a:xfrm>
              <a:off x="5910850" y="1133900"/>
              <a:ext cx="12825" cy="20575"/>
            </a:xfrm>
            <a:custGeom>
              <a:rect b="b" l="l" r="r" t="t"/>
              <a:pathLst>
                <a:path extrusionOk="0" h="823" w="513">
                  <a:moveTo>
                    <a:pt x="491" y="0"/>
                  </a:moveTo>
                  <a:cubicBezTo>
                    <a:pt x="1" y="0"/>
                    <a:pt x="24" y="411"/>
                    <a:pt x="12" y="822"/>
                  </a:cubicBezTo>
                  <a:cubicBezTo>
                    <a:pt x="512" y="822"/>
                    <a:pt x="429" y="334"/>
                    <a:pt x="512" y="1"/>
                  </a:cubicBezTo>
                  <a:cubicBezTo>
                    <a:pt x="505" y="0"/>
                    <a:pt x="498"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6" name="Google Shape;8626;p59"/>
            <p:cNvSpPr/>
            <p:nvPr/>
          </p:nvSpPr>
          <p:spPr>
            <a:xfrm>
              <a:off x="6110200" y="1231925"/>
              <a:ext cx="20050" cy="18100"/>
            </a:xfrm>
            <a:custGeom>
              <a:rect b="b" l="l" r="r" t="t"/>
              <a:pathLst>
                <a:path extrusionOk="0" h="724" w="802">
                  <a:moveTo>
                    <a:pt x="481" y="0"/>
                  </a:moveTo>
                  <a:cubicBezTo>
                    <a:pt x="1" y="0"/>
                    <a:pt x="197" y="724"/>
                    <a:pt x="609" y="724"/>
                  </a:cubicBezTo>
                  <a:cubicBezTo>
                    <a:pt x="651" y="724"/>
                    <a:pt x="695" y="716"/>
                    <a:pt x="742" y="699"/>
                  </a:cubicBezTo>
                  <a:cubicBezTo>
                    <a:pt x="801" y="378"/>
                    <a:pt x="730" y="175"/>
                    <a:pt x="575" y="9"/>
                  </a:cubicBezTo>
                  <a:cubicBezTo>
                    <a:pt x="541" y="3"/>
                    <a:pt x="510" y="0"/>
                    <a:pt x="48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7" name="Google Shape;8627;p59"/>
            <p:cNvSpPr/>
            <p:nvPr/>
          </p:nvSpPr>
          <p:spPr>
            <a:xfrm>
              <a:off x="6107900" y="1896825"/>
              <a:ext cx="28000" cy="20225"/>
            </a:xfrm>
            <a:custGeom>
              <a:rect b="b" l="l" r="r" t="t"/>
              <a:pathLst>
                <a:path extrusionOk="0" h="809" w="1120">
                  <a:moveTo>
                    <a:pt x="384" y="1"/>
                  </a:moveTo>
                  <a:cubicBezTo>
                    <a:pt x="265" y="1"/>
                    <a:pt x="150" y="36"/>
                    <a:pt x="36" y="142"/>
                  </a:cubicBezTo>
                  <a:cubicBezTo>
                    <a:pt x="0" y="464"/>
                    <a:pt x="310" y="547"/>
                    <a:pt x="369" y="809"/>
                  </a:cubicBezTo>
                  <a:cubicBezTo>
                    <a:pt x="869" y="761"/>
                    <a:pt x="1119" y="571"/>
                    <a:pt x="1060" y="142"/>
                  </a:cubicBezTo>
                  <a:cubicBezTo>
                    <a:pt x="805" y="105"/>
                    <a:pt x="587" y="1"/>
                    <a:pt x="3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8" name="Google Shape;8628;p59"/>
            <p:cNvSpPr/>
            <p:nvPr/>
          </p:nvSpPr>
          <p:spPr>
            <a:xfrm>
              <a:off x="6076350" y="1133600"/>
              <a:ext cx="59425" cy="38350"/>
            </a:xfrm>
            <a:custGeom>
              <a:rect b="b" l="l" r="r" t="t"/>
              <a:pathLst>
                <a:path extrusionOk="0" h="1534" w="2377">
                  <a:moveTo>
                    <a:pt x="1131" y="1"/>
                  </a:moveTo>
                  <a:lnTo>
                    <a:pt x="1131" y="1"/>
                  </a:lnTo>
                  <a:cubicBezTo>
                    <a:pt x="1238" y="798"/>
                    <a:pt x="667" y="596"/>
                    <a:pt x="0" y="965"/>
                  </a:cubicBezTo>
                  <a:cubicBezTo>
                    <a:pt x="129" y="1377"/>
                    <a:pt x="379" y="1533"/>
                    <a:pt x="649" y="1533"/>
                  </a:cubicBezTo>
                  <a:cubicBezTo>
                    <a:pt x="1427" y="1533"/>
                    <a:pt x="2377" y="239"/>
                    <a:pt x="11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9" name="Google Shape;8629;p59"/>
            <p:cNvSpPr/>
            <p:nvPr/>
          </p:nvSpPr>
          <p:spPr>
            <a:xfrm>
              <a:off x="5894475" y="3537775"/>
              <a:ext cx="67600" cy="30675"/>
            </a:xfrm>
            <a:custGeom>
              <a:rect b="b" l="l" r="r" t="t"/>
              <a:pathLst>
                <a:path extrusionOk="0" h="1227" w="2704">
                  <a:moveTo>
                    <a:pt x="1644" y="0"/>
                  </a:moveTo>
                  <a:cubicBezTo>
                    <a:pt x="1182" y="45"/>
                    <a:pt x="1064" y="235"/>
                    <a:pt x="793" y="235"/>
                  </a:cubicBezTo>
                  <a:cubicBezTo>
                    <a:pt x="700" y="235"/>
                    <a:pt x="589" y="212"/>
                    <a:pt x="441" y="155"/>
                  </a:cubicBezTo>
                  <a:cubicBezTo>
                    <a:pt x="441" y="393"/>
                    <a:pt x="0" y="941"/>
                    <a:pt x="441" y="1107"/>
                  </a:cubicBezTo>
                  <a:cubicBezTo>
                    <a:pt x="620" y="929"/>
                    <a:pt x="727" y="691"/>
                    <a:pt x="953" y="548"/>
                  </a:cubicBezTo>
                  <a:cubicBezTo>
                    <a:pt x="1620" y="572"/>
                    <a:pt x="1489" y="1203"/>
                    <a:pt x="2156" y="1227"/>
                  </a:cubicBezTo>
                  <a:cubicBezTo>
                    <a:pt x="2703" y="691"/>
                    <a:pt x="1882" y="345"/>
                    <a:pt x="16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0" name="Google Shape;8630;p59"/>
            <p:cNvSpPr/>
            <p:nvPr/>
          </p:nvSpPr>
          <p:spPr>
            <a:xfrm>
              <a:off x="5860250" y="1410475"/>
              <a:ext cx="68475" cy="44700"/>
            </a:xfrm>
            <a:custGeom>
              <a:rect b="b" l="l" r="r" t="t"/>
              <a:pathLst>
                <a:path extrusionOk="0" h="1788" w="2739">
                  <a:moveTo>
                    <a:pt x="778" y="1"/>
                  </a:moveTo>
                  <a:cubicBezTo>
                    <a:pt x="438" y="1"/>
                    <a:pt x="159" y="118"/>
                    <a:pt x="0" y="606"/>
                  </a:cubicBezTo>
                  <a:cubicBezTo>
                    <a:pt x="268" y="439"/>
                    <a:pt x="479" y="371"/>
                    <a:pt x="650" y="371"/>
                  </a:cubicBezTo>
                  <a:cubicBezTo>
                    <a:pt x="1431" y="371"/>
                    <a:pt x="1397" y="1787"/>
                    <a:pt x="2287" y="1787"/>
                  </a:cubicBezTo>
                  <a:cubicBezTo>
                    <a:pt x="2416" y="1787"/>
                    <a:pt x="2565" y="1757"/>
                    <a:pt x="2739" y="1689"/>
                  </a:cubicBezTo>
                  <a:cubicBezTo>
                    <a:pt x="2703" y="1034"/>
                    <a:pt x="1941" y="963"/>
                    <a:pt x="2215" y="58"/>
                  </a:cubicBezTo>
                  <a:lnTo>
                    <a:pt x="2215" y="58"/>
                  </a:lnTo>
                  <a:cubicBezTo>
                    <a:pt x="2088" y="90"/>
                    <a:pt x="1960" y="102"/>
                    <a:pt x="1832" y="102"/>
                  </a:cubicBezTo>
                  <a:cubicBezTo>
                    <a:pt x="1460" y="102"/>
                    <a:pt x="1093" y="1"/>
                    <a:pt x="7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1" name="Google Shape;8631;p59"/>
            <p:cNvSpPr/>
            <p:nvPr/>
          </p:nvSpPr>
          <p:spPr>
            <a:xfrm>
              <a:off x="5961150" y="1096700"/>
              <a:ext cx="52400" cy="33950"/>
            </a:xfrm>
            <a:custGeom>
              <a:rect b="b" l="l" r="r" t="t"/>
              <a:pathLst>
                <a:path extrusionOk="0" h="1358" w="2096">
                  <a:moveTo>
                    <a:pt x="1929" y="0"/>
                  </a:moveTo>
                  <a:lnTo>
                    <a:pt x="1929" y="0"/>
                  </a:lnTo>
                  <a:cubicBezTo>
                    <a:pt x="1298" y="226"/>
                    <a:pt x="0" y="631"/>
                    <a:pt x="560" y="1358"/>
                  </a:cubicBezTo>
                  <a:cubicBezTo>
                    <a:pt x="929" y="905"/>
                    <a:pt x="2096" y="393"/>
                    <a:pt x="1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2" name="Google Shape;8632;p59"/>
            <p:cNvSpPr/>
            <p:nvPr/>
          </p:nvSpPr>
          <p:spPr>
            <a:xfrm>
              <a:off x="5047950" y="1196100"/>
              <a:ext cx="24600" cy="16475"/>
            </a:xfrm>
            <a:custGeom>
              <a:rect b="b" l="l" r="r" t="t"/>
              <a:pathLst>
                <a:path extrusionOk="0" h="659" w="984">
                  <a:moveTo>
                    <a:pt x="703" y="1"/>
                  </a:moveTo>
                  <a:lnTo>
                    <a:pt x="703" y="1"/>
                  </a:lnTo>
                  <a:cubicBezTo>
                    <a:pt x="322" y="60"/>
                    <a:pt x="107" y="227"/>
                    <a:pt x="0" y="537"/>
                  </a:cubicBezTo>
                  <a:cubicBezTo>
                    <a:pt x="94" y="623"/>
                    <a:pt x="196" y="659"/>
                    <a:pt x="296" y="659"/>
                  </a:cubicBezTo>
                  <a:cubicBezTo>
                    <a:pt x="661" y="659"/>
                    <a:pt x="983" y="179"/>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3" name="Google Shape;8633;p59"/>
            <p:cNvSpPr/>
            <p:nvPr/>
          </p:nvSpPr>
          <p:spPr>
            <a:xfrm>
              <a:off x="5018775" y="1453750"/>
              <a:ext cx="51225" cy="47525"/>
            </a:xfrm>
            <a:custGeom>
              <a:rect b="b" l="l" r="r" t="t"/>
              <a:pathLst>
                <a:path extrusionOk="0" h="1901" w="2049">
                  <a:moveTo>
                    <a:pt x="1365" y="1"/>
                  </a:moveTo>
                  <a:cubicBezTo>
                    <a:pt x="818" y="1"/>
                    <a:pt x="239" y="376"/>
                    <a:pt x="0" y="672"/>
                  </a:cubicBezTo>
                  <a:cubicBezTo>
                    <a:pt x="581" y="963"/>
                    <a:pt x="357" y="1900"/>
                    <a:pt x="1299" y="1900"/>
                  </a:cubicBezTo>
                  <a:cubicBezTo>
                    <a:pt x="1322" y="1900"/>
                    <a:pt x="1345" y="1900"/>
                    <a:pt x="1370" y="1899"/>
                  </a:cubicBezTo>
                  <a:cubicBezTo>
                    <a:pt x="1191" y="1053"/>
                    <a:pt x="1834" y="827"/>
                    <a:pt x="2048" y="268"/>
                  </a:cubicBezTo>
                  <a:cubicBezTo>
                    <a:pt x="1849" y="76"/>
                    <a:pt x="1611" y="1"/>
                    <a:pt x="13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4" name="Google Shape;8634;p59"/>
            <p:cNvSpPr/>
            <p:nvPr/>
          </p:nvSpPr>
          <p:spPr>
            <a:xfrm>
              <a:off x="5044675" y="1535150"/>
              <a:ext cx="51200" cy="20950"/>
            </a:xfrm>
            <a:custGeom>
              <a:rect b="b" l="l" r="r" t="t"/>
              <a:pathLst>
                <a:path extrusionOk="0" h="838" w="2048">
                  <a:moveTo>
                    <a:pt x="1000" y="0"/>
                  </a:moveTo>
                  <a:cubicBezTo>
                    <a:pt x="906" y="171"/>
                    <a:pt x="765" y="201"/>
                    <a:pt x="617" y="201"/>
                  </a:cubicBezTo>
                  <a:cubicBezTo>
                    <a:pt x="538" y="201"/>
                    <a:pt x="456" y="192"/>
                    <a:pt x="379" y="192"/>
                  </a:cubicBezTo>
                  <a:cubicBezTo>
                    <a:pt x="201" y="192"/>
                    <a:pt x="48" y="239"/>
                    <a:pt x="0" y="548"/>
                  </a:cubicBezTo>
                  <a:cubicBezTo>
                    <a:pt x="166" y="453"/>
                    <a:pt x="325" y="416"/>
                    <a:pt x="477" y="416"/>
                  </a:cubicBezTo>
                  <a:cubicBezTo>
                    <a:pt x="992" y="416"/>
                    <a:pt x="1421" y="837"/>
                    <a:pt x="1752" y="837"/>
                  </a:cubicBezTo>
                  <a:cubicBezTo>
                    <a:pt x="1862" y="837"/>
                    <a:pt x="1960" y="791"/>
                    <a:pt x="2048" y="667"/>
                  </a:cubicBezTo>
                  <a:cubicBezTo>
                    <a:pt x="1596" y="536"/>
                    <a:pt x="1465" y="143"/>
                    <a:pt x="10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5" name="Google Shape;8635;p59"/>
            <p:cNvSpPr/>
            <p:nvPr/>
          </p:nvSpPr>
          <p:spPr>
            <a:xfrm>
              <a:off x="5009550" y="924950"/>
              <a:ext cx="50925" cy="34000"/>
            </a:xfrm>
            <a:custGeom>
              <a:rect b="b" l="l" r="r" t="t"/>
              <a:pathLst>
                <a:path extrusionOk="0" h="1360" w="2037">
                  <a:moveTo>
                    <a:pt x="691" y="0"/>
                  </a:moveTo>
                  <a:cubicBezTo>
                    <a:pt x="488" y="453"/>
                    <a:pt x="24" y="739"/>
                    <a:pt x="0" y="1346"/>
                  </a:cubicBezTo>
                  <a:cubicBezTo>
                    <a:pt x="117" y="1355"/>
                    <a:pt x="227" y="1360"/>
                    <a:pt x="332" y="1360"/>
                  </a:cubicBezTo>
                  <a:cubicBezTo>
                    <a:pt x="1304" y="1360"/>
                    <a:pt x="1811" y="973"/>
                    <a:pt x="2036" y="393"/>
                  </a:cubicBezTo>
                  <a:cubicBezTo>
                    <a:pt x="1631" y="215"/>
                    <a:pt x="1012" y="215"/>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6" name="Google Shape;8636;p59"/>
            <p:cNvSpPr/>
            <p:nvPr/>
          </p:nvSpPr>
          <p:spPr>
            <a:xfrm>
              <a:off x="5067075" y="1313725"/>
              <a:ext cx="24350" cy="24400"/>
            </a:xfrm>
            <a:custGeom>
              <a:rect b="b" l="l" r="r" t="t"/>
              <a:pathLst>
                <a:path extrusionOk="0" h="976" w="974">
                  <a:moveTo>
                    <a:pt x="758" y="1"/>
                  </a:moveTo>
                  <a:cubicBezTo>
                    <a:pt x="1" y="1"/>
                    <a:pt x="246" y="953"/>
                    <a:pt x="795" y="975"/>
                  </a:cubicBezTo>
                  <a:cubicBezTo>
                    <a:pt x="950" y="654"/>
                    <a:pt x="902" y="618"/>
                    <a:pt x="973" y="23"/>
                  </a:cubicBezTo>
                  <a:cubicBezTo>
                    <a:pt x="894" y="8"/>
                    <a:pt x="822" y="1"/>
                    <a:pt x="7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7" name="Google Shape;8637;p59"/>
            <p:cNvSpPr/>
            <p:nvPr/>
          </p:nvSpPr>
          <p:spPr>
            <a:xfrm>
              <a:off x="5112225" y="1209500"/>
              <a:ext cx="32775" cy="27125"/>
            </a:xfrm>
            <a:custGeom>
              <a:rect b="b" l="l" r="r" t="t"/>
              <a:pathLst>
                <a:path extrusionOk="0" h="1085" w="1311">
                  <a:moveTo>
                    <a:pt x="179" y="1"/>
                  </a:moveTo>
                  <a:cubicBezTo>
                    <a:pt x="334" y="679"/>
                    <a:pt x="1" y="917"/>
                    <a:pt x="870" y="1084"/>
                  </a:cubicBezTo>
                  <a:cubicBezTo>
                    <a:pt x="1311" y="644"/>
                    <a:pt x="810" y="13"/>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8" name="Google Shape;8638;p59"/>
            <p:cNvSpPr/>
            <p:nvPr/>
          </p:nvSpPr>
          <p:spPr>
            <a:xfrm>
              <a:off x="4954175" y="931775"/>
              <a:ext cx="65300" cy="50650"/>
            </a:xfrm>
            <a:custGeom>
              <a:rect b="b" l="l" r="r" t="t"/>
              <a:pathLst>
                <a:path extrusionOk="0" h="2026" w="2612">
                  <a:moveTo>
                    <a:pt x="887" y="0"/>
                  </a:moveTo>
                  <a:cubicBezTo>
                    <a:pt x="615" y="0"/>
                    <a:pt x="311" y="117"/>
                    <a:pt x="1" y="406"/>
                  </a:cubicBezTo>
                  <a:cubicBezTo>
                    <a:pt x="191" y="466"/>
                    <a:pt x="1048" y="454"/>
                    <a:pt x="1191" y="942"/>
                  </a:cubicBezTo>
                  <a:cubicBezTo>
                    <a:pt x="1156" y="1358"/>
                    <a:pt x="429" y="1668"/>
                    <a:pt x="846" y="2025"/>
                  </a:cubicBezTo>
                  <a:cubicBezTo>
                    <a:pt x="2611" y="2006"/>
                    <a:pt x="2019" y="0"/>
                    <a:pt x="8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9" name="Google Shape;8639;p59"/>
            <p:cNvSpPr/>
            <p:nvPr/>
          </p:nvSpPr>
          <p:spPr>
            <a:xfrm>
              <a:off x="4927975" y="1243525"/>
              <a:ext cx="22050" cy="16900"/>
            </a:xfrm>
            <a:custGeom>
              <a:rect b="b" l="l" r="r" t="t"/>
              <a:pathLst>
                <a:path extrusionOk="0" h="676" w="882">
                  <a:moveTo>
                    <a:pt x="148" y="1"/>
                  </a:moveTo>
                  <a:cubicBezTo>
                    <a:pt x="118" y="1"/>
                    <a:pt x="85" y="3"/>
                    <a:pt x="49" y="9"/>
                  </a:cubicBezTo>
                  <a:cubicBezTo>
                    <a:pt x="25" y="342"/>
                    <a:pt x="1" y="664"/>
                    <a:pt x="394" y="676"/>
                  </a:cubicBezTo>
                  <a:cubicBezTo>
                    <a:pt x="418" y="414"/>
                    <a:pt x="834" y="414"/>
                    <a:pt x="882" y="140"/>
                  </a:cubicBezTo>
                  <a:lnTo>
                    <a:pt x="882" y="140"/>
                  </a:lnTo>
                  <a:cubicBezTo>
                    <a:pt x="810" y="156"/>
                    <a:pt x="750" y="163"/>
                    <a:pt x="698" y="163"/>
                  </a:cubicBezTo>
                  <a:cubicBezTo>
                    <a:pt x="446" y="163"/>
                    <a:pt x="391" y="1"/>
                    <a:pt x="14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0" name="Google Shape;8640;p59"/>
            <p:cNvSpPr/>
            <p:nvPr/>
          </p:nvSpPr>
          <p:spPr>
            <a:xfrm>
              <a:off x="4885725" y="1294325"/>
              <a:ext cx="93775" cy="57775"/>
            </a:xfrm>
            <a:custGeom>
              <a:rect b="b" l="l" r="r" t="t"/>
              <a:pathLst>
                <a:path extrusionOk="0" h="2311" w="3751">
                  <a:moveTo>
                    <a:pt x="2405" y="1"/>
                  </a:moveTo>
                  <a:cubicBezTo>
                    <a:pt x="2393" y="834"/>
                    <a:pt x="0" y="1549"/>
                    <a:pt x="1548" y="2311"/>
                  </a:cubicBezTo>
                  <a:cubicBezTo>
                    <a:pt x="1096" y="680"/>
                    <a:pt x="3751" y="1513"/>
                    <a:pt x="3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1" name="Google Shape;8641;p59"/>
            <p:cNvSpPr/>
            <p:nvPr/>
          </p:nvSpPr>
          <p:spPr>
            <a:xfrm>
              <a:off x="4983950" y="1239850"/>
              <a:ext cx="17375" cy="17300"/>
            </a:xfrm>
            <a:custGeom>
              <a:rect b="b" l="l" r="r" t="t"/>
              <a:pathLst>
                <a:path extrusionOk="0" h="692" w="695">
                  <a:moveTo>
                    <a:pt x="34" y="1"/>
                  </a:moveTo>
                  <a:cubicBezTo>
                    <a:pt x="23" y="1"/>
                    <a:pt x="12" y="1"/>
                    <a:pt x="0" y="1"/>
                  </a:cubicBezTo>
                  <a:cubicBezTo>
                    <a:pt x="0" y="346"/>
                    <a:pt x="107" y="573"/>
                    <a:pt x="369" y="692"/>
                  </a:cubicBezTo>
                  <a:cubicBezTo>
                    <a:pt x="451" y="352"/>
                    <a:pt x="695" y="1"/>
                    <a:pt x="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2" name="Google Shape;8642;p59"/>
            <p:cNvSpPr/>
            <p:nvPr/>
          </p:nvSpPr>
          <p:spPr>
            <a:xfrm>
              <a:off x="4990800" y="1005900"/>
              <a:ext cx="57175" cy="102200"/>
            </a:xfrm>
            <a:custGeom>
              <a:rect b="b" l="l" r="r" t="t"/>
              <a:pathLst>
                <a:path extrusionOk="0" h="4088" w="2287">
                  <a:moveTo>
                    <a:pt x="762" y="1"/>
                  </a:moveTo>
                  <a:lnTo>
                    <a:pt x="762" y="1"/>
                  </a:lnTo>
                  <a:cubicBezTo>
                    <a:pt x="381" y="298"/>
                    <a:pt x="929" y="572"/>
                    <a:pt x="762" y="1084"/>
                  </a:cubicBezTo>
                  <a:cubicBezTo>
                    <a:pt x="828" y="1118"/>
                    <a:pt x="890" y="1131"/>
                    <a:pt x="947" y="1131"/>
                  </a:cubicBezTo>
                  <a:cubicBezTo>
                    <a:pt x="1145" y="1131"/>
                    <a:pt x="1288" y="972"/>
                    <a:pt x="1370" y="972"/>
                  </a:cubicBezTo>
                  <a:cubicBezTo>
                    <a:pt x="1405" y="972"/>
                    <a:pt x="1429" y="1001"/>
                    <a:pt x="1441" y="1084"/>
                  </a:cubicBezTo>
                  <a:cubicBezTo>
                    <a:pt x="881" y="1227"/>
                    <a:pt x="1631" y="1358"/>
                    <a:pt x="1596" y="1501"/>
                  </a:cubicBezTo>
                  <a:cubicBezTo>
                    <a:pt x="881" y="2084"/>
                    <a:pt x="0" y="3204"/>
                    <a:pt x="250" y="4085"/>
                  </a:cubicBezTo>
                  <a:cubicBezTo>
                    <a:pt x="280" y="4086"/>
                    <a:pt x="309" y="4087"/>
                    <a:pt x="338" y="4087"/>
                  </a:cubicBezTo>
                  <a:cubicBezTo>
                    <a:pt x="1234" y="4087"/>
                    <a:pt x="1155" y="3193"/>
                    <a:pt x="762" y="2858"/>
                  </a:cubicBezTo>
                  <a:lnTo>
                    <a:pt x="762" y="2858"/>
                  </a:lnTo>
                  <a:cubicBezTo>
                    <a:pt x="805" y="2863"/>
                    <a:pt x="844" y="2865"/>
                    <a:pt x="881" y="2865"/>
                  </a:cubicBezTo>
                  <a:cubicBezTo>
                    <a:pt x="1723" y="2865"/>
                    <a:pt x="1135" y="1733"/>
                    <a:pt x="1966" y="1733"/>
                  </a:cubicBezTo>
                  <a:cubicBezTo>
                    <a:pt x="2055" y="1733"/>
                    <a:pt x="2161" y="1746"/>
                    <a:pt x="2286" y="1775"/>
                  </a:cubicBezTo>
                  <a:cubicBezTo>
                    <a:pt x="1941" y="1060"/>
                    <a:pt x="1869" y="120"/>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3" name="Google Shape;8643;p59"/>
            <p:cNvSpPr/>
            <p:nvPr/>
          </p:nvSpPr>
          <p:spPr>
            <a:xfrm>
              <a:off x="5095575" y="1277075"/>
              <a:ext cx="63725" cy="40800"/>
            </a:xfrm>
            <a:custGeom>
              <a:rect b="b" l="l" r="r" t="t"/>
              <a:pathLst>
                <a:path extrusionOk="0" h="1632" w="2549">
                  <a:moveTo>
                    <a:pt x="500" y="0"/>
                  </a:moveTo>
                  <a:lnTo>
                    <a:pt x="500" y="0"/>
                  </a:lnTo>
                  <a:cubicBezTo>
                    <a:pt x="0" y="620"/>
                    <a:pt x="703" y="1251"/>
                    <a:pt x="1012" y="1632"/>
                  </a:cubicBezTo>
                  <a:cubicBezTo>
                    <a:pt x="2548" y="1334"/>
                    <a:pt x="1512" y="15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4" name="Google Shape;8644;p59"/>
            <p:cNvSpPr/>
            <p:nvPr/>
          </p:nvSpPr>
          <p:spPr>
            <a:xfrm>
              <a:off x="5482850" y="923200"/>
              <a:ext cx="17850" cy="18625"/>
            </a:xfrm>
            <a:custGeom>
              <a:rect b="b" l="l" r="r" t="t"/>
              <a:pathLst>
                <a:path extrusionOk="0" h="745" w="714">
                  <a:moveTo>
                    <a:pt x="507" y="1"/>
                  </a:moveTo>
                  <a:cubicBezTo>
                    <a:pt x="1" y="1"/>
                    <a:pt x="127" y="745"/>
                    <a:pt x="581" y="745"/>
                  </a:cubicBezTo>
                  <a:cubicBezTo>
                    <a:pt x="623" y="745"/>
                    <a:pt x="667" y="739"/>
                    <a:pt x="714" y="725"/>
                  </a:cubicBezTo>
                  <a:lnTo>
                    <a:pt x="714" y="35"/>
                  </a:lnTo>
                  <a:cubicBezTo>
                    <a:pt x="635" y="11"/>
                    <a:pt x="567" y="1"/>
                    <a:pt x="5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5" name="Google Shape;8645;p59"/>
            <p:cNvSpPr/>
            <p:nvPr/>
          </p:nvSpPr>
          <p:spPr>
            <a:xfrm>
              <a:off x="5164025" y="934475"/>
              <a:ext cx="26525" cy="17275"/>
            </a:xfrm>
            <a:custGeom>
              <a:rect b="b" l="l" r="r" t="t"/>
              <a:pathLst>
                <a:path extrusionOk="0" h="691" w="1061">
                  <a:moveTo>
                    <a:pt x="489" y="0"/>
                  </a:moveTo>
                  <a:lnTo>
                    <a:pt x="489" y="0"/>
                  </a:lnTo>
                  <a:cubicBezTo>
                    <a:pt x="191" y="227"/>
                    <a:pt x="1" y="631"/>
                    <a:pt x="655" y="691"/>
                  </a:cubicBezTo>
                  <a:cubicBezTo>
                    <a:pt x="560" y="250"/>
                    <a:pt x="1060" y="119"/>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6" name="Google Shape;8646;p59"/>
            <p:cNvSpPr/>
            <p:nvPr/>
          </p:nvSpPr>
          <p:spPr>
            <a:xfrm>
              <a:off x="5154800" y="965425"/>
              <a:ext cx="33650" cy="19975"/>
            </a:xfrm>
            <a:custGeom>
              <a:rect b="b" l="l" r="r" t="t"/>
              <a:pathLst>
                <a:path extrusionOk="0" h="799" w="1346">
                  <a:moveTo>
                    <a:pt x="0" y="1"/>
                  </a:moveTo>
                  <a:cubicBezTo>
                    <a:pt x="155" y="405"/>
                    <a:pt x="512" y="667"/>
                    <a:pt x="1024" y="798"/>
                  </a:cubicBezTo>
                  <a:cubicBezTo>
                    <a:pt x="1346" y="548"/>
                    <a:pt x="1048" y="465"/>
                    <a:pt x="1024" y="132"/>
                  </a:cubicBezTo>
                  <a:cubicBezTo>
                    <a:pt x="931" y="134"/>
                    <a:pt x="838" y="136"/>
                    <a:pt x="748" y="136"/>
                  </a:cubicBezTo>
                  <a:cubicBezTo>
                    <a:pt x="436" y="136"/>
                    <a:pt x="158" y="111"/>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7" name="Google Shape;8647;p59"/>
            <p:cNvSpPr/>
            <p:nvPr/>
          </p:nvSpPr>
          <p:spPr>
            <a:xfrm>
              <a:off x="5590150" y="2280175"/>
              <a:ext cx="32300" cy="23875"/>
            </a:xfrm>
            <a:custGeom>
              <a:rect b="b" l="l" r="r" t="t"/>
              <a:pathLst>
                <a:path extrusionOk="0" h="955" w="1292">
                  <a:moveTo>
                    <a:pt x="255" y="0"/>
                  </a:moveTo>
                  <a:cubicBezTo>
                    <a:pt x="1" y="348"/>
                    <a:pt x="500" y="954"/>
                    <a:pt x="1229" y="954"/>
                  </a:cubicBezTo>
                  <a:cubicBezTo>
                    <a:pt x="1250" y="954"/>
                    <a:pt x="1270" y="954"/>
                    <a:pt x="1291" y="953"/>
                  </a:cubicBezTo>
                  <a:cubicBezTo>
                    <a:pt x="1101" y="512"/>
                    <a:pt x="755" y="203"/>
                    <a:pt x="2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8" name="Google Shape;8648;p59"/>
            <p:cNvSpPr/>
            <p:nvPr/>
          </p:nvSpPr>
          <p:spPr>
            <a:xfrm>
              <a:off x="5201825" y="904100"/>
              <a:ext cx="33150" cy="25425"/>
            </a:xfrm>
            <a:custGeom>
              <a:rect b="b" l="l" r="r" t="t"/>
              <a:pathLst>
                <a:path extrusionOk="0" h="1017" w="1326">
                  <a:moveTo>
                    <a:pt x="858" y="1"/>
                  </a:moveTo>
                  <a:lnTo>
                    <a:pt x="858" y="1"/>
                  </a:lnTo>
                  <a:cubicBezTo>
                    <a:pt x="632" y="358"/>
                    <a:pt x="286" y="632"/>
                    <a:pt x="1" y="953"/>
                  </a:cubicBezTo>
                  <a:cubicBezTo>
                    <a:pt x="53" y="997"/>
                    <a:pt x="120" y="1016"/>
                    <a:pt x="194" y="1016"/>
                  </a:cubicBezTo>
                  <a:cubicBezTo>
                    <a:pt x="630" y="1016"/>
                    <a:pt x="1325" y="357"/>
                    <a:pt x="8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9" name="Google Shape;8649;p59"/>
            <p:cNvSpPr/>
            <p:nvPr/>
          </p:nvSpPr>
          <p:spPr>
            <a:xfrm>
              <a:off x="6964550" y="2163775"/>
              <a:ext cx="37525" cy="18925"/>
            </a:xfrm>
            <a:custGeom>
              <a:rect b="b" l="l" r="r" t="t"/>
              <a:pathLst>
                <a:path extrusionOk="0" h="757" w="1501">
                  <a:moveTo>
                    <a:pt x="827" y="0"/>
                  </a:moveTo>
                  <a:cubicBezTo>
                    <a:pt x="818" y="0"/>
                    <a:pt x="808" y="1"/>
                    <a:pt x="798" y="1"/>
                  </a:cubicBezTo>
                  <a:cubicBezTo>
                    <a:pt x="572" y="227"/>
                    <a:pt x="0" y="180"/>
                    <a:pt x="131" y="692"/>
                  </a:cubicBezTo>
                  <a:cubicBezTo>
                    <a:pt x="215" y="736"/>
                    <a:pt x="322" y="756"/>
                    <a:pt x="439" y="756"/>
                  </a:cubicBezTo>
                  <a:cubicBezTo>
                    <a:pt x="860" y="756"/>
                    <a:pt x="1417" y="495"/>
                    <a:pt x="1501" y="132"/>
                  </a:cubicBezTo>
                  <a:lnTo>
                    <a:pt x="1501" y="132"/>
                  </a:lnTo>
                  <a:cubicBezTo>
                    <a:pt x="1470" y="135"/>
                    <a:pt x="1442" y="137"/>
                    <a:pt x="1416" y="137"/>
                  </a:cubicBezTo>
                  <a:cubicBezTo>
                    <a:pt x="1164" y="137"/>
                    <a:pt x="1085" y="0"/>
                    <a:pt x="8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0" name="Google Shape;8650;p59"/>
            <p:cNvSpPr/>
            <p:nvPr/>
          </p:nvSpPr>
          <p:spPr>
            <a:xfrm>
              <a:off x="6978250" y="2038025"/>
              <a:ext cx="26300" cy="27275"/>
            </a:xfrm>
            <a:custGeom>
              <a:rect b="b" l="l" r="r" t="t"/>
              <a:pathLst>
                <a:path extrusionOk="0" h="1091" w="1052">
                  <a:moveTo>
                    <a:pt x="505" y="1"/>
                  </a:moveTo>
                  <a:cubicBezTo>
                    <a:pt x="478" y="1"/>
                    <a:pt x="449" y="3"/>
                    <a:pt x="417" y="7"/>
                  </a:cubicBezTo>
                  <a:cubicBezTo>
                    <a:pt x="0" y="257"/>
                    <a:pt x="298" y="1090"/>
                    <a:pt x="762" y="1090"/>
                  </a:cubicBezTo>
                  <a:cubicBezTo>
                    <a:pt x="626" y="772"/>
                    <a:pt x="1052" y="1"/>
                    <a:pt x="5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1" name="Google Shape;8651;p59"/>
            <p:cNvSpPr/>
            <p:nvPr/>
          </p:nvSpPr>
          <p:spPr>
            <a:xfrm>
              <a:off x="6985675" y="2109625"/>
              <a:ext cx="18475" cy="20250"/>
            </a:xfrm>
            <a:custGeom>
              <a:rect b="b" l="l" r="r" t="t"/>
              <a:pathLst>
                <a:path extrusionOk="0" h="810" w="739">
                  <a:moveTo>
                    <a:pt x="298" y="0"/>
                  </a:moveTo>
                  <a:cubicBezTo>
                    <a:pt x="60" y="179"/>
                    <a:pt x="1" y="810"/>
                    <a:pt x="465" y="810"/>
                  </a:cubicBezTo>
                  <a:cubicBezTo>
                    <a:pt x="620" y="453"/>
                    <a:pt x="739" y="155"/>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2" name="Google Shape;8652;p59"/>
            <p:cNvSpPr/>
            <p:nvPr/>
          </p:nvSpPr>
          <p:spPr>
            <a:xfrm>
              <a:off x="7008825" y="2242025"/>
              <a:ext cx="20775" cy="16950"/>
            </a:xfrm>
            <a:custGeom>
              <a:rect b="b" l="l" r="r" t="t"/>
              <a:pathLst>
                <a:path extrusionOk="0" h="678" w="831">
                  <a:moveTo>
                    <a:pt x="526" y="1"/>
                  </a:moveTo>
                  <a:cubicBezTo>
                    <a:pt x="59" y="1"/>
                    <a:pt x="0" y="496"/>
                    <a:pt x="254" y="669"/>
                  </a:cubicBezTo>
                  <a:cubicBezTo>
                    <a:pt x="292" y="675"/>
                    <a:pt x="328" y="678"/>
                    <a:pt x="361" y="678"/>
                  </a:cubicBezTo>
                  <a:cubicBezTo>
                    <a:pt x="817" y="678"/>
                    <a:pt x="830" y="180"/>
                    <a:pt x="575" y="2"/>
                  </a:cubicBezTo>
                  <a:cubicBezTo>
                    <a:pt x="558" y="1"/>
                    <a:pt x="542" y="1"/>
                    <a:pt x="5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3" name="Google Shape;8653;p59"/>
            <p:cNvSpPr/>
            <p:nvPr/>
          </p:nvSpPr>
          <p:spPr>
            <a:xfrm>
              <a:off x="6979725" y="2358125"/>
              <a:ext cx="23850" cy="18375"/>
            </a:xfrm>
            <a:custGeom>
              <a:rect b="b" l="l" r="r" t="t"/>
              <a:pathLst>
                <a:path extrusionOk="0" h="735" w="954">
                  <a:moveTo>
                    <a:pt x="431" y="1"/>
                  </a:moveTo>
                  <a:cubicBezTo>
                    <a:pt x="24" y="1"/>
                    <a:pt x="12" y="310"/>
                    <a:pt x="1" y="609"/>
                  </a:cubicBezTo>
                  <a:cubicBezTo>
                    <a:pt x="96" y="692"/>
                    <a:pt x="283" y="734"/>
                    <a:pt x="472" y="734"/>
                  </a:cubicBezTo>
                  <a:cubicBezTo>
                    <a:pt x="661" y="734"/>
                    <a:pt x="852" y="692"/>
                    <a:pt x="953" y="609"/>
                  </a:cubicBezTo>
                  <a:cubicBezTo>
                    <a:pt x="942" y="310"/>
                    <a:pt x="919" y="1"/>
                    <a:pt x="522" y="1"/>
                  </a:cubicBezTo>
                  <a:cubicBezTo>
                    <a:pt x="507" y="1"/>
                    <a:pt x="492" y="1"/>
                    <a:pt x="477" y="2"/>
                  </a:cubicBezTo>
                  <a:cubicBezTo>
                    <a:pt x="461" y="1"/>
                    <a:pt x="446" y="1"/>
                    <a:pt x="4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4" name="Google Shape;8654;p59"/>
            <p:cNvSpPr/>
            <p:nvPr/>
          </p:nvSpPr>
          <p:spPr>
            <a:xfrm>
              <a:off x="6933600" y="2383475"/>
              <a:ext cx="31575" cy="29775"/>
            </a:xfrm>
            <a:custGeom>
              <a:rect b="b" l="l" r="r" t="t"/>
              <a:pathLst>
                <a:path extrusionOk="0" h="1191" w="1263">
                  <a:moveTo>
                    <a:pt x="658" y="0"/>
                  </a:moveTo>
                  <a:cubicBezTo>
                    <a:pt x="389" y="0"/>
                    <a:pt x="348" y="181"/>
                    <a:pt x="66" y="181"/>
                  </a:cubicBezTo>
                  <a:cubicBezTo>
                    <a:pt x="45" y="181"/>
                    <a:pt x="23" y="180"/>
                    <a:pt x="0" y="178"/>
                  </a:cubicBezTo>
                  <a:lnTo>
                    <a:pt x="0" y="845"/>
                  </a:lnTo>
                  <a:cubicBezTo>
                    <a:pt x="286" y="929"/>
                    <a:pt x="357" y="917"/>
                    <a:pt x="560" y="929"/>
                  </a:cubicBezTo>
                  <a:cubicBezTo>
                    <a:pt x="584" y="1048"/>
                    <a:pt x="619" y="1143"/>
                    <a:pt x="726" y="1190"/>
                  </a:cubicBezTo>
                  <a:cubicBezTo>
                    <a:pt x="774" y="1095"/>
                    <a:pt x="857" y="1036"/>
                    <a:pt x="941" y="964"/>
                  </a:cubicBezTo>
                  <a:cubicBezTo>
                    <a:pt x="953" y="964"/>
                    <a:pt x="1000" y="964"/>
                    <a:pt x="1024" y="976"/>
                  </a:cubicBezTo>
                  <a:cubicBezTo>
                    <a:pt x="1262" y="786"/>
                    <a:pt x="1179" y="631"/>
                    <a:pt x="1060" y="488"/>
                  </a:cubicBezTo>
                  <a:cubicBezTo>
                    <a:pt x="1036" y="476"/>
                    <a:pt x="1036" y="476"/>
                    <a:pt x="1036" y="452"/>
                  </a:cubicBezTo>
                  <a:lnTo>
                    <a:pt x="1024" y="452"/>
                  </a:lnTo>
                  <a:cubicBezTo>
                    <a:pt x="941" y="333"/>
                    <a:pt x="846" y="202"/>
                    <a:pt x="846" y="24"/>
                  </a:cubicBezTo>
                  <a:cubicBezTo>
                    <a:pt x="772" y="7"/>
                    <a:pt x="711" y="0"/>
                    <a:pt x="6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5" name="Google Shape;8655;p59"/>
            <p:cNvSpPr/>
            <p:nvPr/>
          </p:nvSpPr>
          <p:spPr>
            <a:xfrm>
              <a:off x="6945500" y="1821175"/>
              <a:ext cx="47350" cy="29550"/>
            </a:xfrm>
            <a:custGeom>
              <a:rect b="b" l="l" r="r" t="t"/>
              <a:pathLst>
                <a:path extrusionOk="0" h="1182" w="1894">
                  <a:moveTo>
                    <a:pt x="1894" y="1"/>
                  </a:moveTo>
                  <a:lnTo>
                    <a:pt x="1894" y="1"/>
                  </a:lnTo>
                  <a:cubicBezTo>
                    <a:pt x="893" y="13"/>
                    <a:pt x="346" y="418"/>
                    <a:pt x="0" y="953"/>
                  </a:cubicBezTo>
                  <a:cubicBezTo>
                    <a:pt x="201" y="1115"/>
                    <a:pt x="402" y="1182"/>
                    <a:pt x="595" y="1182"/>
                  </a:cubicBezTo>
                  <a:cubicBezTo>
                    <a:pt x="1211" y="1182"/>
                    <a:pt x="1739" y="491"/>
                    <a:pt x="1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6" name="Google Shape;8656;p59"/>
            <p:cNvSpPr/>
            <p:nvPr/>
          </p:nvSpPr>
          <p:spPr>
            <a:xfrm>
              <a:off x="6856800" y="1820400"/>
              <a:ext cx="43575" cy="24625"/>
            </a:xfrm>
            <a:custGeom>
              <a:rect b="b" l="l" r="r" t="t"/>
              <a:pathLst>
                <a:path extrusionOk="0" h="985" w="1743">
                  <a:moveTo>
                    <a:pt x="546" y="0"/>
                  </a:moveTo>
                  <a:cubicBezTo>
                    <a:pt x="423" y="0"/>
                    <a:pt x="288" y="10"/>
                    <a:pt x="143" y="32"/>
                  </a:cubicBezTo>
                  <a:cubicBezTo>
                    <a:pt x="0" y="734"/>
                    <a:pt x="631" y="818"/>
                    <a:pt x="1167" y="984"/>
                  </a:cubicBezTo>
                  <a:cubicBezTo>
                    <a:pt x="1742" y="524"/>
                    <a:pt x="1436" y="0"/>
                    <a:pt x="5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7" name="Google Shape;8657;p59"/>
            <p:cNvSpPr/>
            <p:nvPr/>
          </p:nvSpPr>
          <p:spPr>
            <a:xfrm>
              <a:off x="6832975" y="2221075"/>
              <a:ext cx="32450" cy="21025"/>
            </a:xfrm>
            <a:custGeom>
              <a:rect b="b" l="l" r="r" t="t"/>
              <a:pathLst>
                <a:path extrusionOk="0" h="841" w="1298">
                  <a:moveTo>
                    <a:pt x="562" y="0"/>
                  </a:moveTo>
                  <a:cubicBezTo>
                    <a:pt x="408" y="0"/>
                    <a:pt x="244" y="48"/>
                    <a:pt x="96" y="150"/>
                  </a:cubicBezTo>
                  <a:cubicBezTo>
                    <a:pt x="1" y="721"/>
                    <a:pt x="513" y="805"/>
                    <a:pt x="1108" y="840"/>
                  </a:cubicBezTo>
                  <a:cubicBezTo>
                    <a:pt x="1298" y="324"/>
                    <a:pt x="964" y="0"/>
                    <a:pt x="5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8" name="Google Shape;8658;p59"/>
            <p:cNvSpPr/>
            <p:nvPr/>
          </p:nvSpPr>
          <p:spPr>
            <a:xfrm>
              <a:off x="6884175" y="2848700"/>
              <a:ext cx="48025" cy="24950"/>
            </a:xfrm>
            <a:custGeom>
              <a:rect b="b" l="l" r="r" t="t"/>
              <a:pathLst>
                <a:path extrusionOk="0" h="998" w="1921">
                  <a:moveTo>
                    <a:pt x="1822" y="0"/>
                  </a:moveTo>
                  <a:lnTo>
                    <a:pt x="1822" y="0"/>
                  </a:lnTo>
                  <a:cubicBezTo>
                    <a:pt x="1203" y="274"/>
                    <a:pt x="1" y="84"/>
                    <a:pt x="120" y="953"/>
                  </a:cubicBezTo>
                  <a:cubicBezTo>
                    <a:pt x="219" y="982"/>
                    <a:pt x="341" y="997"/>
                    <a:pt x="472" y="997"/>
                  </a:cubicBezTo>
                  <a:cubicBezTo>
                    <a:pt x="1084" y="997"/>
                    <a:pt x="1920" y="676"/>
                    <a:pt x="18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9" name="Google Shape;8659;p59"/>
            <p:cNvSpPr/>
            <p:nvPr/>
          </p:nvSpPr>
          <p:spPr>
            <a:xfrm>
              <a:off x="6914850" y="1817925"/>
              <a:ext cx="19075" cy="20250"/>
            </a:xfrm>
            <a:custGeom>
              <a:rect b="b" l="l" r="r" t="t"/>
              <a:pathLst>
                <a:path extrusionOk="0" h="810" w="763">
                  <a:moveTo>
                    <a:pt x="393" y="0"/>
                  </a:moveTo>
                  <a:cubicBezTo>
                    <a:pt x="238" y="95"/>
                    <a:pt x="0" y="750"/>
                    <a:pt x="393" y="810"/>
                  </a:cubicBezTo>
                  <a:cubicBezTo>
                    <a:pt x="524" y="714"/>
                    <a:pt x="762" y="48"/>
                    <a:pt x="3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0" name="Google Shape;8660;p59"/>
            <p:cNvSpPr/>
            <p:nvPr/>
          </p:nvSpPr>
          <p:spPr>
            <a:xfrm>
              <a:off x="6885975" y="2773775"/>
              <a:ext cx="31275" cy="20425"/>
            </a:xfrm>
            <a:custGeom>
              <a:rect b="b" l="l" r="r" t="t"/>
              <a:pathLst>
                <a:path extrusionOk="0" h="817" w="1251">
                  <a:moveTo>
                    <a:pt x="412" y="1"/>
                  </a:moveTo>
                  <a:cubicBezTo>
                    <a:pt x="354" y="1"/>
                    <a:pt x="288" y="7"/>
                    <a:pt x="215" y="21"/>
                  </a:cubicBezTo>
                  <a:cubicBezTo>
                    <a:pt x="72" y="175"/>
                    <a:pt x="0" y="378"/>
                    <a:pt x="48" y="699"/>
                  </a:cubicBezTo>
                  <a:cubicBezTo>
                    <a:pt x="241" y="773"/>
                    <a:pt x="442" y="816"/>
                    <a:pt x="624" y="816"/>
                  </a:cubicBezTo>
                  <a:cubicBezTo>
                    <a:pt x="913" y="816"/>
                    <a:pt x="1155" y="708"/>
                    <a:pt x="1250" y="437"/>
                  </a:cubicBezTo>
                  <a:cubicBezTo>
                    <a:pt x="882" y="364"/>
                    <a:pt x="858" y="1"/>
                    <a:pt x="4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1" name="Google Shape;8661;p59"/>
            <p:cNvSpPr/>
            <p:nvPr/>
          </p:nvSpPr>
          <p:spPr>
            <a:xfrm>
              <a:off x="7119625" y="868100"/>
              <a:ext cx="21150" cy="20425"/>
            </a:xfrm>
            <a:custGeom>
              <a:rect b="b" l="l" r="r" t="t"/>
              <a:pathLst>
                <a:path extrusionOk="0" h="817" w="846">
                  <a:moveTo>
                    <a:pt x="346" y="0"/>
                  </a:moveTo>
                  <a:cubicBezTo>
                    <a:pt x="310" y="155"/>
                    <a:pt x="167" y="226"/>
                    <a:pt x="1" y="274"/>
                  </a:cubicBezTo>
                  <a:cubicBezTo>
                    <a:pt x="11" y="618"/>
                    <a:pt x="246" y="817"/>
                    <a:pt x="695" y="817"/>
                  </a:cubicBezTo>
                  <a:cubicBezTo>
                    <a:pt x="743" y="817"/>
                    <a:pt x="793" y="814"/>
                    <a:pt x="846" y="810"/>
                  </a:cubicBezTo>
                  <a:cubicBezTo>
                    <a:pt x="727" y="512"/>
                    <a:pt x="763" y="84"/>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2" name="Google Shape;8662;p59"/>
            <p:cNvSpPr/>
            <p:nvPr/>
          </p:nvSpPr>
          <p:spPr>
            <a:xfrm>
              <a:off x="7271125" y="1790225"/>
              <a:ext cx="53600" cy="44475"/>
            </a:xfrm>
            <a:custGeom>
              <a:rect b="b" l="l" r="r" t="t"/>
              <a:pathLst>
                <a:path extrusionOk="0" h="1779" w="2144">
                  <a:moveTo>
                    <a:pt x="1334" y="1"/>
                  </a:moveTo>
                  <a:cubicBezTo>
                    <a:pt x="2061" y="1001"/>
                    <a:pt x="1" y="1048"/>
                    <a:pt x="477" y="1775"/>
                  </a:cubicBezTo>
                  <a:cubicBezTo>
                    <a:pt x="504" y="1777"/>
                    <a:pt x="532" y="1778"/>
                    <a:pt x="559" y="1778"/>
                  </a:cubicBezTo>
                  <a:cubicBezTo>
                    <a:pt x="1471" y="1778"/>
                    <a:pt x="2144" y="440"/>
                    <a:pt x="133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3" name="Google Shape;8663;p59"/>
            <p:cNvSpPr/>
            <p:nvPr/>
          </p:nvSpPr>
          <p:spPr>
            <a:xfrm>
              <a:off x="7220825" y="3356350"/>
              <a:ext cx="52125" cy="21900"/>
            </a:xfrm>
            <a:custGeom>
              <a:rect b="b" l="l" r="r" t="t"/>
              <a:pathLst>
                <a:path extrusionOk="0" h="876" w="2085">
                  <a:moveTo>
                    <a:pt x="592" y="0"/>
                  </a:moveTo>
                  <a:cubicBezTo>
                    <a:pt x="313" y="0"/>
                    <a:pt x="85" y="73"/>
                    <a:pt x="1" y="292"/>
                  </a:cubicBezTo>
                  <a:cubicBezTo>
                    <a:pt x="120" y="875"/>
                    <a:pt x="1429" y="530"/>
                    <a:pt x="1894" y="852"/>
                  </a:cubicBezTo>
                  <a:cubicBezTo>
                    <a:pt x="1846" y="578"/>
                    <a:pt x="2084" y="530"/>
                    <a:pt x="2072" y="292"/>
                  </a:cubicBezTo>
                  <a:cubicBezTo>
                    <a:pt x="1787" y="246"/>
                    <a:pt x="110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4" name="Google Shape;8664;p59"/>
            <p:cNvSpPr/>
            <p:nvPr/>
          </p:nvSpPr>
          <p:spPr>
            <a:xfrm>
              <a:off x="7288350" y="865200"/>
              <a:ext cx="31025" cy="15125"/>
            </a:xfrm>
            <a:custGeom>
              <a:rect b="b" l="l" r="r" t="t"/>
              <a:pathLst>
                <a:path extrusionOk="0" h="605" w="1241">
                  <a:moveTo>
                    <a:pt x="903" y="0"/>
                  </a:moveTo>
                  <a:cubicBezTo>
                    <a:pt x="472" y="0"/>
                    <a:pt x="1" y="382"/>
                    <a:pt x="288" y="604"/>
                  </a:cubicBezTo>
                  <a:cubicBezTo>
                    <a:pt x="800" y="569"/>
                    <a:pt x="1241" y="509"/>
                    <a:pt x="1241" y="104"/>
                  </a:cubicBezTo>
                  <a:cubicBezTo>
                    <a:pt x="1143" y="31"/>
                    <a:pt x="1025" y="0"/>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5" name="Google Shape;8665;p59"/>
            <p:cNvSpPr/>
            <p:nvPr/>
          </p:nvSpPr>
          <p:spPr>
            <a:xfrm>
              <a:off x="7341975" y="1587225"/>
              <a:ext cx="31450" cy="40675"/>
            </a:xfrm>
            <a:custGeom>
              <a:rect b="b" l="l" r="r" t="t"/>
              <a:pathLst>
                <a:path extrusionOk="0" h="1627" w="1258">
                  <a:moveTo>
                    <a:pt x="882" y="1"/>
                  </a:moveTo>
                  <a:lnTo>
                    <a:pt x="882" y="1"/>
                  </a:lnTo>
                  <a:cubicBezTo>
                    <a:pt x="1" y="60"/>
                    <a:pt x="536" y="1263"/>
                    <a:pt x="36" y="1620"/>
                  </a:cubicBezTo>
                  <a:cubicBezTo>
                    <a:pt x="82" y="1625"/>
                    <a:pt x="126" y="1627"/>
                    <a:pt x="168" y="1627"/>
                  </a:cubicBezTo>
                  <a:cubicBezTo>
                    <a:pt x="1089" y="1627"/>
                    <a:pt x="1257" y="547"/>
                    <a:pt x="8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6" name="Google Shape;8666;p59"/>
            <p:cNvSpPr/>
            <p:nvPr/>
          </p:nvSpPr>
          <p:spPr>
            <a:xfrm>
              <a:off x="7313700" y="1163375"/>
              <a:ext cx="32725" cy="20875"/>
            </a:xfrm>
            <a:custGeom>
              <a:rect b="b" l="l" r="r" t="t"/>
              <a:pathLst>
                <a:path extrusionOk="0" h="835" w="1309">
                  <a:moveTo>
                    <a:pt x="798" y="0"/>
                  </a:moveTo>
                  <a:cubicBezTo>
                    <a:pt x="477" y="155"/>
                    <a:pt x="0" y="453"/>
                    <a:pt x="453" y="798"/>
                  </a:cubicBezTo>
                  <a:cubicBezTo>
                    <a:pt x="538" y="823"/>
                    <a:pt x="616" y="835"/>
                    <a:pt x="686" y="835"/>
                  </a:cubicBezTo>
                  <a:cubicBezTo>
                    <a:pt x="1268" y="835"/>
                    <a:pt x="1308" y="43"/>
                    <a:pt x="7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7" name="Google Shape;8667;p59"/>
            <p:cNvSpPr/>
            <p:nvPr/>
          </p:nvSpPr>
          <p:spPr>
            <a:xfrm>
              <a:off x="7250300" y="2651425"/>
              <a:ext cx="21675" cy="17300"/>
            </a:xfrm>
            <a:custGeom>
              <a:rect b="b" l="l" r="r" t="t"/>
              <a:pathLst>
                <a:path extrusionOk="0" h="692" w="867">
                  <a:moveTo>
                    <a:pt x="542" y="0"/>
                  </a:moveTo>
                  <a:cubicBezTo>
                    <a:pt x="62" y="0"/>
                    <a:pt x="11" y="329"/>
                    <a:pt x="0" y="688"/>
                  </a:cubicBezTo>
                  <a:cubicBezTo>
                    <a:pt x="39" y="690"/>
                    <a:pt x="76" y="691"/>
                    <a:pt x="110" y="691"/>
                  </a:cubicBezTo>
                  <a:cubicBezTo>
                    <a:pt x="867" y="691"/>
                    <a:pt x="452" y="203"/>
                    <a:pt x="691" y="9"/>
                  </a:cubicBezTo>
                  <a:cubicBezTo>
                    <a:pt x="637" y="3"/>
                    <a:pt x="588" y="0"/>
                    <a:pt x="5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8" name="Google Shape;8668;p59"/>
            <p:cNvSpPr/>
            <p:nvPr/>
          </p:nvSpPr>
          <p:spPr>
            <a:xfrm>
              <a:off x="7020475" y="2294450"/>
              <a:ext cx="26550" cy="12525"/>
            </a:xfrm>
            <a:custGeom>
              <a:rect b="b" l="l" r="r" t="t"/>
              <a:pathLst>
                <a:path extrusionOk="0" h="501" w="1062">
                  <a:moveTo>
                    <a:pt x="109" y="1"/>
                  </a:moveTo>
                  <a:cubicBezTo>
                    <a:pt x="1" y="248"/>
                    <a:pt x="430" y="501"/>
                    <a:pt x="747" y="501"/>
                  </a:cubicBezTo>
                  <a:cubicBezTo>
                    <a:pt x="918" y="501"/>
                    <a:pt x="1057" y="427"/>
                    <a:pt x="1061" y="239"/>
                  </a:cubicBezTo>
                  <a:lnTo>
                    <a:pt x="1061" y="239"/>
                  </a:lnTo>
                  <a:cubicBezTo>
                    <a:pt x="1008" y="246"/>
                    <a:pt x="959" y="248"/>
                    <a:pt x="913" y="248"/>
                  </a:cubicBezTo>
                  <a:cubicBezTo>
                    <a:pt x="545" y="248"/>
                    <a:pt x="416" y="54"/>
                    <a:pt x="1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9" name="Google Shape;8669;p59"/>
            <p:cNvSpPr/>
            <p:nvPr/>
          </p:nvSpPr>
          <p:spPr>
            <a:xfrm>
              <a:off x="7138075" y="1837850"/>
              <a:ext cx="36950" cy="37525"/>
            </a:xfrm>
            <a:custGeom>
              <a:rect b="b" l="l" r="r" t="t"/>
              <a:pathLst>
                <a:path extrusionOk="0" h="1501" w="1478">
                  <a:moveTo>
                    <a:pt x="1180" y="1"/>
                  </a:moveTo>
                  <a:cubicBezTo>
                    <a:pt x="475" y="1"/>
                    <a:pt x="755" y="823"/>
                    <a:pt x="32" y="823"/>
                  </a:cubicBezTo>
                  <a:cubicBezTo>
                    <a:pt x="22" y="823"/>
                    <a:pt x="11" y="823"/>
                    <a:pt x="1" y="822"/>
                  </a:cubicBezTo>
                  <a:lnTo>
                    <a:pt x="1" y="822"/>
                  </a:lnTo>
                  <a:cubicBezTo>
                    <a:pt x="37" y="1239"/>
                    <a:pt x="322" y="1477"/>
                    <a:pt x="858" y="1501"/>
                  </a:cubicBezTo>
                  <a:cubicBezTo>
                    <a:pt x="822" y="1108"/>
                    <a:pt x="1477" y="584"/>
                    <a:pt x="11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0" name="Google Shape;8670;p59"/>
            <p:cNvSpPr/>
            <p:nvPr/>
          </p:nvSpPr>
          <p:spPr>
            <a:xfrm>
              <a:off x="7213400" y="2329050"/>
              <a:ext cx="44950" cy="24675"/>
            </a:xfrm>
            <a:custGeom>
              <a:rect b="b" l="l" r="r" t="t"/>
              <a:pathLst>
                <a:path extrusionOk="0" h="987" w="1798">
                  <a:moveTo>
                    <a:pt x="345" y="1"/>
                  </a:moveTo>
                  <a:cubicBezTo>
                    <a:pt x="255" y="1"/>
                    <a:pt x="167" y="10"/>
                    <a:pt x="83" y="34"/>
                  </a:cubicBezTo>
                  <a:cubicBezTo>
                    <a:pt x="0" y="474"/>
                    <a:pt x="202" y="653"/>
                    <a:pt x="250" y="986"/>
                  </a:cubicBezTo>
                  <a:cubicBezTo>
                    <a:pt x="432" y="944"/>
                    <a:pt x="608" y="931"/>
                    <a:pt x="771" y="931"/>
                  </a:cubicBezTo>
                  <a:cubicBezTo>
                    <a:pt x="984" y="931"/>
                    <a:pt x="1176" y="952"/>
                    <a:pt x="1337" y="952"/>
                  </a:cubicBezTo>
                  <a:cubicBezTo>
                    <a:pt x="1568" y="952"/>
                    <a:pt x="1734" y="909"/>
                    <a:pt x="1798" y="700"/>
                  </a:cubicBezTo>
                  <a:cubicBezTo>
                    <a:pt x="1453" y="605"/>
                    <a:pt x="1679" y="69"/>
                    <a:pt x="1298" y="34"/>
                  </a:cubicBezTo>
                  <a:cubicBezTo>
                    <a:pt x="1289" y="93"/>
                    <a:pt x="1240" y="114"/>
                    <a:pt x="1163" y="114"/>
                  </a:cubicBezTo>
                  <a:cubicBezTo>
                    <a:pt x="985" y="114"/>
                    <a:pt x="658" y="1"/>
                    <a:pt x="3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1" name="Google Shape;8671;p59"/>
            <p:cNvSpPr/>
            <p:nvPr/>
          </p:nvSpPr>
          <p:spPr>
            <a:xfrm>
              <a:off x="6818575" y="2844525"/>
              <a:ext cx="27300" cy="18125"/>
            </a:xfrm>
            <a:custGeom>
              <a:rect b="b" l="l" r="r" t="t"/>
              <a:pathLst>
                <a:path extrusionOk="0" h="725" w="1092">
                  <a:moveTo>
                    <a:pt x="737" y="0"/>
                  </a:moveTo>
                  <a:cubicBezTo>
                    <a:pt x="191" y="0"/>
                    <a:pt x="1" y="426"/>
                    <a:pt x="339" y="703"/>
                  </a:cubicBezTo>
                  <a:cubicBezTo>
                    <a:pt x="425" y="717"/>
                    <a:pt x="502" y="724"/>
                    <a:pt x="570" y="724"/>
                  </a:cubicBezTo>
                  <a:cubicBezTo>
                    <a:pt x="1010" y="724"/>
                    <a:pt x="1091" y="438"/>
                    <a:pt x="1029" y="36"/>
                  </a:cubicBezTo>
                  <a:cubicBezTo>
                    <a:pt x="923" y="11"/>
                    <a:pt x="825" y="0"/>
                    <a:pt x="73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2" name="Google Shape;8672;p59"/>
            <p:cNvSpPr/>
            <p:nvPr/>
          </p:nvSpPr>
          <p:spPr>
            <a:xfrm>
              <a:off x="7047900" y="1294425"/>
              <a:ext cx="107775" cy="24950"/>
            </a:xfrm>
            <a:custGeom>
              <a:rect b="b" l="l" r="r" t="t"/>
              <a:pathLst>
                <a:path extrusionOk="0" h="998" w="4311">
                  <a:moveTo>
                    <a:pt x="2696" y="0"/>
                  </a:moveTo>
                  <a:cubicBezTo>
                    <a:pt x="1756" y="0"/>
                    <a:pt x="808" y="267"/>
                    <a:pt x="0" y="592"/>
                  </a:cubicBezTo>
                  <a:cubicBezTo>
                    <a:pt x="156" y="674"/>
                    <a:pt x="313" y="707"/>
                    <a:pt x="470" y="707"/>
                  </a:cubicBezTo>
                  <a:cubicBezTo>
                    <a:pt x="1093" y="707"/>
                    <a:pt x="1728" y="195"/>
                    <a:pt x="2393" y="176"/>
                  </a:cubicBezTo>
                  <a:cubicBezTo>
                    <a:pt x="2953" y="437"/>
                    <a:pt x="3310" y="890"/>
                    <a:pt x="4108" y="997"/>
                  </a:cubicBezTo>
                  <a:cubicBezTo>
                    <a:pt x="4239" y="842"/>
                    <a:pt x="4310" y="640"/>
                    <a:pt x="4286" y="307"/>
                  </a:cubicBezTo>
                  <a:cubicBezTo>
                    <a:pt x="3777" y="89"/>
                    <a:pt x="3238" y="0"/>
                    <a:pt x="269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3" name="Google Shape;8673;p59"/>
            <p:cNvSpPr/>
            <p:nvPr/>
          </p:nvSpPr>
          <p:spPr>
            <a:xfrm>
              <a:off x="7213200" y="2163500"/>
              <a:ext cx="24025" cy="16975"/>
            </a:xfrm>
            <a:custGeom>
              <a:rect b="b" l="l" r="r" t="t"/>
              <a:pathLst>
                <a:path extrusionOk="0" h="679" w="961">
                  <a:moveTo>
                    <a:pt x="574" y="0"/>
                  </a:moveTo>
                  <a:cubicBezTo>
                    <a:pt x="257" y="0"/>
                    <a:pt x="1" y="311"/>
                    <a:pt x="80" y="679"/>
                  </a:cubicBezTo>
                  <a:cubicBezTo>
                    <a:pt x="496" y="607"/>
                    <a:pt x="961" y="560"/>
                    <a:pt x="925" y="131"/>
                  </a:cubicBezTo>
                  <a:cubicBezTo>
                    <a:pt x="809" y="40"/>
                    <a:pt x="688" y="0"/>
                    <a:pt x="5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4" name="Google Shape;8674;p59"/>
            <p:cNvSpPr/>
            <p:nvPr/>
          </p:nvSpPr>
          <p:spPr>
            <a:xfrm>
              <a:off x="6111775" y="1079125"/>
              <a:ext cx="26475" cy="34550"/>
            </a:xfrm>
            <a:custGeom>
              <a:rect b="b" l="l" r="r" t="t"/>
              <a:pathLst>
                <a:path extrusionOk="0" h="1382" w="1059">
                  <a:moveTo>
                    <a:pt x="357" y="1"/>
                  </a:moveTo>
                  <a:lnTo>
                    <a:pt x="357" y="1"/>
                  </a:lnTo>
                  <a:cubicBezTo>
                    <a:pt x="83" y="346"/>
                    <a:pt x="12" y="834"/>
                    <a:pt x="0" y="1370"/>
                  </a:cubicBezTo>
                  <a:cubicBezTo>
                    <a:pt x="59" y="1378"/>
                    <a:pt x="114" y="1382"/>
                    <a:pt x="165" y="1382"/>
                  </a:cubicBezTo>
                  <a:cubicBezTo>
                    <a:pt x="1058" y="1382"/>
                    <a:pt x="931" y="271"/>
                    <a:pt x="3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5" name="Google Shape;8675;p59"/>
            <p:cNvSpPr/>
            <p:nvPr/>
          </p:nvSpPr>
          <p:spPr>
            <a:xfrm>
              <a:off x="7186600" y="2128700"/>
              <a:ext cx="24125" cy="21425"/>
            </a:xfrm>
            <a:custGeom>
              <a:rect b="b" l="l" r="r" t="t"/>
              <a:pathLst>
                <a:path extrusionOk="0" h="857" w="965">
                  <a:moveTo>
                    <a:pt x="336" y="1"/>
                  </a:moveTo>
                  <a:cubicBezTo>
                    <a:pt x="278" y="1"/>
                    <a:pt x="211" y="7"/>
                    <a:pt x="131" y="23"/>
                  </a:cubicBezTo>
                  <a:cubicBezTo>
                    <a:pt x="1" y="452"/>
                    <a:pt x="298" y="523"/>
                    <a:pt x="298" y="856"/>
                  </a:cubicBezTo>
                  <a:cubicBezTo>
                    <a:pt x="739" y="821"/>
                    <a:pt x="965" y="642"/>
                    <a:pt x="965" y="309"/>
                  </a:cubicBezTo>
                  <a:cubicBezTo>
                    <a:pt x="700" y="237"/>
                    <a:pt x="679" y="1"/>
                    <a:pt x="3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6" name="Google Shape;8676;p59"/>
            <p:cNvSpPr/>
            <p:nvPr/>
          </p:nvSpPr>
          <p:spPr>
            <a:xfrm>
              <a:off x="7162800" y="1800650"/>
              <a:ext cx="42875" cy="34250"/>
            </a:xfrm>
            <a:custGeom>
              <a:rect b="b" l="l" r="r" t="t"/>
              <a:pathLst>
                <a:path extrusionOk="0" h="1370" w="1715">
                  <a:moveTo>
                    <a:pt x="24" y="0"/>
                  </a:moveTo>
                  <a:cubicBezTo>
                    <a:pt x="0" y="703"/>
                    <a:pt x="310" y="1132"/>
                    <a:pt x="881" y="1370"/>
                  </a:cubicBezTo>
                  <a:cubicBezTo>
                    <a:pt x="1715" y="989"/>
                    <a:pt x="417" y="191"/>
                    <a:pt x="36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7" name="Google Shape;8677;p59"/>
            <p:cNvSpPr/>
            <p:nvPr/>
          </p:nvSpPr>
          <p:spPr>
            <a:xfrm>
              <a:off x="6231125" y="1151450"/>
              <a:ext cx="120275" cy="56600"/>
            </a:xfrm>
            <a:custGeom>
              <a:rect b="b" l="l" r="r" t="t"/>
              <a:pathLst>
                <a:path extrusionOk="0" h="2264" w="4811">
                  <a:moveTo>
                    <a:pt x="3537" y="1"/>
                  </a:moveTo>
                  <a:lnTo>
                    <a:pt x="3537" y="1"/>
                  </a:lnTo>
                  <a:cubicBezTo>
                    <a:pt x="2965" y="132"/>
                    <a:pt x="2917" y="668"/>
                    <a:pt x="2275" y="727"/>
                  </a:cubicBezTo>
                  <a:cubicBezTo>
                    <a:pt x="1739" y="680"/>
                    <a:pt x="1572" y="370"/>
                    <a:pt x="965" y="370"/>
                  </a:cubicBezTo>
                  <a:cubicBezTo>
                    <a:pt x="596" y="656"/>
                    <a:pt x="0" y="775"/>
                    <a:pt x="24" y="1334"/>
                  </a:cubicBezTo>
                  <a:cubicBezTo>
                    <a:pt x="120" y="1358"/>
                    <a:pt x="167" y="1394"/>
                    <a:pt x="227" y="1430"/>
                  </a:cubicBezTo>
                  <a:cubicBezTo>
                    <a:pt x="167" y="1775"/>
                    <a:pt x="227" y="2144"/>
                    <a:pt x="548" y="2263"/>
                  </a:cubicBezTo>
                  <a:cubicBezTo>
                    <a:pt x="655" y="1930"/>
                    <a:pt x="917" y="1739"/>
                    <a:pt x="1155" y="1501"/>
                  </a:cubicBezTo>
                  <a:cubicBezTo>
                    <a:pt x="1810" y="1477"/>
                    <a:pt x="2275" y="1501"/>
                    <a:pt x="2906" y="977"/>
                  </a:cubicBezTo>
                  <a:cubicBezTo>
                    <a:pt x="3084" y="1656"/>
                    <a:pt x="3739" y="1954"/>
                    <a:pt x="4644" y="2073"/>
                  </a:cubicBezTo>
                  <a:cubicBezTo>
                    <a:pt x="4644" y="1906"/>
                    <a:pt x="4715" y="1799"/>
                    <a:pt x="4811" y="1715"/>
                  </a:cubicBezTo>
                  <a:cubicBezTo>
                    <a:pt x="3870" y="1370"/>
                    <a:pt x="2858" y="930"/>
                    <a:pt x="353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8" name="Google Shape;8678;p59"/>
            <p:cNvSpPr/>
            <p:nvPr/>
          </p:nvSpPr>
          <p:spPr>
            <a:xfrm>
              <a:off x="6302600" y="1086675"/>
              <a:ext cx="35900" cy="14425"/>
            </a:xfrm>
            <a:custGeom>
              <a:rect b="b" l="l" r="r" t="t"/>
              <a:pathLst>
                <a:path extrusionOk="0" h="577" w="1436">
                  <a:moveTo>
                    <a:pt x="561" y="1"/>
                  </a:moveTo>
                  <a:cubicBezTo>
                    <a:pt x="367" y="1"/>
                    <a:pt x="185" y="39"/>
                    <a:pt x="70" y="115"/>
                  </a:cubicBezTo>
                  <a:cubicBezTo>
                    <a:pt x="1" y="480"/>
                    <a:pt x="517" y="577"/>
                    <a:pt x="939" y="577"/>
                  </a:cubicBezTo>
                  <a:cubicBezTo>
                    <a:pt x="1164" y="577"/>
                    <a:pt x="1361" y="549"/>
                    <a:pt x="1428" y="520"/>
                  </a:cubicBezTo>
                  <a:cubicBezTo>
                    <a:pt x="1436" y="173"/>
                    <a:pt x="972"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9" name="Google Shape;8679;p59"/>
            <p:cNvSpPr/>
            <p:nvPr/>
          </p:nvSpPr>
          <p:spPr>
            <a:xfrm>
              <a:off x="6273975" y="999600"/>
              <a:ext cx="21475" cy="15225"/>
            </a:xfrm>
            <a:custGeom>
              <a:rect b="b" l="l" r="r" t="t"/>
              <a:pathLst>
                <a:path extrusionOk="0" h="609" w="859">
                  <a:moveTo>
                    <a:pt x="443" y="1"/>
                  </a:moveTo>
                  <a:cubicBezTo>
                    <a:pt x="231" y="1"/>
                    <a:pt x="44" y="155"/>
                    <a:pt x="1" y="479"/>
                  </a:cubicBezTo>
                  <a:cubicBezTo>
                    <a:pt x="114" y="570"/>
                    <a:pt x="238" y="609"/>
                    <a:pt x="354" y="609"/>
                  </a:cubicBezTo>
                  <a:cubicBezTo>
                    <a:pt x="605" y="609"/>
                    <a:pt x="826" y="429"/>
                    <a:pt x="858" y="193"/>
                  </a:cubicBezTo>
                  <a:cubicBezTo>
                    <a:pt x="731" y="66"/>
                    <a:pt x="582" y="1"/>
                    <a:pt x="4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0" name="Google Shape;8680;p59"/>
            <p:cNvSpPr/>
            <p:nvPr/>
          </p:nvSpPr>
          <p:spPr>
            <a:xfrm>
              <a:off x="6325475" y="852325"/>
              <a:ext cx="68200" cy="23525"/>
            </a:xfrm>
            <a:custGeom>
              <a:rect b="b" l="l" r="r" t="t"/>
              <a:pathLst>
                <a:path extrusionOk="0" h="941" w="2728">
                  <a:moveTo>
                    <a:pt x="156" y="0"/>
                  </a:moveTo>
                  <a:cubicBezTo>
                    <a:pt x="120" y="24"/>
                    <a:pt x="60" y="72"/>
                    <a:pt x="1" y="131"/>
                  </a:cubicBezTo>
                  <a:cubicBezTo>
                    <a:pt x="7" y="131"/>
                    <a:pt x="13" y="131"/>
                    <a:pt x="19" y="131"/>
                  </a:cubicBezTo>
                  <a:cubicBezTo>
                    <a:pt x="510" y="131"/>
                    <a:pt x="407" y="600"/>
                    <a:pt x="513" y="941"/>
                  </a:cubicBezTo>
                  <a:cubicBezTo>
                    <a:pt x="1219" y="941"/>
                    <a:pt x="1587" y="740"/>
                    <a:pt x="2008" y="740"/>
                  </a:cubicBezTo>
                  <a:cubicBezTo>
                    <a:pt x="2218" y="740"/>
                    <a:pt x="2442" y="790"/>
                    <a:pt x="2727" y="941"/>
                  </a:cubicBezTo>
                  <a:cubicBezTo>
                    <a:pt x="2668" y="393"/>
                    <a:pt x="2620" y="524"/>
                    <a:pt x="2382" y="0"/>
                  </a:cubicBezTo>
                  <a:cubicBezTo>
                    <a:pt x="2291" y="14"/>
                    <a:pt x="2201" y="20"/>
                    <a:pt x="2112" y="20"/>
                  </a:cubicBezTo>
                  <a:cubicBezTo>
                    <a:pt x="2050" y="20"/>
                    <a:pt x="1989" y="17"/>
                    <a:pt x="1930" y="12"/>
                  </a:cubicBezTo>
                  <a:lnTo>
                    <a:pt x="1930"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1" name="Google Shape;8681;p59"/>
            <p:cNvSpPr/>
            <p:nvPr/>
          </p:nvSpPr>
          <p:spPr>
            <a:xfrm>
              <a:off x="6436200" y="949775"/>
              <a:ext cx="21475" cy="20725"/>
            </a:xfrm>
            <a:custGeom>
              <a:rect b="b" l="l" r="r" t="t"/>
              <a:pathLst>
                <a:path extrusionOk="0" h="829" w="859">
                  <a:moveTo>
                    <a:pt x="713" y="1"/>
                  </a:moveTo>
                  <a:cubicBezTo>
                    <a:pt x="281" y="1"/>
                    <a:pt x="141" y="199"/>
                    <a:pt x="1" y="436"/>
                  </a:cubicBezTo>
                  <a:cubicBezTo>
                    <a:pt x="51" y="441"/>
                    <a:pt x="105" y="442"/>
                    <a:pt x="160" y="442"/>
                  </a:cubicBezTo>
                  <a:cubicBezTo>
                    <a:pt x="209" y="442"/>
                    <a:pt x="258" y="441"/>
                    <a:pt x="306" y="441"/>
                  </a:cubicBezTo>
                  <a:cubicBezTo>
                    <a:pt x="489" y="441"/>
                    <a:pt x="653" y="453"/>
                    <a:pt x="691" y="567"/>
                  </a:cubicBezTo>
                  <a:cubicBezTo>
                    <a:pt x="727" y="674"/>
                    <a:pt x="691" y="829"/>
                    <a:pt x="858" y="829"/>
                  </a:cubicBezTo>
                  <a:lnTo>
                    <a:pt x="858" y="7"/>
                  </a:lnTo>
                  <a:cubicBezTo>
                    <a:pt x="806" y="3"/>
                    <a:pt x="758" y="1"/>
                    <a:pt x="71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2" name="Google Shape;8682;p59"/>
            <p:cNvSpPr/>
            <p:nvPr/>
          </p:nvSpPr>
          <p:spPr>
            <a:xfrm>
              <a:off x="6414075" y="997150"/>
              <a:ext cx="29900" cy="28050"/>
            </a:xfrm>
            <a:custGeom>
              <a:rect b="b" l="l" r="r" t="t"/>
              <a:pathLst>
                <a:path extrusionOk="0" h="1122" w="1196">
                  <a:moveTo>
                    <a:pt x="615" y="1"/>
                  </a:moveTo>
                  <a:cubicBezTo>
                    <a:pt x="83" y="1"/>
                    <a:pt x="1" y="374"/>
                    <a:pt x="52" y="827"/>
                  </a:cubicBezTo>
                  <a:cubicBezTo>
                    <a:pt x="351" y="912"/>
                    <a:pt x="506" y="1122"/>
                    <a:pt x="912" y="1122"/>
                  </a:cubicBezTo>
                  <a:cubicBezTo>
                    <a:pt x="959" y="1122"/>
                    <a:pt x="1010" y="1119"/>
                    <a:pt x="1064" y="1113"/>
                  </a:cubicBezTo>
                  <a:cubicBezTo>
                    <a:pt x="1195" y="601"/>
                    <a:pt x="779" y="529"/>
                    <a:pt x="898" y="29"/>
                  </a:cubicBezTo>
                  <a:cubicBezTo>
                    <a:pt x="792" y="10"/>
                    <a:pt x="698" y="1"/>
                    <a:pt x="6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3" name="Google Shape;8683;p59"/>
            <p:cNvSpPr/>
            <p:nvPr/>
          </p:nvSpPr>
          <p:spPr>
            <a:xfrm>
              <a:off x="6198675" y="860050"/>
              <a:ext cx="84275" cy="63725"/>
            </a:xfrm>
            <a:custGeom>
              <a:rect b="b" l="l" r="r" t="t"/>
              <a:pathLst>
                <a:path extrusionOk="0" h="2549" w="3371">
                  <a:moveTo>
                    <a:pt x="1918" y="1"/>
                  </a:moveTo>
                  <a:cubicBezTo>
                    <a:pt x="1668" y="108"/>
                    <a:pt x="1429" y="191"/>
                    <a:pt x="1429" y="477"/>
                  </a:cubicBezTo>
                  <a:cubicBezTo>
                    <a:pt x="1263" y="537"/>
                    <a:pt x="1132" y="596"/>
                    <a:pt x="1048" y="703"/>
                  </a:cubicBezTo>
                  <a:cubicBezTo>
                    <a:pt x="853" y="630"/>
                    <a:pt x="546" y="462"/>
                    <a:pt x="296" y="462"/>
                  </a:cubicBezTo>
                  <a:cubicBezTo>
                    <a:pt x="180" y="462"/>
                    <a:pt x="76" y="498"/>
                    <a:pt x="1" y="596"/>
                  </a:cubicBezTo>
                  <a:lnTo>
                    <a:pt x="477" y="596"/>
                  </a:lnTo>
                  <a:cubicBezTo>
                    <a:pt x="477" y="894"/>
                    <a:pt x="489" y="1191"/>
                    <a:pt x="822" y="1203"/>
                  </a:cubicBezTo>
                  <a:cubicBezTo>
                    <a:pt x="822" y="1120"/>
                    <a:pt x="882" y="1072"/>
                    <a:pt x="953" y="1049"/>
                  </a:cubicBezTo>
                  <a:lnTo>
                    <a:pt x="953" y="1060"/>
                  </a:lnTo>
                  <a:cubicBezTo>
                    <a:pt x="1679" y="1287"/>
                    <a:pt x="2084" y="1787"/>
                    <a:pt x="2156" y="2549"/>
                  </a:cubicBezTo>
                  <a:cubicBezTo>
                    <a:pt x="2596" y="2382"/>
                    <a:pt x="2930" y="2156"/>
                    <a:pt x="3370" y="2001"/>
                  </a:cubicBezTo>
                  <a:cubicBezTo>
                    <a:pt x="3001" y="1584"/>
                    <a:pt x="2572" y="1251"/>
                    <a:pt x="2394" y="679"/>
                  </a:cubicBezTo>
                  <a:cubicBezTo>
                    <a:pt x="2441" y="668"/>
                    <a:pt x="2501" y="644"/>
                    <a:pt x="2561" y="596"/>
                  </a:cubicBezTo>
                  <a:cubicBezTo>
                    <a:pt x="2596" y="215"/>
                    <a:pt x="2370" y="13"/>
                    <a:pt x="191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4" name="Google Shape;8684;p59"/>
            <p:cNvSpPr/>
            <p:nvPr/>
          </p:nvSpPr>
          <p:spPr>
            <a:xfrm>
              <a:off x="6193925" y="1859575"/>
              <a:ext cx="51225" cy="43800"/>
            </a:xfrm>
            <a:custGeom>
              <a:rect b="b" l="l" r="r" t="t"/>
              <a:pathLst>
                <a:path extrusionOk="0" h="1752" w="2049">
                  <a:moveTo>
                    <a:pt x="1715" y="1"/>
                  </a:moveTo>
                  <a:cubicBezTo>
                    <a:pt x="762" y="144"/>
                    <a:pt x="524" y="644"/>
                    <a:pt x="0" y="799"/>
                  </a:cubicBezTo>
                  <a:cubicBezTo>
                    <a:pt x="29" y="797"/>
                    <a:pt x="58" y="797"/>
                    <a:pt x="85" y="797"/>
                  </a:cubicBezTo>
                  <a:cubicBezTo>
                    <a:pt x="800" y="797"/>
                    <a:pt x="978" y="1235"/>
                    <a:pt x="1024" y="1751"/>
                  </a:cubicBezTo>
                  <a:lnTo>
                    <a:pt x="2048" y="1751"/>
                  </a:lnTo>
                  <a:cubicBezTo>
                    <a:pt x="1953" y="894"/>
                    <a:pt x="1727" y="680"/>
                    <a:pt x="1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5" name="Google Shape;8685;p59"/>
            <p:cNvSpPr/>
            <p:nvPr/>
          </p:nvSpPr>
          <p:spPr>
            <a:xfrm>
              <a:off x="6159400" y="1062475"/>
              <a:ext cx="24250" cy="17100"/>
            </a:xfrm>
            <a:custGeom>
              <a:rect b="b" l="l" r="r" t="t"/>
              <a:pathLst>
                <a:path extrusionOk="0" h="684" w="970">
                  <a:moveTo>
                    <a:pt x="488" y="0"/>
                  </a:moveTo>
                  <a:lnTo>
                    <a:pt x="488" y="0"/>
                  </a:lnTo>
                  <a:cubicBezTo>
                    <a:pt x="381" y="286"/>
                    <a:pt x="0" y="429"/>
                    <a:pt x="310" y="667"/>
                  </a:cubicBezTo>
                  <a:cubicBezTo>
                    <a:pt x="363" y="678"/>
                    <a:pt x="413" y="684"/>
                    <a:pt x="459" y="684"/>
                  </a:cubicBezTo>
                  <a:cubicBezTo>
                    <a:pt x="968" y="684"/>
                    <a:pt x="969" y="11"/>
                    <a:pt x="48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6" name="Google Shape;8686;p59"/>
            <p:cNvSpPr/>
            <p:nvPr/>
          </p:nvSpPr>
          <p:spPr>
            <a:xfrm>
              <a:off x="2740825" y="930300"/>
              <a:ext cx="129475" cy="56100"/>
            </a:xfrm>
            <a:custGeom>
              <a:rect b="b" l="l" r="r" t="t"/>
              <a:pathLst>
                <a:path extrusionOk="0" h="2244" w="5179">
                  <a:moveTo>
                    <a:pt x="2202" y="1"/>
                  </a:moveTo>
                  <a:cubicBezTo>
                    <a:pt x="1488" y="108"/>
                    <a:pt x="1345" y="644"/>
                    <a:pt x="1083" y="1096"/>
                  </a:cubicBezTo>
                  <a:cubicBezTo>
                    <a:pt x="1024" y="1106"/>
                    <a:pt x="972" y="1111"/>
                    <a:pt x="925" y="1111"/>
                  </a:cubicBezTo>
                  <a:cubicBezTo>
                    <a:pt x="654" y="1111"/>
                    <a:pt x="579" y="958"/>
                    <a:pt x="310" y="958"/>
                  </a:cubicBezTo>
                  <a:cubicBezTo>
                    <a:pt x="258" y="958"/>
                    <a:pt x="199" y="964"/>
                    <a:pt x="131" y="977"/>
                  </a:cubicBezTo>
                  <a:cubicBezTo>
                    <a:pt x="1" y="2046"/>
                    <a:pt x="848" y="2243"/>
                    <a:pt x="1929" y="2243"/>
                  </a:cubicBezTo>
                  <a:cubicBezTo>
                    <a:pt x="2563" y="2243"/>
                    <a:pt x="3277" y="2175"/>
                    <a:pt x="3922" y="2175"/>
                  </a:cubicBezTo>
                  <a:cubicBezTo>
                    <a:pt x="4088" y="2175"/>
                    <a:pt x="4250" y="2180"/>
                    <a:pt x="4405" y="2191"/>
                  </a:cubicBezTo>
                  <a:cubicBezTo>
                    <a:pt x="4548" y="1513"/>
                    <a:pt x="3536" y="1715"/>
                    <a:pt x="3607" y="1096"/>
                  </a:cubicBezTo>
                  <a:cubicBezTo>
                    <a:pt x="3834" y="1036"/>
                    <a:pt x="4003" y="1007"/>
                    <a:pt x="4171" y="1007"/>
                  </a:cubicBezTo>
                  <a:cubicBezTo>
                    <a:pt x="4340" y="1007"/>
                    <a:pt x="4506" y="1036"/>
                    <a:pt x="4727" y="1096"/>
                  </a:cubicBezTo>
                  <a:cubicBezTo>
                    <a:pt x="4738" y="858"/>
                    <a:pt x="5179" y="929"/>
                    <a:pt x="5060" y="620"/>
                  </a:cubicBezTo>
                  <a:cubicBezTo>
                    <a:pt x="4479" y="585"/>
                    <a:pt x="4465" y="119"/>
                    <a:pt x="3822" y="119"/>
                  </a:cubicBezTo>
                  <a:cubicBezTo>
                    <a:pt x="3806" y="119"/>
                    <a:pt x="3790" y="119"/>
                    <a:pt x="3774" y="120"/>
                  </a:cubicBezTo>
                  <a:cubicBezTo>
                    <a:pt x="3685" y="331"/>
                    <a:pt x="3535" y="405"/>
                    <a:pt x="3360" y="405"/>
                  </a:cubicBezTo>
                  <a:cubicBezTo>
                    <a:pt x="2971" y="405"/>
                    <a:pt x="2457" y="42"/>
                    <a:pt x="220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7" name="Google Shape;8687;p59"/>
            <p:cNvSpPr/>
            <p:nvPr/>
          </p:nvSpPr>
          <p:spPr>
            <a:xfrm>
              <a:off x="6193925" y="1133600"/>
              <a:ext cx="21450" cy="30400"/>
            </a:xfrm>
            <a:custGeom>
              <a:rect b="b" l="l" r="r" t="t"/>
              <a:pathLst>
                <a:path extrusionOk="0" h="1216" w="858">
                  <a:moveTo>
                    <a:pt x="310" y="1"/>
                  </a:moveTo>
                  <a:lnTo>
                    <a:pt x="310" y="1"/>
                  </a:lnTo>
                  <a:cubicBezTo>
                    <a:pt x="0" y="263"/>
                    <a:pt x="286" y="917"/>
                    <a:pt x="488" y="1215"/>
                  </a:cubicBezTo>
                  <a:cubicBezTo>
                    <a:pt x="703" y="1013"/>
                    <a:pt x="857" y="24"/>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8" name="Google Shape;8688;p59"/>
            <p:cNvSpPr/>
            <p:nvPr/>
          </p:nvSpPr>
          <p:spPr>
            <a:xfrm>
              <a:off x="6155525" y="1865900"/>
              <a:ext cx="38450" cy="18050"/>
            </a:xfrm>
            <a:custGeom>
              <a:rect b="b" l="l" r="r" t="t"/>
              <a:pathLst>
                <a:path extrusionOk="0" h="722" w="1538">
                  <a:moveTo>
                    <a:pt x="590" y="0"/>
                  </a:moveTo>
                  <a:cubicBezTo>
                    <a:pt x="326" y="0"/>
                    <a:pt x="80" y="90"/>
                    <a:pt x="0" y="284"/>
                  </a:cubicBezTo>
                  <a:cubicBezTo>
                    <a:pt x="178" y="560"/>
                    <a:pt x="494" y="722"/>
                    <a:pt x="1011" y="722"/>
                  </a:cubicBezTo>
                  <a:cubicBezTo>
                    <a:pt x="1117" y="722"/>
                    <a:pt x="1233" y="715"/>
                    <a:pt x="1358" y="700"/>
                  </a:cubicBezTo>
                  <a:cubicBezTo>
                    <a:pt x="1537" y="258"/>
                    <a:pt x="1038" y="0"/>
                    <a:pt x="59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9" name="Google Shape;8689;p59"/>
            <p:cNvSpPr/>
            <p:nvPr/>
          </p:nvSpPr>
          <p:spPr>
            <a:xfrm>
              <a:off x="6210575" y="926875"/>
              <a:ext cx="27625" cy="16900"/>
            </a:xfrm>
            <a:custGeom>
              <a:rect b="b" l="l" r="r" t="t"/>
              <a:pathLst>
                <a:path extrusionOk="0" h="676" w="1105">
                  <a:moveTo>
                    <a:pt x="245" y="1"/>
                  </a:moveTo>
                  <a:cubicBezTo>
                    <a:pt x="216" y="1"/>
                    <a:pt x="186" y="3"/>
                    <a:pt x="156" y="7"/>
                  </a:cubicBezTo>
                  <a:cubicBezTo>
                    <a:pt x="1" y="400"/>
                    <a:pt x="394" y="352"/>
                    <a:pt x="299" y="673"/>
                  </a:cubicBezTo>
                  <a:cubicBezTo>
                    <a:pt x="324" y="675"/>
                    <a:pt x="348" y="675"/>
                    <a:pt x="371" y="675"/>
                  </a:cubicBezTo>
                  <a:cubicBezTo>
                    <a:pt x="1104" y="675"/>
                    <a:pt x="783" y="1"/>
                    <a:pt x="2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0" name="Google Shape;8690;p59"/>
            <p:cNvSpPr/>
            <p:nvPr/>
          </p:nvSpPr>
          <p:spPr>
            <a:xfrm>
              <a:off x="6185575" y="2106800"/>
              <a:ext cx="43200" cy="21600"/>
            </a:xfrm>
            <a:custGeom>
              <a:rect b="b" l="l" r="r" t="t"/>
              <a:pathLst>
                <a:path extrusionOk="0" h="864" w="1728">
                  <a:moveTo>
                    <a:pt x="1017" y="1"/>
                  </a:moveTo>
                  <a:cubicBezTo>
                    <a:pt x="754" y="1"/>
                    <a:pt x="465" y="24"/>
                    <a:pt x="203" y="24"/>
                  </a:cubicBezTo>
                  <a:cubicBezTo>
                    <a:pt x="133" y="24"/>
                    <a:pt x="66" y="22"/>
                    <a:pt x="1" y="18"/>
                  </a:cubicBezTo>
                  <a:lnTo>
                    <a:pt x="1" y="18"/>
                  </a:lnTo>
                  <a:cubicBezTo>
                    <a:pt x="48" y="863"/>
                    <a:pt x="858" y="304"/>
                    <a:pt x="1537" y="685"/>
                  </a:cubicBezTo>
                  <a:cubicBezTo>
                    <a:pt x="1513" y="423"/>
                    <a:pt x="1727" y="387"/>
                    <a:pt x="1715" y="137"/>
                  </a:cubicBezTo>
                  <a:cubicBezTo>
                    <a:pt x="1556" y="27"/>
                    <a:pt x="1301" y="1"/>
                    <a:pt x="10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1" name="Google Shape;8691;p59"/>
            <p:cNvSpPr/>
            <p:nvPr/>
          </p:nvSpPr>
          <p:spPr>
            <a:xfrm>
              <a:off x="6477000" y="853200"/>
              <a:ext cx="28000" cy="18500"/>
            </a:xfrm>
            <a:custGeom>
              <a:rect b="b" l="l" r="r" t="t"/>
              <a:pathLst>
                <a:path extrusionOk="0" h="740" w="1120">
                  <a:moveTo>
                    <a:pt x="810" y="1"/>
                  </a:moveTo>
                  <a:cubicBezTo>
                    <a:pt x="536" y="60"/>
                    <a:pt x="155" y="60"/>
                    <a:pt x="0" y="263"/>
                  </a:cubicBezTo>
                  <a:cubicBezTo>
                    <a:pt x="238" y="441"/>
                    <a:pt x="488" y="620"/>
                    <a:pt x="810" y="739"/>
                  </a:cubicBezTo>
                  <a:cubicBezTo>
                    <a:pt x="1119" y="513"/>
                    <a:pt x="845" y="287"/>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2" name="Google Shape;8692;p59"/>
            <p:cNvSpPr/>
            <p:nvPr/>
          </p:nvSpPr>
          <p:spPr>
            <a:xfrm>
              <a:off x="6638025" y="1748375"/>
              <a:ext cx="38425" cy="43175"/>
            </a:xfrm>
            <a:custGeom>
              <a:rect b="b" l="l" r="r" t="t"/>
              <a:pathLst>
                <a:path extrusionOk="0" h="1727" w="1537">
                  <a:moveTo>
                    <a:pt x="1105" y="0"/>
                  </a:moveTo>
                  <a:cubicBezTo>
                    <a:pt x="945" y="0"/>
                    <a:pt x="777" y="82"/>
                    <a:pt x="524" y="198"/>
                  </a:cubicBezTo>
                  <a:cubicBezTo>
                    <a:pt x="631" y="782"/>
                    <a:pt x="357" y="1068"/>
                    <a:pt x="0" y="1294"/>
                  </a:cubicBezTo>
                  <a:cubicBezTo>
                    <a:pt x="14" y="1293"/>
                    <a:pt x="27" y="1292"/>
                    <a:pt x="40" y="1292"/>
                  </a:cubicBezTo>
                  <a:cubicBezTo>
                    <a:pt x="397" y="1292"/>
                    <a:pt x="217" y="1727"/>
                    <a:pt x="560" y="1727"/>
                  </a:cubicBezTo>
                  <a:cubicBezTo>
                    <a:pt x="597" y="1727"/>
                    <a:pt x="640" y="1722"/>
                    <a:pt x="691" y="1710"/>
                  </a:cubicBezTo>
                  <a:cubicBezTo>
                    <a:pt x="453" y="782"/>
                    <a:pt x="1167" y="639"/>
                    <a:pt x="1536" y="198"/>
                  </a:cubicBezTo>
                  <a:cubicBezTo>
                    <a:pt x="1368" y="57"/>
                    <a:pt x="1239" y="0"/>
                    <a:pt x="110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3" name="Google Shape;8693;p59"/>
            <p:cNvSpPr/>
            <p:nvPr/>
          </p:nvSpPr>
          <p:spPr>
            <a:xfrm>
              <a:off x="6795175" y="1509850"/>
              <a:ext cx="22350" cy="16675"/>
            </a:xfrm>
            <a:custGeom>
              <a:rect b="b" l="l" r="r" t="t"/>
              <a:pathLst>
                <a:path extrusionOk="0" h="667" w="894">
                  <a:moveTo>
                    <a:pt x="203" y="0"/>
                  </a:moveTo>
                  <a:lnTo>
                    <a:pt x="203" y="0"/>
                  </a:lnTo>
                  <a:cubicBezTo>
                    <a:pt x="1" y="381"/>
                    <a:pt x="108" y="488"/>
                    <a:pt x="548" y="667"/>
                  </a:cubicBezTo>
                  <a:cubicBezTo>
                    <a:pt x="894" y="393"/>
                    <a:pt x="548" y="83"/>
                    <a:pt x="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4" name="Google Shape;8694;p59"/>
            <p:cNvSpPr/>
            <p:nvPr/>
          </p:nvSpPr>
          <p:spPr>
            <a:xfrm>
              <a:off x="6704100" y="1549650"/>
              <a:ext cx="27400" cy="17375"/>
            </a:xfrm>
            <a:custGeom>
              <a:rect b="b" l="l" r="r" t="t"/>
              <a:pathLst>
                <a:path extrusionOk="0" h="695" w="1096">
                  <a:moveTo>
                    <a:pt x="288" y="1"/>
                  </a:moveTo>
                  <a:cubicBezTo>
                    <a:pt x="222" y="1"/>
                    <a:pt x="150" y="6"/>
                    <a:pt x="72" y="15"/>
                  </a:cubicBezTo>
                  <a:cubicBezTo>
                    <a:pt x="0" y="587"/>
                    <a:pt x="655" y="563"/>
                    <a:pt x="1096" y="694"/>
                  </a:cubicBezTo>
                  <a:cubicBezTo>
                    <a:pt x="978" y="352"/>
                    <a:pt x="861" y="1"/>
                    <a:pt x="2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5" name="Google Shape;8695;p59"/>
            <p:cNvSpPr/>
            <p:nvPr/>
          </p:nvSpPr>
          <p:spPr>
            <a:xfrm>
              <a:off x="6744875" y="1458550"/>
              <a:ext cx="54800" cy="41150"/>
            </a:xfrm>
            <a:custGeom>
              <a:rect b="b" l="l" r="r" t="t"/>
              <a:pathLst>
                <a:path extrusionOk="0" h="1646" w="2192">
                  <a:moveTo>
                    <a:pt x="1756" y="1"/>
                  </a:moveTo>
                  <a:cubicBezTo>
                    <a:pt x="1244" y="1"/>
                    <a:pt x="975" y="167"/>
                    <a:pt x="478" y="167"/>
                  </a:cubicBezTo>
                  <a:cubicBezTo>
                    <a:pt x="384" y="167"/>
                    <a:pt x="281" y="161"/>
                    <a:pt x="167" y="147"/>
                  </a:cubicBezTo>
                  <a:lnTo>
                    <a:pt x="167" y="147"/>
                  </a:lnTo>
                  <a:cubicBezTo>
                    <a:pt x="529" y="542"/>
                    <a:pt x="1" y="1645"/>
                    <a:pt x="861" y="1645"/>
                  </a:cubicBezTo>
                  <a:cubicBezTo>
                    <a:pt x="907" y="1645"/>
                    <a:pt x="958" y="1642"/>
                    <a:pt x="1013" y="1635"/>
                  </a:cubicBezTo>
                  <a:cubicBezTo>
                    <a:pt x="1394" y="1350"/>
                    <a:pt x="786" y="1242"/>
                    <a:pt x="846" y="826"/>
                  </a:cubicBezTo>
                  <a:cubicBezTo>
                    <a:pt x="995" y="759"/>
                    <a:pt x="1121" y="739"/>
                    <a:pt x="1234" y="739"/>
                  </a:cubicBezTo>
                  <a:cubicBezTo>
                    <a:pt x="1411" y="739"/>
                    <a:pt x="1556" y="788"/>
                    <a:pt x="1710" y="788"/>
                  </a:cubicBezTo>
                  <a:cubicBezTo>
                    <a:pt x="1811" y="788"/>
                    <a:pt x="1917" y="767"/>
                    <a:pt x="2037" y="695"/>
                  </a:cubicBezTo>
                  <a:cubicBezTo>
                    <a:pt x="2191" y="302"/>
                    <a:pt x="1798" y="338"/>
                    <a:pt x="1882" y="4"/>
                  </a:cubicBezTo>
                  <a:cubicBezTo>
                    <a:pt x="1838" y="2"/>
                    <a:pt x="1797" y="1"/>
                    <a:pt x="17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6" name="Google Shape;8696;p59"/>
            <p:cNvSpPr/>
            <p:nvPr/>
          </p:nvSpPr>
          <p:spPr>
            <a:xfrm>
              <a:off x="6802725" y="2540325"/>
              <a:ext cx="19875" cy="27125"/>
            </a:xfrm>
            <a:custGeom>
              <a:rect b="b" l="l" r="r" t="t"/>
              <a:pathLst>
                <a:path extrusionOk="0" h="1085" w="795">
                  <a:moveTo>
                    <a:pt x="294" y="0"/>
                  </a:moveTo>
                  <a:lnTo>
                    <a:pt x="294" y="0"/>
                  </a:lnTo>
                  <a:cubicBezTo>
                    <a:pt x="1" y="294"/>
                    <a:pt x="170" y="1084"/>
                    <a:pt x="768" y="1084"/>
                  </a:cubicBezTo>
                  <a:cubicBezTo>
                    <a:pt x="776" y="1084"/>
                    <a:pt x="785" y="1084"/>
                    <a:pt x="794" y="1084"/>
                  </a:cubicBezTo>
                  <a:cubicBezTo>
                    <a:pt x="794" y="596"/>
                    <a:pt x="723" y="155"/>
                    <a:pt x="29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7" name="Google Shape;8697;p59"/>
            <p:cNvSpPr/>
            <p:nvPr/>
          </p:nvSpPr>
          <p:spPr>
            <a:xfrm>
              <a:off x="6542775" y="851425"/>
              <a:ext cx="113425" cy="71850"/>
            </a:xfrm>
            <a:custGeom>
              <a:rect b="b" l="l" r="r" t="t"/>
              <a:pathLst>
                <a:path extrusionOk="0" h="2874" w="4537">
                  <a:moveTo>
                    <a:pt x="2560" y="1096"/>
                  </a:moveTo>
                  <a:cubicBezTo>
                    <a:pt x="2596" y="1120"/>
                    <a:pt x="2596" y="1155"/>
                    <a:pt x="2608" y="1167"/>
                  </a:cubicBezTo>
                  <a:cubicBezTo>
                    <a:pt x="2501" y="1191"/>
                    <a:pt x="2429" y="1227"/>
                    <a:pt x="2322" y="1239"/>
                  </a:cubicBezTo>
                  <a:cubicBezTo>
                    <a:pt x="2417" y="1191"/>
                    <a:pt x="2489" y="1167"/>
                    <a:pt x="2560" y="1096"/>
                  </a:cubicBezTo>
                  <a:close/>
                  <a:moveTo>
                    <a:pt x="536" y="1"/>
                  </a:moveTo>
                  <a:cubicBezTo>
                    <a:pt x="369" y="239"/>
                    <a:pt x="119" y="393"/>
                    <a:pt x="0" y="667"/>
                  </a:cubicBezTo>
                  <a:cubicBezTo>
                    <a:pt x="49" y="662"/>
                    <a:pt x="93" y="660"/>
                    <a:pt x="134" y="660"/>
                  </a:cubicBezTo>
                  <a:cubicBezTo>
                    <a:pt x="461" y="660"/>
                    <a:pt x="539" y="823"/>
                    <a:pt x="560" y="1024"/>
                  </a:cubicBezTo>
                  <a:cubicBezTo>
                    <a:pt x="453" y="1001"/>
                    <a:pt x="346" y="953"/>
                    <a:pt x="262" y="929"/>
                  </a:cubicBezTo>
                  <a:lnTo>
                    <a:pt x="262" y="929"/>
                  </a:lnTo>
                  <a:cubicBezTo>
                    <a:pt x="274" y="1155"/>
                    <a:pt x="227" y="1310"/>
                    <a:pt x="84" y="1417"/>
                  </a:cubicBezTo>
                  <a:cubicBezTo>
                    <a:pt x="227" y="1441"/>
                    <a:pt x="381" y="1489"/>
                    <a:pt x="512" y="1501"/>
                  </a:cubicBezTo>
                  <a:cubicBezTo>
                    <a:pt x="500" y="1739"/>
                    <a:pt x="500" y="1953"/>
                    <a:pt x="703" y="2025"/>
                  </a:cubicBezTo>
                  <a:cubicBezTo>
                    <a:pt x="881" y="1834"/>
                    <a:pt x="1096" y="1727"/>
                    <a:pt x="1310" y="1644"/>
                  </a:cubicBezTo>
                  <a:cubicBezTo>
                    <a:pt x="1453" y="1655"/>
                    <a:pt x="1608" y="1661"/>
                    <a:pt x="1774" y="1661"/>
                  </a:cubicBezTo>
                  <a:cubicBezTo>
                    <a:pt x="1941" y="1661"/>
                    <a:pt x="2120" y="1655"/>
                    <a:pt x="2310" y="1644"/>
                  </a:cubicBezTo>
                  <a:cubicBezTo>
                    <a:pt x="2191" y="1310"/>
                    <a:pt x="2596" y="1394"/>
                    <a:pt x="2620" y="1167"/>
                  </a:cubicBezTo>
                  <a:lnTo>
                    <a:pt x="2620" y="1167"/>
                  </a:lnTo>
                  <a:cubicBezTo>
                    <a:pt x="2905" y="1727"/>
                    <a:pt x="1929" y="1917"/>
                    <a:pt x="1536" y="2358"/>
                  </a:cubicBezTo>
                  <a:lnTo>
                    <a:pt x="1536" y="2239"/>
                  </a:lnTo>
                  <a:cubicBezTo>
                    <a:pt x="1481" y="2251"/>
                    <a:pt x="1435" y="2256"/>
                    <a:pt x="1396" y="2256"/>
                  </a:cubicBezTo>
                  <a:cubicBezTo>
                    <a:pt x="1121" y="2256"/>
                    <a:pt x="1183" y="2001"/>
                    <a:pt x="881" y="2001"/>
                  </a:cubicBezTo>
                  <a:lnTo>
                    <a:pt x="881" y="2608"/>
                  </a:lnTo>
                  <a:cubicBezTo>
                    <a:pt x="1119" y="2608"/>
                    <a:pt x="1250" y="2667"/>
                    <a:pt x="1370" y="2727"/>
                  </a:cubicBezTo>
                  <a:cubicBezTo>
                    <a:pt x="1381" y="2667"/>
                    <a:pt x="1417" y="2620"/>
                    <a:pt x="1441" y="2572"/>
                  </a:cubicBezTo>
                  <a:cubicBezTo>
                    <a:pt x="1858" y="2593"/>
                    <a:pt x="1901" y="2873"/>
                    <a:pt x="2320" y="2873"/>
                  </a:cubicBezTo>
                  <a:cubicBezTo>
                    <a:pt x="2392" y="2873"/>
                    <a:pt x="2475" y="2865"/>
                    <a:pt x="2572" y="2846"/>
                  </a:cubicBezTo>
                  <a:cubicBezTo>
                    <a:pt x="3013" y="2179"/>
                    <a:pt x="4537" y="1060"/>
                    <a:pt x="3263" y="274"/>
                  </a:cubicBezTo>
                  <a:cubicBezTo>
                    <a:pt x="3227" y="155"/>
                    <a:pt x="3227" y="72"/>
                    <a:pt x="3227" y="1"/>
                  </a:cubicBezTo>
                  <a:lnTo>
                    <a:pt x="1977" y="1"/>
                  </a:lnTo>
                  <a:cubicBezTo>
                    <a:pt x="1977" y="36"/>
                    <a:pt x="1965" y="48"/>
                    <a:pt x="1953" y="72"/>
                  </a:cubicBezTo>
                  <a:cubicBezTo>
                    <a:pt x="1786" y="96"/>
                    <a:pt x="1655" y="179"/>
                    <a:pt x="1667" y="346"/>
                  </a:cubicBezTo>
                  <a:cubicBezTo>
                    <a:pt x="1596" y="370"/>
                    <a:pt x="1489" y="405"/>
                    <a:pt x="1381" y="405"/>
                  </a:cubicBezTo>
                  <a:cubicBezTo>
                    <a:pt x="1024" y="358"/>
                    <a:pt x="1048" y="48"/>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8" name="Google Shape;8698;p59"/>
            <p:cNvSpPr/>
            <p:nvPr/>
          </p:nvSpPr>
          <p:spPr>
            <a:xfrm>
              <a:off x="6474900" y="1014850"/>
              <a:ext cx="31875" cy="20550"/>
            </a:xfrm>
            <a:custGeom>
              <a:rect b="b" l="l" r="r" t="t"/>
              <a:pathLst>
                <a:path extrusionOk="0" h="822" w="1275">
                  <a:moveTo>
                    <a:pt x="334" y="0"/>
                  </a:moveTo>
                  <a:cubicBezTo>
                    <a:pt x="251" y="191"/>
                    <a:pt x="96" y="345"/>
                    <a:pt x="1" y="536"/>
                  </a:cubicBezTo>
                  <a:cubicBezTo>
                    <a:pt x="314" y="594"/>
                    <a:pt x="424" y="822"/>
                    <a:pt x="827" y="822"/>
                  </a:cubicBezTo>
                  <a:cubicBezTo>
                    <a:pt x="837" y="822"/>
                    <a:pt x="847" y="822"/>
                    <a:pt x="858" y="822"/>
                  </a:cubicBezTo>
                  <a:cubicBezTo>
                    <a:pt x="1275" y="464"/>
                    <a:pt x="679" y="167"/>
                    <a:pt x="3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9" name="Google Shape;8699;p59"/>
            <p:cNvSpPr/>
            <p:nvPr/>
          </p:nvSpPr>
          <p:spPr>
            <a:xfrm>
              <a:off x="6354950" y="1053875"/>
              <a:ext cx="261375" cy="196375"/>
            </a:xfrm>
            <a:custGeom>
              <a:rect b="b" l="l" r="r" t="t"/>
              <a:pathLst>
                <a:path extrusionOk="0" h="7855" w="10455">
                  <a:moveTo>
                    <a:pt x="3861" y="1812"/>
                  </a:moveTo>
                  <a:cubicBezTo>
                    <a:pt x="4111" y="1812"/>
                    <a:pt x="4256" y="2312"/>
                    <a:pt x="4453" y="2368"/>
                  </a:cubicBezTo>
                  <a:cubicBezTo>
                    <a:pt x="4394" y="2547"/>
                    <a:pt x="4322" y="2701"/>
                    <a:pt x="4275" y="2832"/>
                  </a:cubicBezTo>
                  <a:cubicBezTo>
                    <a:pt x="4084" y="2499"/>
                    <a:pt x="3882" y="2178"/>
                    <a:pt x="3632" y="1939"/>
                  </a:cubicBezTo>
                  <a:cubicBezTo>
                    <a:pt x="3718" y="1848"/>
                    <a:pt x="3793" y="1812"/>
                    <a:pt x="3861" y="1812"/>
                  </a:cubicBezTo>
                  <a:close/>
                  <a:moveTo>
                    <a:pt x="5132" y="3178"/>
                  </a:moveTo>
                  <a:cubicBezTo>
                    <a:pt x="5275" y="3261"/>
                    <a:pt x="5394" y="3332"/>
                    <a:pt x="5477" y="3428"/>
                  </a:cubicBezTo>
                  <a:cubicBezTo>
                    <a:pt x="5311" y="3654"/>
                    <a:pt x="5156" y="3868"/>
                    <a:pt x="4751" y="3904"/>
                  </a:cubicBezTo>
                  <a:cubicBezTo>
                    <a:pt x="4680" y="3773"/>
                    <a:pt x="4608" y="3654"/>
                    <a:pt x="4561" y="3499"/>
                  </a:cubicBezTo>
                  <a:cubicBezTo>
                    <a:pt x="4680" y="3321"/>
                    <a:pt x="4822" y="3190"/>
                    <a:pt x="5132" y="3178"/>
                  </a:cubicBezTo>
                  <a:close/>
                  <a:moveTo>
                    <a:pt x="6823" y="3535"/>
                  </a:moveTo>
                  <a:cubicBezTo>
                    <a:pt x="7085" y="3833"/>
                    <a:pt x="7239" y="4130"/>
                    <a:pt x="6966" y="4511"/>
                  </a:cubicBezTo>
                  <a:cubicBezTo>
                    <a:pt x="6935" y="4513"/>
                    <a:pt x="6905" y="4515"/>
                    <a:pt x="6877" y="4515"/>
                  </a:cubicBezTo>
                  <a:cubicBezTo>
                    <a:pt x="6324" y="4515"/>
                    <a:pt x="6330" y="4085"/>
                    <a:pt x="6013" y="3904"/>
                  </a:cubicBezTo>
                  <a:cubicBezTo>
                    <a:pt x="6263" y="3773"/>
                    <a:pt x="6406" y="3559"/>
                    <a:pt x="6823" y="3535"/>
                  </a:cubicBezTo>
                  <a:close/>
                  <a:moveTo>
                    <a:pt x="4947" y="0"/>
                  </a:moveTo>
                  <a:cubicBezTo>
                    <a:pt x="4882" y="0"/>
                    <a:pt x="4813" y="3"/>
                    <a:pt x="4739" y="11"/>
                  </a:cubicBezTo>
                  <a:cubicBezTo>
                    <a:pt x="4680" y="368"/>
                    <a:pt x="5108" y="356"/>
                    <a:pt x="5358" y="487"/>
                  </a:cubicBezTo>
                  <a:cubicBezTo>
                    <a:pt x="5302" y="495"/>
                    <a:pt x="5251" y="499"/>
                    <a:pt x="5205" y="499"/>
                  </a:cubicBezTo>
                  <a:cubicBezTo>
                    <a:pt x="4789" y="499"/>
                    <a:pt x="4723" y="211"/>
                    <a:pt x="4347" y="211"/>
                  </a:cubicBezTo>
                  <a:cubicBezTo>
                    <a:pt x="4327" y="211"/>
                    <a:pt x="4307" y="211"/>
                    <a:pt x="4287" y="213"/>
                  </a:cubicBezTo>
                  <a:cubicBezTo>
                    <a:pt x="4437" y="605"/>
                    <a:pt x="4100" y="768"/>
                    <a:pt x="3745" y="768"/>
                  </a:cubicBezTo>
                  <a:cubicBezTo>
                    <a:pt x="3453" y="768"/>
                    <a:pt x="3150" y="658"/>
                    <a:pt x="3096" y="475"/>
                  </a:cubicBezTo>
                  <a:lnTo>
                    <a:pt x="3096" y="475"/>
                  </a:lnTo>
                  <a:cubicBezTo>
                    <a:pt x="3108" y="904"/>
                    <a:pt x="3191" y="1285"/>
                    <a:pt x="3215" y="1678"/>
                  </a:cubicBezTo>
                  <a:cubicBezTo>
                    <a:pt x="3019" y="1590"/>
                    <a:pt x="2787" y="1539"/>
                    <a:pt x="2504" y="1539"/>
                  </a:cubicBezTo>
                  <a:cubicBezTo>
                    <a:pt x="2323" y="1539"/>
                    <a:pt x="2121" y="1560"/>
                    <a:pt x="1894" y="1606"/>
                  </a:cubicBezTo>
                  <a:cubicBezTo>
                    <a:pt x="1763" y="1118"/>
                    <a:pt x="1858" y="1189"/>
                    <a:pt x="1894" y="630"/>
                  </a:cubicBezTo>
                  <a:lnTo>
                    <a:pt x="1894" y="630"/>
                  </a:lnTo>
                  <a:cubicBezTo>
                    <a:pt x="1644" y="1320"/>
                    <a:pt x="703" y="1511"/>
                    <a:pt x="465" y="2201"/>
                  </a:cubicBezTo>
                  <a:cubicBezTo>
                    <a:pt x="618" y="2291"/>
                    <a:pt x="748" y="2326"/>
                    <a:pt x="864" y="2326"/>
                  </a:cubicBezTo>
                  <a:cubicBezTo>
                    <a:pt x="1302" y="2326"/>
                    <a:pt x="1555" y="1829"/>
                    <a:pt x="2126" y="1829"/>
                  </a:cubicBezTo>
                  <a:cubicBezTo>
                    <a:pt x="2151" y="1829"/>
                    <a:pt x="2177" y="1830"/>
                    <a:pt x="2203" y="1832"/>
                  </a:cubicBezTo>
                  <a:cubicBezTo>
                    <a:pt x="2560" y="2082"/>
                    <a:pt x="2608" y="2582"/>
                    <a:pt x="3168" y="2701"/>
                  </a:cubicBezTo>
                  <a:lnTo>
                    <a:pt x="3168" y="3035"/>
                  </a:lnTo>
                  <a:cubicBezTo>
                    <a:pt x="3095" y="3025"/>
                    <a:pt x="3029" y="3020"/>
                    <a:pt x="2970" y="3020"/>
                  </a:cubicBezTo>
                  <a:cubicBezTo>
                    <a:pt x="2191" y="3020"/>
                    <a:pt x="2470" y="3834"/>
                    <a:pt x="1917" y="4011"/>
                  </a:cubicBezTo>
                  <a:cubicBezTo>
                    <a:pt x="1810" y="4037"/>
                    <a:pt x="1721" y="4048"/>
                    <a:pt x="1646" y="4048"/>
                  </a:cubicBezTo>
                  <a:cubicBezTo>
                    <a:pt x="1376" y="4048"/>
                    <a:pt x="1281" y="3906"/>
                    <a:pt x="1179" y="3785"/>
                  </a:cubicBezTo>
                  <a:cubicBezTo>
                    <a:pt x="1417" y="3749"/>
                    <a:pt x="1608" y="3678"/>
                    <a:pt x="1739" y="3428"/>
                  </a:cubicBezTo>
                  <a:cubicBezTo>
                    <a:pt x="1563" y="3383"/>
                    <a:pt x="1413" y="3366"/>
                    <a:pt x="1277" y="3366"/>
                  </a:cubicBezTo>
                  <a:cubicBezTo>
                    <a:pt x="870" y="3366"/>
                    <a:pt x="596" y="3520"/>
                    <a:pt x="167" y="3547"/>
                  </a:cubicBezTo>
                  <a:cubicBezTo>
                    <a:pt x="155" y="3749"/>
                    <a:pt x="215" y="3916"/>
                    <a:pt x="310" y="4023"/>
                  </a:cubicBezTo>
                  <a:cubicBezTo>
                    <a:pt x="489" y="3916"/>
                    <a:pt x="667" y="3856"/>
                    <a:pt x="834" y="3844"/>
                  </a:cubicBezTo>
                  <a:lnTo>
                    <a:pt x="834" y="3844"/>
                  </a:lnTo>
                  <a:cubicBezTo>
                    <a:pt x="810" y="4261"/>
                    <a:pt x="1167" y="4654"/>
                    <a:pt x="1620" y="4940"/>
                  </a:cubicBezTo>
                  <a:cubicBezTo>
                    <a:pt x="834" y="5297"/>
                    <a:pt x="298" y="5845"/>
                    <a:pt x="0" y="6583"/>
                  </a:cubicBezTo>
                  <a:cubicBezTo>
                    <a:pt x="220" y="6664"/>
                    <a:pt x="416" y="6691"/>
                    <a:pt x="600" y="6691"/>
                  </a:cubicBezTo>
                  <a:cubicBezTo>
                    <a:pt x="953" y="6691"/>
                    <a:pt x="1259" y="6591"/>
                    <a:pt x="1596" y="6583"/>
                  </a:cubicBezTo>
                  <a:cubicBezTo>
                    <a:pt x="1965" y="6119"/>
                    <a:pt x="2001" y="5416"/>
                    <a:pt x="2691" y="5226"/>
                  </a:cubicBezTo>
                  <a:lnTo>
                    <a:pt x="3322" y="5630"/>
                  </a:lnTo>
                  <a:cubicBezTo>
                    <a:pt x="3176" y="5630"/>
                    <a:pt x="2983" y="5596"/>
                    <a:pt x="2833" y="5596"/>
                  </a:cubicBezTo>
                  <a:cubicBezTo>
                    <a:pt x="2689" y="5596"/>
                    <a:pt x="2584" y="5627"/>
                    <a:pt x="2596" y="5749"/>
                  </a:cubicBezTo>
                  <a:cubicBezTo>
                    <a:pt x="2739" y="5773"/>
                    <a:pt x="2798" y="5857"/>
                    <a:pt x="2787" y="6011"/>
                  </a:cubicBezTo>
                  <a:cubicBezTo>
                    <a:pt x="2799" y="6012"/>
                    <a:pt x="2811" y="6012"/>
                    <a:pt x="2823" y="6012"/>
                  </a:cubicBezTo>
                  <a:cubicBezTo>
                    <a:pt x="3164" y="6012"/>
                    <a:pt x="3279" y="5851"/>
                    <a:pt x="3394" y="5690"/>
                  </a:cubicBezTo>
                  <a:cubicBezTo>
                    <a:pt x="3810" y="5976"/>
                    <a:pt x="4191" y="6285"/>
                    <a:pt x="4465" y="6690"/>
                  </a:cubicBezTo>
                  <a:lnTo>
                    <a:pt x="4489" y="6690"/>
                  </a:lnTo>
                  <a:cubicBezTo>
                    <a:pt x="4453" y="6833"/>
                    <a:pt x="4430" y="7012"/>
                    <a:pt x="4477" y="7238"/>
                  </a:cubicBezTo>
                  <a:cubicBezTo>
                    <a:pt x="4524" y="7232"/>
                    <a:pt x="4569" y="7230"/>
                    <a:pt x="4612" y="7230"/>
                  </a:cubicBezTo>
                  <a:cubicBezTo>
                    <a:pt x="5290" y="7230"/>
                    <a:pt x="5676" y="7854"/>
                    <a:pt x="6120" y="7854"/>
                  </a:cubicBezTo>
                  <a:cubicBezTo>
                    <a:pt x="6201" y="7854"/>
                    <a:pt x="6284" y="7834"/>
                    <a:pt x="6370" y="7785"/>
                  </a:cubicBezTo>
                  <a:cubicBezTo>
                    <a:pt x="5573" y="7654"/>
                    <a:pt x="5573" y="6869"/>
                    <a:pt x="5239" y="6345"/>
                  </a:cubicBezTo>
                  <a:cubicBezTo>
                    <a:pt x="5299" y="6250"/>
                    <a:pt x="5346" y="6166"/>
                    <a:pt x="5418" y="6095"/>
                  </a:cubicBezTo>
                  <a:cubicBezTo>
                    <a:pt x="4942" y="5952"/>
                    <a:pt x="4882" y="5726"/>
                    <a:pt x="5096" y="5357"/>
                  </a:cubicBezTo>
                  <a:cubicBezTo>
                    <a:pt x="4834" y="5202"/>
                    <a:pt x="4501" y="5107"/>
                    <a:pt x="4180" y="4987"/>
                  </a:cubicBezTo>
                  <a:cubicBezTo>
                    <a:pt x="4084" y="4809"/>
                    <a:pt x="3906" y="4642"/>
                    <a:pt x="3799" y="4440"/>
                  </a:cubicBezTo>
                  <a:cubicBezTo>
                    <a:pt x="3799" y="4428"/>
                    <a:pt x="3810" y="4404"/>
                    <a:pt x="3810" y="4392"/>
                  </a:cubicBezTo>
                  <a:cubicBezTo>
                    <a:pt x="4001" y="4356"/>
                    <a:pt x="4144" y="4285"/>
                    <a:pt x="4227" y="4178"/>
                  </a:cubicBezTo>
                  <a:cubicBezTo>
                    <a:pt x="5037" y="4571"/>
                    <a:pt x="5239" y="5428"/>
                    <a:pt x="5715" y="6083"/>
                  </a:cubicBezTo>
                  <a:cubicBezTo>
                    <a:pt x="5751" y="5845"/>
                    <a:pt x="6132" y="5833"/>
                    <a:pt x="6358" y="5714"/>
                  </a:cubicBezTo>
                  <a:cubicBezTo>
                    <a:pt x="6763" y="5821"/>
                    <a:pt x="6442" y="6464"/>
                    <a:pt x="6978" y="6464"/>
                  </a:cubicBezTo>
                  <a:cubicBezTo>
                    <a:pt x="8680" y="5892"/>
                    <a:pt x="6918" y="3928"/>
                    <a:pt x="8740" y="3285"/>
                  </a:cubicBezTo>
                  <a:cubicBezTo>
                    <a:pt x="9121" y="3428"/>
                    <a:pt x="9228" y="3797"/>
                    <a:pt x="9514" y="4023"/>
                  </a:cubicBezTo>
                  <a:cubicBezTo>
                    <a:pt x="10454" y="3380"/>
                    <a:pt x="8918" y="2975"/>
                    <a:pt x="9514" y="2189"/>
                  </a:cubicBezTo>
                  <a:lnTo>
                    <a:pt x="9514" y="2189"/>
                  </a:lnTo>
                  <a:cubicBezTo>
                    <a:pt x="9446" y="2201"/>
                    <a:pt x="9383" y="2207"/>
                    <a:pt x="9325" y="2207"/>
                  </a:cubicBezTo>
                  <a:cubicBezTo>
                    <a:pt x="8793" y="2207"/>
                    <a:pt x="8607" y="1765"/>
                    <a:pt x="8299" y="1765"/>
                  </a:cubicBezTo>
                  <a:cubicBezTo>
                    <a:pt x="8235" y="1765"/>
                    <a:pt x="8165" y="1785"/>
                    <a:pt x="8085" y="1832"/>
                  </a:cubicBezTo>
                  <a:cubicBezTo>
                    <a:pt x="8251" y="2749"/>
                    <a:pt x="7668" y="3130"/>
                    <a:pt x="6835" y="3285"/>
                  </a:cubicBezTo>
                  <a:cubicBezTo>
                    <a:pt x="6819" y="3287"/>
                    <a:pt x="6806" y="3288"/>
                    <a:pt x="6793" y="3288"/>
                  </a:cubicBezTo>
                  <a:cubicBezTo>
                    <a:pt x="6520" y="3288"/>
                    <a:pt x="6795" y="2882"/>
                    <a:pt x="6522" y="2882"/>
                  </a:cubicBezTo>
                  <a:cubicBezTo>
                    <a:pt x="6478" y="2882"/>
                    <a:pt x="6421" y="2892"/>
                    <a:pt x="6346" y="2916"/>
                  </a:cubicBezTo>
                  <a:cubicBezTo>
                    <a:pt x="6323" y="2916"/>
                    <a:pt x="6323" y="2928"/>
                    <a:pt x="6299" y="2928"/>
                  </a:cubicBezTo>
                  <a:cubicBezTo>
                    <a:pt x="5823" y="2070"/>
                    <a:pt x="4632" y="1785"/>
                    <a:pt x="5477" y="463"/>
                  </a:cubicBezTo>
                  <a:lnTo>
                    <a:pt x="5477" y="463"/>
                  </a:lnTo>
                  <a:cubicBezTo>
                    <a:pt x="5465" y="469"/>
                    <a:pt x="5454" y="469"/>
                    <a:pt x="5440" y="469"/>
                  </a:cubicBezTo>
                  <a:cubicBezTo>
                    <a:pt x="5427" y="469"/>
                    <a:pt x="5412" y="469"/>
                    <a:pt x="5394" y="475"/>
                  </a:cubicBezTo>
                  <a:cubicBezTo>
                    <a:pt x="5418" y="344"/>
                    <a:pt x="5584" y="308"/>
                    <a:pt x="5537" y="130"/>
                  </a:cubicBezTo>
                  <a:cubicBezTo>
                    <a:pt x="5394" y="54"/>
                    <a:pt x="5205" y="0"/>
                    <a:pt x="494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0" name="Google Shape;8700;p59"/>
            <p:cNvSpPr/>
            <p:nvPr/>
          </p:nvSpPr>
          <p:spPr>
            <a:xfrm>
              <a:off x="6552900" y="1062750"/>
              <a:ext cx="11925" cy="15525"/>
            </a:xfrm>
            <a:custGeom>
              <a:rect b="b" l="l" r="r" t="t"/>
              <a:pathLst>
                <a:path extrusionOk="0" h="621" w="477">
                  <a:moveTo>
                    <a:pt x="476" y="1"/>
                  </a:moveTo>
                  <a:cubicBezTo>
                    <a:pt x="48" y="1"/>
                    <a:pt x="12" y="322"/>
                    <a:pt x="0" y="620"/>
                  </a:cubicBezTo>
                  <a:cubicBezTo>
                    <a:pt x="9" y="620"/>
                    <a:pt x="17" y="620"/>
                    <a:pt x="26" y="620"/>
                  </a:cubicBezTo>
                  <a:cubicBezTo>
                    <a:pt x="453" y="620"/>
                    <a:pt x="465" y="32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1" name="Google Shape;8701;p59"/>
            <p:cNvSpPr/>
            <p:nvPr/>
          </p:nvSpPr>
          <p:spPr>
            <a:xfrm>
              <a:off x="6513000" y="926725"/>
              <a:ext cx="30400" cy="19975"/>
            </a:xfrm>
            <a:custGeom>
              <a:rect b="b" l="l" r="r" t="t"/>
              <a:pathLst>
                <a:path extrusionOk="0" h="799" w="1216">
                  <a:moveTo>
                    <a:pt x="1" y="1"/>
                  </a:moveTo>
                  <a:cubicBezTo>
                    <a:pt x="24" y="560"/>
                    <a:pt x="572" y="727"/>
                    <a:pt x="1215" y="798"/>
                  </a:cubicBezTo>
                  <a:cubicBezTo>
                    <a:pt x="1132" y="263"/>
                    <a:pt x="644" y="84"/>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2" name="Google Shape;8702;p59"/>
            <p:cNvSpPr/>
            <p:nvPr/>
          </p:nvSpPr>
          <p:spPr>
            <a:xfrm>
              <a:off x="6441575" y="1008125"/>
              <a:ext cx="17425" cy="15675"/>
            </a:xfrm>
            <a:custGeom>
              <a:rect b="b" l="l" r="r" t="t"/>
              <a:pathLst>
                <a:path extrusionOk="0" h="627" w="697">
                  <a:moveTo>
                    <a:pt x="209" y="1"/>
                  </a:moveTo>
                  <a:cubicBezTo>
                    <a:pt x="147" y="1"/>
                    <a:pt x="78" y="7"/>
                    <a:pt x="0" y="19"/>
                  </a:cubicBezTo>
                  <a:cubicBezTo>
                    <a:pt x="24" y="376"/>
                    <a:pt x="381" y="460"/>
                    <a:pt x="655" y="626"/>
                  </a:cubicBezTo>
                  <a:cubicBezTo>
                    <a:pt x="696" y="264"/>
                    <a:pt x="621" y="1"/>
                    <a:pt x="2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3" name="Google Shape;8703;p59"/>
            <p:cNvSpPr/>
            <p:nvPr/>
          </p:nvSpPr>
          <p:spPr>
            <a:xfrm>
              <a:off x="6493350" y="1069050"/>
              <a:ext cx="51825" cy="45825"/>
            </a:xfrm>
            <a:custGeom>
              <a:rect b="b" l="l" r="r" t="t"/>
              <a:pathLst>
                <a:path extrusionOk="0" h="1833" w="2073">
                  <a:moveTo>
                    <a:pt x="497" y="1"/>
                  </a:moveTo>
                  <a:cubicBezTo>
                    <a:pt x="371" y="1"/>
                    <a:pt x="212" y="42"/>
                    <a:pt x="1" y="142"/>
                  </a:cubicBezTo>
                  <a:cubicBezTo>
                    <a:pt x="179" y="499"/>
                    <a:pt x="168" y="987"/>
                    <a:pt x="489" y="1225"/>
                  </a:cubicBezTo>
                  <a:cubicBezTo>
                    <a:pt x="615" y="1122"/>
                    <a:pt x="712" y="1080"/>
                    <a:pt x="789" y="1080"/>
                  </a:cubicBezTo>
                  <a:cubicBezTo>
                    <a:pt x="1110" y="1080"/>
                    <a:pt x="1084" y="1813"/>
                    <a:pt x="1430" y="1833"/>
                  </a:cubicBezTo>
                  <a:cubicBezTo>
                    <a:pt x="1965" y="1702"/>
                    <a:pt x="1906" y="1154"/>
                    <a:pt x="2073" y="737"/>
                  </a:cubicBezTo>
                  <a:lnTo>
                    <a:pt x="2073" y="737"/>
                  </a:lnTo>
                  <a:cubicBezTo>
                    <a:pt x="1942" y="767"/>
                    <a:pt x="1829" y="780"/>
                    <a:pt x="1730" y="780"/>
                  </a:cubicBezTo>
                  <a:cubicBezTo>
                    <a:pt x="966" y="780"/>
                    <a:pt x="1049" y="1"/>
                    <a:pt x="4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4" name="Google Shape;8704;p59"/>
            <p:cNvSpPr/>
            <p:nvPr/>
          </p:nvSpPr>
          <p:spPr>
            <a:xfrm>
              <a:off x="6113550" y="1160975"/>
              <a:ext cx="50625" cy="21175"/>
            </a:xfrm>
            <a:custGeom>
              <a:rect b="b" l="l" r="r" t="t"/>
              <a:pathLst>
                <a:path extrusionOk="0" h="847" w="2025">
                  <a:moveTo>
                    <a:pt x="739" y="1"/>
                  </a:moveTo>
                  <a:cubicBezTo>
                    <a:pt x="524" y="203"/>
                    <a:pt x="0" y="156"/>
                    <a:pt x="108" y="620"/>
                  </a:cubicBezTo>
                  <a:cubicBezTo>
                    <a:pt x="279" y="593"/>
                    <a:pt x="431" y="582"/>
                    <a:pt x="568" y="582"/>
                  </a:cubicBezTo>
                  <a:cubicBezTo>
                    <a:pt x="1158" y="582"/>
                    <a:pt x="1494" y="788"/>
                    <a:pt x="2025" y="846"/>
                  </a:cubicBezTo>
                  <a:lnTo>
                    <a:pt x="2025" y="358"/>
                  </a:lnTo>
                  <a:cubicBezTo>
                    <a:pt x="1958" y="367"/>
                    <a:pt x="1897" y="371"/>
                    <a:pt x="1842" y="371"/>
                  </a:cubicBezTo>
                  <a:cubicBezTo>
                    <a:pt x="1315" y="371"/>
                    <a:pt x="1256" y="1"/>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5" name="Google Shape;8705;p59"/>
            <p:cNvSpPr/>
            <p:nvPr/>
          </p:nvSpPr>
          <p:spPr>
            <a:xfrm>
              <a:off x="3490950" y="1131850"/>
              <a:ext cx="32125" cy="19650"/>
            </a:xfrm>
            <a:custGeom>
              <a:rect b="b" l="l" r="r" t="t"/>
              <a:pathLst>
                <a:path extrusionOk="0" h="786" w="1285">
                  <a:moveTo>
                    <a:pt x="360" y="1"/>
                  </a:moveTo>
                  <a:cubicBezTo>
                    <a:pt x="253" y="1"/>
                    <a:pt x="160" y="19"/>
                    <a:pt x="94" y="59"/>
                  </a:cubicBezTo>
                  <a:cubicBezTo>
                    <a:pt x="0" y="542"/>
                    <a:pt x="402" y="786"/>
                    <a:pt x="781" y="786"/>
                  </a:cubicBezTo>
                  <a:cubicBezTo>
                    <a:pt x="980" y="786"/>
                    <a:pt x="1173" y="718"/>
                    <a:pt x="1284" y="583"/>
                  </a:cubicBezTo>
                  <a:cubicBezTo>
                    <a:pt x="1266" y="230"/>
                    <a:pt x="735" y="1"/>
                    <a:pt x="3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6" name="Google Shape;8706;p59"/>
            <p:cNvSpPr/>
            <p:nvPr/>
          </p:nvSpPr>
          <p:spPr>
            <a:xfrm>
              <a:off x="3510250" y="1197300"/>
              <a:ext cx="75925" cy="57475"/>
            </a:xfrm>
            <a:custGeom>
              <a:rect b="b" l="l" r="r" t="t"/>
              <a:pathLst>
                <a:path extrusionOk="0" h="2299" w="3037">
                  <a:moveTo>
                    <a:pt x="798" y="1"/>
                  </a:moveTo>
                  <a:cubicBezTo>
                    <a:pt x="0" y="1048"/>
                    <a:pt x="1941" y="1917"/>
                    <a:pt x="3037" y="2298"/>
                  </a:cubicBezTo>
                  <a:cubicBezTo>
                    <a:pt x="2715" y="1203"/>
                    <a:pt x="1393" y="870"/>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7" name="Google Shape;8707;p59"/>
            <p:cNvSpPr/>
            <p:nvPr/>
          </p:nvSpPr>
          <p:spPr>
            <a:xfrm>
              <a:off x="4904275" y="1023000"/>
              <a:ext cx="21725" cy="23175"/>
            </a:xfrm>
            <a:custGeom>
              <a:rect b="b" l="l" r="r" t="t"/>
              <a:pathLst>
                <a:path extrusionOk="0" h="927" w="869">
                  <a:moveTo>
                    <a:pt x="381" y="1"/>
                  </a:moveTo>
                  <a:cubicBezTo>
                    <a:pt x="352" y="1"/>
                    <a:pt x="319" y="3"/>
                    <a:pt x="282" y="7"/>
                  </a:cubicBezTo>
                  <a:cubicBezTo>
                    <a:pt x="83" y="57"/>
                    <a:pt x="0" y="927"/>
                    <a:pt x="63" y="927"/>
                  </a:cubicBezTo>
                  <a:cubicBezTo>
                    <a:pt x="75" y="927"/>
                    <a:pt x="92" y="894"/>
                    <a:pt x="115" y="817"/>
                  </a:cubicBezTo>
                  <a:cubicBezTo>
                    <a:pt x="205" y="637"/>
                    <a:pt x="869" y="1"/>
                    <a:pt x="38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8" name="Google Shape;8708;p59"/>
            <p:cNvSpPr/>
            <p:nvPr/>
          </p:nvSpPr>
          <p:spPr>
            <a:xfrm>
              <a:off x="3546550" y="1388700"/>
              <a:ext cx="31600" cy="21475"/>
            </a:xfrm>
            <a:custGeom>
              <a:rect b="b" l="l" r="r" t="t"/>
              <a:pathLst>
                <a:path extrusionOk="0" h="859" w="1264">
                  <a:moveTo>
                    <a:pt x="1" y="0"/>
                  </a:moveTo>
                  <a:cubicBezTo>
                    <a:pt x="93" y="485"/>
                    <a:pt x="343" y="859"/>
                    <a:pt x="1054" y="859"/>
                  </a:cubicBezTo>
                  <a:cubicBezTo>
                    <a:pt x="1075" y="859"/>
                    <a:pt x="1098" y="858"/>
                    <a:pt x="1120" y="857"/>
                  </a:cubicBezTo>
                  <a:cubicBezTo>
                    <a:pt x="1263" y="167"/>
                    <a:pt x="549" y="15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9" name="Google Shape;8709;p59"/>
            <p:cNvSpPr/>
            <p:nvPr/>
          </p:nvSpPr>
          <p:spPr>
            <a:xfrm>
              <a:off x="3391475" y="1041925"/>
              <a:ext cx="50625" cy="18475"/>
            </a:xfrm>
            <a:custGeom>
              <a:rect b="b" l="l" r="r" t="t"/>
              <a:pathLst>
                <a:path extrusionOk="0" h="739" w="2025">
                  <a:moveTo>
                    <a:pt x="1572" y="0"/>
                  </a:moveTo>
                  <a:cubicBezTo>
                    <a:pt x="1120" y="215"/>
                    <a:pt x="560" y="381"/>
                    <a:pt x="1" y="477"/>
                  </a:cubicBezTo>
                  <a:cubicBezTo>
                    <a:pt x="99" y="653"/>
                    <a:pt x="258" y="701"/>
                    <a:pt x="458" y="701"/>
                  </a:cubicBezTo>
                  <a:cubicBezTo>
                    <a:pt x="694" y="701"/>
                    <a:pt x="986" y="634"/>
                    <a:pt x="1301" y="634"/>
                  </a:cubicBezTo>
                  <a:cubicBezTo>
                    <a:pt x="1493" y="634"/>
                    <a:pt x="1693" y="659"/>
                    <a:pt x="1894" y="739"/>
                  </a:cubicBezTo>
                  <a:cubicBezTo>
                    <a:pt x="2025" y="298"/>
                    <a:pt x="1715" y="227"/>
                    <a:pt x="1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0" name="Google Shape;8710;p59"/>
            <p:cNvSpPr/>
            <p:nvPr/>
          </p:nvSpPr>
          <p:spPr>
            <a:xfrm>
              <a:off x="3540600" y="908575"/>
              <a:ext cx="41100" cy="48375"/>
            </a:xfrm>
            <a:custGeom>
              <a:rect b="b" l="l" r="r" t="t"/>
              <a:pathLst>
                <a:path extrusionOk="0" h="1935" w="1644">
                  <a:moveTo>
                    <a:pt x="703" y="0"/>
                  </a:moveTo>
                  <a:cubicBezTo>
                    <a:pt x="453" y="262"/>
                    <a:pt x="1" y="358"/>
                    <a:pt x="60" y="846"/>
                  </a:cubicBezTo>
                  <a:cubicBezTo>
                    <a:pt x="117" y="927"/>
                    <a:pt x="188" y="955"/>
                    <a:pt x="267" y="955"/>
                  </a:cubicBezTo>
                  <a:cubicBezTo>
                    <a:pt x="436" y="955"/>
                    <a:pt x="639" y="829"/>
                    <a:pt x="802" y="829"/>
                  </a:cubicBezTo>
                  <a:cubicBezTo>
                    <a:pt x="887" y="829"/>
                    <a:pt x="960" y="863"/>
                    <a:pt x="1013" y="965"/>
                  </a:cubicBezTo>
                  <a:lnTo>
                    <a:pt x="1013" y="1929"/>
                  </a:lnTo>
                  <a:cubicBezTo>
                    <a:pt x="1042" y="1933"/>
                    <a:pt x="1068" y="1934"/>
                    <a:pt x="1093" y="1934"/>
                  </a:cubicBezTo>
                  <a:cubicBezTo>
                    <a:pt x="1315" y="1934"/>
                    <a:pt x="1391" y="1810"/>
                    <a:pt x="1616" y="1810"/>
                  </a:cubicBezTo>
                  <a:cubicBezTo>
                    <a:pt x="1625" y="1810"/>
                    <a:pt x="1634" y="1810"/>
                    <a:pt x="1644" y="1810"/>
                  </a:cubicBezTo>
                  <a:cubicBezTo>
                    <a:pt x="1382" y="1155"/>
                    <a:pt x="1072" y="536"/>
                    <a:pt x="7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1" name="Google Shape;8711;p59"/>
            <p:cNvSpPr/>
            <p:nvPr/>
          </p:nvSpPr>
          <p:spPr>
            <a:xfrm>
              <a:off x="3427500" y="1458650"/>
              <a:ext cx="20275" cy="15525"/>
            </a:xfrm>
            <a:custGeom>
              <a:rect b="b" l="l" r="r" t="t"/>
              <a:pathLst>
                <a:path extrusionOk="0" h="621" w="811">
                  <a:moveTo>
                    <a:pt x="810" y="0"/>
                  </a:moveTo>
                  <a:lnTo>
                    <a:pt x="810" y="0"/>
                  </a:lnTo>
                  <a:cubicBezTo>
                    <a:pt x="298" y="24"/>
                    <a:pt x="48" y="226"/>
                    <a:pt x="0" y="619"/>
                  </a:cubicBezTo>
                  <a:cubicBezTo>
                    <a:pt x="19" y="620"/>
                    <a:pt x="38" y="620"/>
                    <a:pt x="56" y="620"/>
                  </a:cubicBezTo>
                  <a:cubicBezTo>
                    <a:pt x="599" y="620"/>
                    <a:pt x="649" y="277"/>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2" name="Google Shape;8712;p59"/>
            <p:cNvSpPr/>
            <p:nvPr/>
          </p:nvSpPr>
          <p:spPr>
            <a:xfrm>
              <a:off x="3546550" y="1105625"/>
              <a:ext cx="21775" cy="17500"/>
            </a:xfrm>
            <a:custGeom>
              <a:rect b="b" l="l" r="r" t="t"/>
              <a:pathLst>
                <a:path extrusionOk="0" h="700" w="871">
                  <a:moveTo>
                    <a:pt x="608" y="0"/>
                  </a:moveTo>
                  <a:lnTo>
                    <a:pt x="608" y="0"/>
                  </a:lnTo>
                  <a:cubicBezTo>
                    <a:pt x="1" y="48"/>
                    <a:pt x="156" y="370"/>
                    <a:pt x="275" y="691"/>
                  </a:cubicBezTo>
                  <a:cubicBezTo>
                    <a:pt x="316" y="697"/>
                    <a:pt x="354" y="699"/>
                    <a:pt x="389" y="699"/>
                  </a:cubicBezTo>
                  <a:cubicBezTo>
                    <a:pt x="870" y="699"/>
                    <a:pt x="863" y="200"/>
                    <a:pt x="6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3" name="Google Shape;8713;p59"/>
            <p:cNvSpPr/>
            <p:nvPr/>
          </p:nvSpPr>
          <p:spPr>
            <a:xfrm>
              <a:off x="3829050" y="2811200"/>
              <a:ext cx="26975" cy="16025"/>
            </a:xfrm>
            <a:custGeom>
              <a:rect b="b" l="l" r="r" t="t"/>
              <a:pathLst>
                <a:path extrusionOk="0" h="641" w="1079">
                  <a:moveTo>
                    <a:pt x="500" y="0"/>
                  </a:moveTo>
                  <a:cubicBezTo>
                    <a:pt x="464" y="286"/>
                    <a:pt x="24" y="262"/>
                    <a:pt x="0" y="548"/>
                  </a:cubicBezTo>
                  <a:cubicBezTo>
                    <a:pt x="95" y="613"/>
                    <a:pt x="198" y="641"/>
                    <a:pt x="297" y="641"/>
                  </a:cubicBezTo>
                  <a:cubicBezTo>
                    <a:pt x="720" y="641"/>
                    <a:pt x="1079" y="145"/>
                    <a:pt x="50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4" name="Google Shape;8714;p59"/>
            <p:cNvSpPr/>
            <p:nvPr/>
          </p:nvSpPr>
          <p:spPr>
            <a:xfrm>
              <a:off x="3732600" y="4140525"/>
              <a:ext cx="54500" cy="36625"/>
            </a:xfrm>
            <a:custGeom>
              <a:rect b="b" l="l" r="r" t="t"/>
              <a:pathLst>
                <a:path extrusionOk="0" h="1465" w="2180">
                  <a:moveTo>
                    <a:pt x="1763" y="0"/>
                  </a:moveTo>
                  <a:lnTo>
                    <a:pt x="1763" y="0"/>
                  </a:lnTo>
                  <a:cubicBezTo>
                    <a:pt x="1060" y="119"/>
                    <a:pt x="0" y="1298"/>
                    <a:pt x="1286" y="1465"/>
                  </a:cubicBezTo>
                  <a:cubicBezTo>
                    <a:pt x="1655" y="1227"/>
                    <a:pt x="2179" y="453"/>
                    <a:pt x="1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5" name="Google Shape;8715;p59"/>
            <p:cNvSpPr/>
            <p:nvPr/>
          </p:nvSpPr>
          <p:spPr>
            <a:xfrm>
              <a:off x="3806500" y="2034700"/>
              <a:ext cx="23950" cy="16850"/>
            </a:xfrm>
            <a:custGeom>
              <a:rect b="b" l="l" r="r" t="t"/>
              <a:pathLst>
                <a:path extrusionOk="0" h="674" w="958">
                  <a:moveTo>
                    <a:pt x="527" y="1"/>
                  </a:moveTo>
                  <a:cubicBezTo>
                    <a:pt x="269" y="1"/>
                    <a:pt x="1" y="233"/>
                    <a:pt x="116" y="663"/>
                  </a:cubicBezTo>
                  <a:cubicBezTo>
                    <a:pt x="189" y="671"/>
                    <a:pt x="257" y="674"/>
                    <a:pt x="321" y="674"/>
                  </a:cubicBezTo>
                  <a:cubicBezTo>
                    <a:pt x="581" y="674"/>
                    <a:pt x="771" y="619"/>
                    <a:pt x="914" y="533"/>
                  </a:cubicBezTo>
                  <a:cubicBezTo>
                    <a:pt x="958" y="170"/>
                    <a:pt x="746" y="1"/>
                    <a:pt x="5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6" name="Google Shape;8716;p59"/>
            <p:cNvSpPr/>
            <p:nvPr/>
          </p:nvSpPr>
          <p:spPr>
            <a:xfrm>
              <a:off x="3817425" y="1966150"/>
              <a:ext cx="32475" cy="24125"/>
            </a:xfrm>
            <a:custGeom>
              <a:rect b="b" l="l" r="r" t="t"/>
              <a:pathLst>
                <a:path extrusionOk="0" h="965" w="1299">
                  <a:moveTo>
                    <a:pt x="1" y="0"/>
                  </a:moveTo>
                  <a:lnTo>
                    <a:pt x="1" y="0"/>
                  </a:lnTo>
                  <a:cubicBezTo>
                    <a:pt x="108" y="524"/>
                    <a:pt x="394" y="929"/>
                    <a:pt x="1120" y="965"/>
                  </a:cubicBezTo>
                  <a:cubicBezTo>
                    <a:pt x="1298" y="227"/>
                    <a:pt x="667" y="96"/>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7" name="Google Shape;8717;p59"/>
            <p:cNvSpPr/>
            <p:nvPr/>
          </p:nvSpPr>
          <p:spPr>
            <a:xfrm>
              <a:off x="3727200" y="4062800"/>
              <a:ext cx="22875" cy="16900"/>
            </a:xfrm>
            <a:custGeom>
              <a:rect b="b" l="l" r="r" t="t"/>
              <a:pathLst>
                <a:path extrusionOk="0" h="676" w="915">
                  <a:moveTo>
                    <a:pt x="819" y="1"/>
                  </a:moveTo>
                  <a:cubicBezTo>
                    <a:pt x="351" y="1"/>
                    <a:pt x="1" y="402"/>
                    <a:pt x="371" y="669"/>
                  </a:cubicBezTo>
                  <a:cubicBezTo>
                    <a:pt x="409" y="673"/>
                    <a:pt x="444" y="675"/>
                    <a:pt x="477" y="675"/>
                  </a:cubicBezTo>
                  <a:cubicBezTo>
                    <a:pt x="888" y="675"/>
                    <a:pt x="914" y="344"/>
                    <a:pt x="859" y="2"/>
                  </a:cubicBezTo>
                  <a:cubicBezTo>
                    <a:pt x="846" y="1"/>
                    <a:pt x="833" y="1"/>
                    <a:pt x="8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8" name="Google Shape;8718;p59"/>
            <p:cNvSpPr/>
            <p:nvPr/>
          </p:nvSpPr>
          <p:spPr>
            <a:xfrm>
              <a:off x="3789600" y="2182300"/>
              <a:ext cx="18625" cy="15500"/>
            </a:xfrm>
            <a:custGeom>
              <a:rect b="b" l="l" r="r" t="t"/>
              <a:pathLst>
                <a:path extrusionOk="0" h="620" w="745">
                  <a:moveTo>
                    <a:pt x="467" y="1"/>
                  </a:moveTo>
                  <a:cubicBezTo>
                    <a:pt x="59" y="1"/>
                    <a:pt x="1" y="620"/>
                    <a:pt x="395" y="620"/>
                  </a:cubicBezTo>
                  <a:cubicBezTo>
                    <a:pt x="429" y="620"/>
                    <a:pt x="466" y="615"/>
                    <a:pt x="506" y="605"/>
                  </a:cubicBezTo>
                  <a:cubicBezTo>
                    <a:pt x="745" y="582"/>
                    <a:pt x="649" y="272"/>
                    <a:pt x="673" y="46"/>
                  </a:cubicBezTo>
                  <a:cubicBezTo>
                    <a:pt x="597" y="14"/>
                    <a:pt x="528" y="1"/>
                    <a:pt x="4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9" name="Google Shape;8719;p59"/>
            <p:cNvSpPr/>
            <p:nvPr/>
          </p:nvSpPr>
          <p:spPr>
            <a:xfrm>
              <a:off x="3628425" y="986950"/>
              <a:ext cx="25625" cy="15700"/>
            </a:xfrm>
            <a:custGeom>
              <a:rect b="b" l="l" r="r" t="t"/>
              <a:pathLst>
                <a:path extrusionOk="0" h="628" w="1025">
                  <a:moveTo>
                    <a:pt x="267" y="1"/>
                  </a:moveTo>
                  <a:cubicBezTo>
                    <a:pt x="203" y="1"/>
                    <a:pt x="131" y="6"/>
                    <a:pt x="48" y="21"/>
                  </a:cubicBezTo>
                  <a:cubicBezTo>
                    <a:pt x="0" y="294"/>
                    <a:pt x="72" y="497"/>
                    <a:pt x="191" y="628"/>
                  </a:cubicBezTo>
                  <a:cubicBezTo>
                    <a:pt x="596" y="556"/>
                    <a:pt x="1024" y="509"/>
                    <a:pt x="1000" y="140"/>
                  </a:cubicBezTo>
                  <a:cubicBezTo>
                    <a:pt x="694" y="140"/>
                    <a:pt x="576" y="1"/>
                    <a:pt x="2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0" name="Google Shape;8720;p59"/>
            <p:cNvSpPr/>
            <p:nvPr/>
          </p:nvSpPr>
          <p:spPr>
            <a:xfrm>
              <a:off x="3709675" y="1412675"/>
              <a:ext cx="44475" cy="57900"/>
            </a:xfrm>
            <a:custGeom>
              <a:rect b="b" l="l" r="r" t="t"/>
              <a:pathLst>
                <a:path extrusionOk="0" h="2316" w="1779">
                  <a:moveTo>
                    <a:pt x="148" y="0"/>
                  </a:moveTo>
                  <a:cubicBezTo>
                    <a:pt x="100" y="0"/>
                    <a:pt x="51" y="2"/>
                    <a:pt x="1" y="6"/>
                  </a:cubicBezTo>
                  <a:cubicBezTo>
                    <a:pt x="477" y="875"/>
                    <a:pt x="1263" y="1411"/>
                    <a:pt x="1263" y="2315"/>
                  </a:cubicBezTo>
                  <a:cubicBezTo>
                    <a:pt x="1778" y="1158"/>
                    <a:pt x="1378" y="0"/>
                    <a:pt x="1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1" name="Google Shape;8721;p59"/>
            <p:cNvSpPr/>
            <p:nvPr/>
          </p:nvSpPr>
          <p:spPr>
            <a:xfrm>
              <a:off x="3573650" y="897650"/>
              <a:ext cx="36625" cy="22850"/>
            </a:xfrm>
            <a:custGeom>
              <a:rect b="b" l="l" r="r" t="t"/>
              <a:pathLst>
                <a:path extrusionOk="0" h="914" w="1465">
                  <a:moveTo>
                    <a:pt x="503" y="0"/>
                  </a:moveTo>
                  <a:cubicBezTo>
                    <a:pt x="298" y="0"/>
                    <a:pt x="119" y="47"/>
                    <a:pt x="0" y="176"/>
                  </a:cubicBezTo>
                  <a:cubicBezTo>
                    <a:pt x="143" y="640"/>
                    <a:pt x="584" y="878"/>
                    <a:pt x="1286" y="914"/>
                  </a:cubicBezTo>
                  <a:cubicBezTo>
                    <a:pt x="1465" y="759"/>
                    <a:pt x="1465" y="473"/>
                    <a:pt x="1429" y="176"/>
                  </a:cubicBezTo>
                  <a:cubicBezTo>
                    <a:pt x="1130" y="92"/>
                    <a:pt x="790" y="0"/>
                    <a:pt x="5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2" name="Google Shape;8722;p59"/>
            <p:cNvSpPr/>
            <p:nvPr/>
          </p:nvSpPr>
          <p:spPr>
            <a:xfrm>
              <a:off x="3657875" y="1272350"/>
              <a:ext cx="63150" cy="27075"/>
            </a:xfrm>
            <a:custGeom>
              <a:rect b="b" l="l" r="r" t="t"/>
              <a:pathLst>
                <a:path extrusionOk="0" h="1083" w="2526">
                  <a:moveTo>
                    <a:pt x="1921" y="0"/>
                  </a:moveTo>
                  <a:cubicBezTo>
                    <a:pt x="1156" y="0"/>
                    <a:pt x="203" y="457"/>
                    <a:pt x="1" y="999"/>
                  </a:cubicBezTo>
                  <a:cubicBezTo>
                    <a:pt x="858" y="928"/>
                    <a:pt x="2335" y="1082"/>
                    <a:pt x="2525" y="130"/>
                  </a:cubicBezTo>
                  <a:cubicBezTo>
                    <a:pt x="2356" y="40"/>
                    <a:pt x="2147" y="0"/>
                    <a:pt x="19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3" name="Google Shape;8723;p59"/>
            <p:cNvSpPr/>
            <p:nvPr/>
          </p:nvSpPr>
          <p:spPr>
            <a:xfrm>
              <a:off x="3703900" y="1146875"/>
              <a:ext cx="29625" cy="14050"/>
            </a:xfrm>
            <a:custGeom>
              <a:rect b="b" l="l" r="r" t="t"/>
              <a:pathLst>
                <a:path extrusionOk="0" h="562" w="1185">
                  <a:moveTo>
                    <a:pt x="456" y="0"/>
                  </a:moveTo>
                  <a:cubicBezTo>
                    <a:pt x="192" y="0"/>
                    <a:pt x="1" y="130"/>
                    <a:pt x="65" y="553"/>
                  </a:cubicBezTo>
                  <a:cubicBezTo>
                    <a:pt x="119" y="541"/>
                    <a:pt x="184" y="537"/>
                    <a:pt x="256" y="537"/>
                  </a:cubicBezTo>
                  <a:cubicBezTo>
                    <a:pt x="426" y="537"/>
                    <a:pt x="632" y="561"/>
                    <a:pt x="807" y="561"/>
                  </a:cubicBezTo>
                  <a:cubicBezTo>
                    <a:pt x="992" y="561"/>
                    <a:pt x="1143" y="534"/>
                    <a:pt x="1184" y="422"/>
                  </a:cubicBezTo>
                  <a:cubicBezTo>
                    <a:pt x="982" y="386"/>
                    <a:pt x="1065" y="291"/>
                    <a:pt x="1184" y="184"/>
                  </a:cubicBezTo>
                  <a:cubicBezTo>
                    <a:pt x="964" y="96"/>
                    <a:pt x="683" y="0"/>
                    <a:pt x="4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4" name="Google Shape;8724;p59"/>
            <p:cNvSpPr/>
            <p:nvPr/>
          </p:nvSpPr>
          <p:spPr>
            <a:xfrm>
              <a:off x="3749650" y="4195050"/>
              <a:ext cx="38925" cy="15125"/>
            </a:xfrm>
            <a:custGeom>
              <a:rect b="b" l="l" r="r" t="t"/>
              <a:pathLst>
                <a:path extrusionOk="0" h="605" w="1557">
                  <a:moveTo>
                    <a:pt x="774" y="1"/>
                  </a:moveTo>
                  <a:cubicBezTo>
                    <a:pt x="341" y="1"/>
                    <a:pt x="0" y="66"/>
                    <a:pt x="128" y="486"/>
                  </a:cubicBezTo>
                  <a:cubicBezTo>
                    <a:pt x="263" y="570"/>
                    <a:pt x="384" y="604"/>
                    <a:pt x="496" y="604"/>
                  </a:cubicBezTo>
                  <a:cubicBezTo>
                    <a:pt x="911" y="604"/>
                    <a:pt x="1201" y="141"/>
                    <a:pt x="1557" y="10"/>
                  </a:cubicBezTo>
                  <a:lnTo>
                    <a:pt x="1557" y="10"/>
                  </a:lnTo>
                  <a:cubicBezTo>
                    <a:pt x="1502" y="13"/>
                    <a:pt x="1445" y="14"/>
                    <a:pt x="1387" y="14"/>
                  </a:cubicBezTo>
                  <a:cubicBezTo>
                    <a:pt x="1187" y="14"/>
                    <a:pt x="971" y="1"/>
                    <a:pt x="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5" name="Google Shape;8725;p59"/>
            <p:cNvSpPr/>
            <p:nvPr/>
          </p:nvSpPr>
          <p:spPr>
            <a:xfrm>
              <a:off x="3089075" y="3738275"/>
              <a:ext cx="25325" cy="11750"/>
            </a:xfrm>
            <a:custGeom>
              <a:rect b="b" l="l" r="r" t="t"/>
              <a:pathLst>
                <a:path extrusionOk="0" h="470" w="1013">
                  <a:moveTo>
                    <a:pt x="561" y="1"/>
                  </a:moveTo>
                  <a:cubicBezTo>
                    <a:pt x="273" y="1"/>
                    <a:pt x="25" y="120"/>
                    <a:pt x="0" y="434"/>
                  </a:cubicBezTo>
                  <a:cubicBezTo>
                    <a:pt x="250" y="255"/>
                    <a:pt x="1012" y="469"/>
                    <a:pt x="953" y="65"/>
                  </a:cubicBezTo>
                  <a:cubicBezTo>
                    <a:pt x="825" y="24"/>
                    <a:pt x="689" y="1"/>
                    <a:pt x="56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6" name="Google Shape;8726;p59"/>
            <p:cNvSpPr/>
            <p:nvPr/>
          </p:nvSpPr>
          <p:spPr>
            <a:xfrm>
              <a:off x="3057350" y="1444925"/>
              <a:ext cx="30775" cy="24600"/>
            </a:xfrm>
            <a:custGeom>
              <a:rect b="b" l="l" r="r" t="t"/>
              <a:pathLst>
                <a:path extrusionOk="0" h="984" w="1231">
                  <a:moveTo>
                    <a:pt x="642" y="1"/>
                  </a:moveTo>
                  <a:cubicBezTo>
                    <a:pt x="604" y="1"/>
                    <a:pt x="563" y="5"/>
                    <a:pt x="519" y="13"/>
                  </a:cubicBezTo>
                  <a:cubicBezTo>
                    <a:pt x="54" y="36"/>
                    <a:pt x="1" y="983"/>
                    <a:pt x="569" y="983"/>
                  </a:cubicBezTo>
                  <a:cubicBezTo>
                    <a:pt x="612" y="983"/>
                    <a:pt x="659" y="978"/>
                    <a:pt x="709" y="966"/>
                  </a:cubicBezTo>
                  <a:cubicBezTo>
                    <a:pt x="1190" y="966"/>
                    <a:pt x="1230" y="1"/>
                    <a:pt x="64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7" name="Google Shape;8727;p59"/>
            <p:cNvSpPr/>
            <p:nvPr/>
          </p:nvSpPr>
          <p:spPr>
            <a:xfrm>
              <a:off x="3092050" y="3171725"/>
              <a:ext cx="28300" cy="13200"/>
            </a:xfrm>
            <a:custGeom>
              <a:rect b="b" l="l" r="r" t="t"/>
              <a:pathLst>
                <a:path extrusionOk="0" h="528" w="1132">
                  <a:moveTo>
                    <a:pt x="492" y="0"/>
                  </a:moveTo>
                  <a:cubicBezTo>
                    <a:pt x="222" y="0"/>
                    <a:pt x="0" y="141"/>
                    <a:pt x="95" y="521"/>
                  </a:cubicBezTo>
                  <a:cubicBezTo>
                    <a:pt x="231" y="521"/>
                    <a:pt x="375" y="528"/>
                    <a:pt x="512" y="528"/>
                  </a:cubicBezTo>
                  <a:cubicBezTo>
                    <a:pt x="830" y="528"/>
                    <a:pt x="1106" y="493"/>
                    <a:pt x="1131" y="259"/>
                  </a:cubicBezTo>
                  <a:cubicBezTo>
                    <a:pt x="1003" y="109"/>
                    <a:pt x="729" y="0"/>
                    <a:pt x="4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8" name="Google Shape;8728;p59"/>
            <p:cNvSpPr/>
            <p:nvPr/>
          </p:nvSpPr>
          <p:spPr>
            <a:xfrm>
              <a:off x="3121800" y="1821575"/>
              <a:ext cx="15925" cy="17500"/>
            </a:xfrm>
            <a:custGeom>
              <a:rect b="b" l="l" r="r" t="t"/>
              <a:pathLst>
                <a:path extrusionOk="0" h="700" w="637">
                  <a:moveTo>
                    <a:pt x="149" y="0"/>
                  </a:moveTo>
                  <a:cubicBezTo>
                    <a:pt x="114" y="0"/>
                    <a:pt x="76" y="3"/>
                    <a:pt x="36" y="9"/>
                  </a:cubicBezTo>
                  <a:cubicBezTo>
                    <a:pt x="1" y="342"/>
                    <a:pt x="1" y="664"/>
                    <a:pt x="382" y="699"/>
                  </a:cubicBezTo>
                  <a:cubicBezTo>
                    <a:pt x="637" y="500"/>
                    <a:pt x="623" y="0"/>
                    <a:pt x="14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9" name="Google Shape;8729;p59"/>
            <p:cNvSpPr/>
            <p:nvPr/>
          </p:nvSpPr>
          <p:spPr>
            <a:xfrm>
              <a:off x="3023875" y="1346975"/>
              <a:ext cx="42900" cy="43850"/>
            </a:xfrm>
            <a:custGeom>
              <a:rect b="b" l="l" r="r" t="t"/>
              <a:pathLst>
                <a:path extrusionOk="0" h="1754" w="1716">
                  <a:moveTo>
                    <a:pt x="1301" y="0"/>
                  </a:moveTo>
                  <a:cubicBezTo>
                    <a:pt x="1031" y="0"/>
                    <a:pt x="981" y="157"/>
                    <a:pt x="679" y="157"/>
                  </a:cubicBezTo>
                  <a:cubicBezTo>
                    <a:pt x="941" y="1038"/>
                    <a:pt x="298" y="1193"/>
                    <a:pt x="1" y="1645"/>
                  </a:cubicBezTo>
                  <a:cubicBezTo>
                    <a:pt x="142" y="1722"/>
                    <a:pt x="259" y="1754"/>
                    <a:pt x="359" y="1754"/>
                  </a:cubicBezTo>
                  <a:cubicBezTo>
                    <a:pt x="861" y="1754"/>
                    <a:pt x="940" y="951"/>
                    <a:pt x="1629" y="951"/>
                  </a:cubicBezTo>
                  <a:cubicBezTo>
                    <a:pt x="1657" y="951"/>
                    <a:pt x="1685" y="952"/>
                    <a:pt x="1715" y="955"/>
                  </a:cubicBezTo>
                  <a:cubicBezTo>
                    <a:pt x="1679" y="574"/>
                    <a:pt x="1394" y="383"/>
                    <a:pt x="1358" y="2"/>
                  </a:cubicBezTo>
                  <a:cubicBezTo>
                    <a:pt x="1338" y="1"/>
                    <a:pt x="1319" y="0"/>
                    <a:pt x="1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0" name="Google Shape;8730;p59"/>
            <p:cNvSpPr/>
            <p:nvPr/>
          </p:nvSpPr>
          <p:spPr>
            <a:xfrm>
              <a:off x="2900050" y="1455375"/>
              <a:ext cx="51225" cy="37250"/>
            </a:xfrm>
            <a:custGeom>
              <a:rect b="b" l="l" r="r" t="t"/>
              <a:pathLst>
                <a:path extrusionOk="0" h="1490" w="2049">
                  <a:moveTo>
                    <a:pt x="1" y="0"/>
                  </a:moveTo>
                  <a:lnTo>
                    <a:pt x="1" y="0"/>
                  </a:lnTo>
                  <a:cubicBezTo>
                    <a:pt x="24" y="429"/>
                    <a:pt x="382" y="596"/>
                    <a:pt x="358" y="1084"/>
                  </a:cubicBezTo>
                  <a:cubicBezTo>
                    <a:pt x="411" y="1106"/>
                    <a:pt x="473" y="1115"/>
                    <a:pt x="533" y="1115"/>
                  </a:cubicBezTo>
                  <a:cubicBezTo>
                    <a:pt x="567" y="1115"/>
                    <a:pt x="601" y="1112"/>
                    <a:pt x="632" y="1108"/>
                  </a:cubicBezTo>
                  <a:cubicBezTo>
                    <a:pt x="688" y="1369"/>
                    <a:pt x="930" y="1489"/>
                    <a:pt x="1345" y="1489"/>
                  </a:cubicBezTo>
                  <a:cubicBezTo>
                    <a:pt x="1365" y="1489"/>
                    <a:pt x="1385" y="1489"/>
                    <a:pt x="1406" y="1489"/>
                  </a:cubicBezTo>
                  <a:cubicBezTo>
                    <a:pt x="1465" y="1227"/>
                    <a:pt x="1406" y="1048"/>
                    <a:pt x="1251" y="941"/>
                  </a:cubicBezTo>
                  <a:cubicBezTo>
                    <a:pt x="1525" y="822"/>
                    <a:pt x="1751" y="643"/>
                    <a:pt x="2048" y="548"/>
                  </a:cubicBezTo>
                  <a:cubicBezTo>
                    <a:pt x="1465" y="286"/>
                    <a:pt x="858" y="48"/>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1" name="Google Shape;8731;p59"/>
            <p:cNvSpPr/>
            <p:nvPr/>
          </p:nvSpPr>
          <p:spPr>
            <a:xfrm>
              <a:off x="2825650" y="1123575"/>
              <a:ext cx="74425" cy="50825"/>
            </a:xfrm>
            <a:custGeom>
              <a:rect b="b" l="l" r="r" t="t"/>
              <a:pathLst>
                <a:path extrusionOk="0" h="2033" w="2977">
                  <a:moveTo>
                    <a:pt x="2212" y="1"/>
                  </a:moveTo>
                  <a:cubicBezTo>
                    <a:pt x="2181" y="1"/>
                    <a:pt x="2146" y="3"/>
                    <a:pt x="2107" y="9"/>
                  </a:cubicBezTo>
                  <a:cubicBezTo>
                    <a:pt x="1976" y="664"/>
                    <a:pt x="0" y="1426"/>
                    <a:pt x="1429" y="2033"/>
                  </a:cubicBezTo>
                  <a:cubicBezTo>
                    <a:pt x="1584" y="1259"/>
                    <a:pt x="1905" y="604"/>
                    <a:pt x="2977" y="544"/>
                  </a:cubicBezTo>
                  <a:lnTo>
                    <a:pt x="2977" y="140"/>
                  </a:lnTo>
                  <a:cubicBezTo>
                    <a:pt x="2903" y="156"/>
                    <a:pt x="2841" y="163"/>
                    <a:pt x="2788" y="163"/>
                  </a:cubicBezTo>
                  <a:cubicBezTo>
                    <a:pt x="2529" y="163"/>
                    <a:pt x="2471" y="1"/>
                    <a:pt x="22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2" name="Google Shape;8732;p59"/>
            <p:cNvSpPr/>
            <p:nvPr/>
          </p:nvSpPr>
          <p:spPr>
            <a:xfrm>
              <a:off x="2957200" y="1285875"/>
              <a:ext cx="23850" cy="20700"/>
            </a:xfrm>
            <a:custGeom>
              <a:rect b="b" l="l" r="r" t="t"/>
              <a:pathLst>
                <a:path extrusionOk="0" h="828" w="954">
                  <a:moveTo>
                    <a:pt x="862" y="0"/>
                  </a:moveTo>
                  <a:cubicBezTo>
                    <a:pt x="385" y="0"/>
                    <a:pt x="0" y="590"/>
                    <a:pt x="429" y="827"/>
                  </a:cubicBezTo>
                  <a:cubicBezTo>
                    <a:pt x="596" y="541"/>
                    <a:pt x="953" y="422"/>
                    <a:pt x="941" y="6"/>
                  </a:cubicBezTo>
                  <a:cubicBezTo>
                    <a:pt x="915" y="2"/>
                    <a:pt x="888" y="0"/>
                    <a:pt x="8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3" name="Google Shape;8733;p59"/>
            <p:cNvSpPr/>
            <p:nvPr/>
          </p:nvSpPr>
          <p:spPr>
            <a:xfrm>
              <a:off x="2950625" y="1343125"/>
              <a:ext cx="56600" cy="54400"/>
            </a:xfrm>
            <a:custGeom>
              <a:rect b="b" l="l" r="r" t="t"/>
              <a:pathLst>
                <a:path extrusionOk="0" h="2176" w="2264">
                  <a:moveTo>
                    <a:pt x="2016" y="0"/>
                  </a:moveTo>
                  <a:cubicBezTo>
                    <a:pt x="1564" y="0"/>
                    <a:pt x="1360" y="195"/>
                    <a:pt x="1038" y="299"/>
                  </a:cubicBezTo>
                  <a:cubicBezTo>
                    <a:pt x="966" y="859"/>
                    <a:pt x="1549" y="895"/>
                    <a:pt x="1383" y="1514"/>
                  </a:cubicBezTo>
                  <a:cubicBezTo>
                    <a:pt x="1358" y="1515"/>
                    <a:pt x="1334" y="1515"/>
                    <a:pt x="1311" y="1515"/>
                  </a:cubicBezTo>
                  <a:cubicBezTo>
                    <a:pt x="899" y="1515"/>
                    <a:pt x="711" y="1357"/>
                    <a:pt x="317" y="1357"/>
                  </a:cubicBezTo>
                  <a:cubicBezTo>
                    <a:pt x="231" y="1357"/>
                    <a:pt x="136" y="1364"/>
                    <a:pt x="25" y="1383"/>
                  </a:cubicBezTo>
                  <a:cubicBezTo>
                    <a:pt x="1" y="1966"/>
                    <a:pt x="335" y="2176"/>
                    <a:pt x="751" y="2176"/>
                  </a:cubicBezTo>
                  <a:cubicBezTo>
                    <a:pt x="1338" y="2176"/>
                    <a:pt x="2089" y="1759"/>
                    <a:pt x="2228" y="1383"/>
                  </a:cubicBezTo>
                  <a:cubicBezTo>
                    <a:pt x="2228" y="1002"/>
                    <a:pt x="1526" y="502"/>
                    <a:pt x="2050" y="156"/>
                  </a:cubicBezTo>
                  <a:cubicBezTo>
                    <a:pt x="2157" y="144"/>
                    <a:pt x="2264" y="133"/>
                    <a:pt x="2228" y="13"/>
                  </a:cubicBezTo>
                  <a:cubicBezTo>
                    <a:pt x="2151" y="4"/>
                    <a:pt x="2081" y="0"/>
                    <a:pt x="201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4" name="Google Shape;8734;p59"/>
            <p:cNvSpPr/>
            <p:nvPr/>
          </p:nvSpPr>
          <p:spPr>
            <a:xfrm>
              <a:off x="3268550" y="1818200"/>
              <a:ext cx="58075" cy="44975"/>
            </a:xfrm>
            <a:custGeom>
              <a:rect b="b" l="l" r="r" t="t"/>
              <a:pathLst>
                <a:path extrusionOk="0" h="1799" w="2323">
                  <a:moveTo>
                    <a:pt x="1667" y="1"/>
                  </a:moveTo>
                  <a:cubicBezTo>
                    <a:pt x="1525" y="215"/>
                    <a:pt x="1334" y="965"/>
                    <a:pt x="1632" y="1251"/>
                  </a:cubicBezTo>
                  <a:cubicBezTo>
                    <a:pt x="1253" y="1259"/>
                    <a:pt x="909" y="1405"/>
                    <a:pt x="526" y="1405"/>
                  </a:cubicBezTo>
                  <a:cubicBezTo>
                    <a:pt x="367" y="1405"/>
                    <a:pt x="202" y="1380"/>
                    <a:pt x="24" y="1311"/>
                  </a:cubicBezTo>
                  <a:lnTo>
                    <a:pt x="24" y="1311"/>
                  </a:lnTo>
                  <a:cubicBezTo>
                    <a:pt x="1" y="1632"/>
                    <a:pt x="274" y="1561"/>
                    <a:pt x="24" y="1799"/>
                  </a:cubicBezTo>
                  <a:cubicBezTo>
                    <a:pt x="882" y="1799"/>
                    <a:pt x="1715" y="1787"/>
                    <a:pt x="2025" y="1382"/>
                  </a:cubicBezTo>
                  <a:cubicBezTo>
                    <a:pt x="2084" y="1382"/>
                    <a:pt x="2132" y="1382"/>
                    <a:pt x="2191" y="1358"/>
                  </a:cubicBezTo>
                  <a:cubicBezTo>
                    <a:pt x="2322" y="680"/>
                    <a:pt x="1965" y="358"/>
                    <a:pt x="1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5" name="Google Shape;8735;p59"/>
            <p:cNvSpPr/>
            <p:nvPr/>
          </p:nvSpPr>
          <p:spPr>
            <a:xfrm>
              <a:off x="3258725" y="856775"/>
              <a:ext cx="32175" cy="18200"/>
            </a:xfrm>
            <a:custGeom>
              <a:rect b="b" l="l" r="r" t="t"/>
              <a:pathLst>
                <a:path extrusionOk="0" h="728" w="1287">
                  <a:moveTo>
                    <a:pt x="846" y="1"/>
                  </a:moveTo>
                  <a:lnTo>
                    <a:pt x="846" y="1"/>
                  </a:lnTo>
                  <a:cubicBezTo>
                    <a:pt x="786" y="227"/>
                    <a:pt x="1" y="477"/>
                    <a:pt x="513" y="727"/>
                  </a:cubicBezTo>
                  <a:cubicBezTo>
                    <a:pt x="501" y="465"/>
                    <a:pt x="1287" y="191"/>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6" name="Google Shape;8736;p59"/>
            <p:cNvSpPr/>
            <p:nvPr/>
          </p:nvSpPr>
          <p:spPr>
            <a:xfrm>
              <a:off x="3292950" y="1492575"/>
              <a:ext cx="34275" cy="23850"/>
            </a:xfrm>
            <a:custGeom>
              <a:rect b="b" l="l" r="r" t="t"/>
              <a:pathLst>
                <a:path extrusionOk="0" h="954" w="1371">
                  <a:moveTo>
                    <a:pt x="1370" y="1"/>
                  </a:moveTo>
                  <a:cubicBezTo>
                    <a:pt x="751" y="72"/>
                    <a:pt x="310" y="239"/>
                    <a:pt x="1" y="548"/>
                  </a:cubicBezTo>
                  <a:cubicBezTo>
                    <a:pt x="30" y="546"/>
                    <a:pt x="58" y="545"/>
                    <a:pt x="85" y="545"/>
                  </a:cubicBezTo>
                  <a:cubicBezTo>
                    <a:pt x="406" y="545"/>
                    <a:pt x="546" y="678"/>
                    <a:pt x="513" y="953"/>
                  </a:cubicBezTo>
                  <a:cubicBezTo>
                    <a:pt x="524" y="953"/>
                    <a:pt x="534" y="953"/>
                    <a:pt x="544" y="953"/>
                  </a:cubicBezTo>
                  <a:cubicBezTo>
                    <a:pt x="958" y="953"/>
                    <a:pt x="1045" y="725"/>
                    <a:pt x="1370" y="667"/>
                  </a:cubicBezTo>
                  <a:lnTo>
                    <a:pt x="137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7" name="Google Shape;8737;p59"/>
            <p:cNvSpPr/>
            <p:nvPr/>
          </p:nvSpPr>
          <p:spPr>
            <a:xfrm>
              <a:off x="3362900" y="1350600"/>
              <a:ext cx="17600" cy="16675"/>
            </a:xfrm>
            <a:custGeom>
              <a:rect b="b" l="l" r="r" t="t"/>
              <a:pathLst>
                <a:path extrusionOk="0" h="667" w="704">
                  <a:moveTo>
                    <a:pt x="275" y="0"/>
                  </a:moveTo>
                  <a:cubicBezTo>
                    <a:pt x="37" y="155"/>
                    <a:pt x="1" y="655"/>
                    <a:pt x="441" y="667"/>
                  </a:cubicBezTo>
                  <a:cubicBezTo>
                    <a:pt x="679" y="500"/>
                    <a:pt x="703" y="0"/>
                    <a:pt x="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8" name="Google Shape;8738;p59"/>
            <p:cNvSpPr/>
            <p:nvPr/>
          </p:nvSpPr>
          <p:spPr>
            <a:xfrm>
              <a:off x="3160500" y="1414875"/>
              <a:ext cx="42000" cy="30400"/>
            </a:xfrm>
            <a:custGeom>
              <a:rect b="b" l="l" r="r" t="t"/>
              <a:pathLst>
                <a:path extrusionOk="0" h="1216" w="1680">
                  <a:moveTo>
                    <a:pt x="1036" y="1"/>
                  </a:moveTo>
                  <a:cubicBezTo>
                    <a:pt x="1048" y="584"/>
                    <a:pt x="1" y="799"/>
                    <a:pt x="358" y="1215"/>
                  </a:cubicBezTo>
                  <a:cubicBezTo>
                    <a:pt x="1108" y="1215"/>
                    <a:pt x="1679" y="322"/>
                    <a:pt x="103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9" name="Google Shape;8739;p59"/>
            <p:cNvSpPr/>
            <p:nvPr/>
          </p:nvSpPr>
          <p:spPr>
            <a:xfrm>
              <a:off x="3158675" y="1394075"/>
              <a:ext cx="24475" cy="17700"/>
            </a:xfrm>
            <a:custGeom>
              <a:rect b="b" l="l" r="r" t="t"/>
              <a:pathLst>
                <a:path extrusionOk="0" h="708" w="979">
                  <a:moveTo>
                    <a:pt x="566" y="0"/>
                  </a:moveTo>
                  <a:cubicBezTo>
                    <a:pt x="165" y="0"/>
                    <a:pt x="1" y="184"/>
                    <a:pt x="74" y="559"/>
                  </a:cubicBezTo>
                  <a:cubicBezTo>
                    <a:pt x="153" y="540"/>
                    <a:pt x="219" y="532"/>
                    <a:pt x="274" y="532"/>
                  </a:cubicBezTo>
                  <a:cubicBezTo>
                    <a:pt x="534" y="532"/>
                    <a:pt x="574" y="707"/>
                    <a:pt x="838" y="707"/>
                  </a:cubicBezTo>
                  <a:cubicBezTo>
                    <a:pt x="863" y="707"/>
                    <a:pt x="890" y="705"/>
                    <a:pt x="919" y="702"/>
                  </a:cubicBezTo>
                  <a:cubicBezTo>
                    <a:pt x="978" y="381"/>
                    <a:pt x="907" y="178"/>
                    <a:pt x="752" y="11"/>
                  </a:cubicBezTo>
                  <a:cubicBezTo>
                    <a:pt x="685" y="4"/>
                    <a:pt x="624" y="0"/>
                    <a:pt x="5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0" name="Google Shape;8740;p59"/>
            <p:cNvSpPr/>
            <p:nvPr/>
          </p:nvSpPr>
          <p:spPr>
            <a:xfrm>
              <a:off x="3367375" y="1523225"/>
              <a:ext cx="32775" cy="20075"/>
            </a:xfrm>
            <a:custGeom>
              <a:rect b="b" l="l" r="r" t="t"/>
              <a:pathLst>
                <a:path extrusionOk="0" h="803" w="1311">
                  <a:moveTo>
                    <a:pt x="274" y="1"/>
                  </a:moveTo>
                  <a:cubicBezTo>
                    <a:pt x="274" y="310"/>
                    <a:pt x="0" y="394"/>
                    <a:pt x="96" y="799"/>
                  </a:cubicBezTo>
                  <a:cubicBezTo>
                    <a:pt x="128" y="802"/>
                    <a:pt x="160" y="803"/>
                    <a:pt x="191" y="803"/>
                  </a:cubicBezTo>
                  <a:cubicBezTo>
                    <a:pt x="503" y="803"/>
                    <a:pt x="734" y="666"/>
                    <a:pt x="963" y="666"/>
                  </a:cubicBezTo>
                  <a:cubicBezTo>
                    <a:pt x="1076" y="666"/>
                    <a:pt x="1188" y="699"/>
                    <a:pt x="1310" y="799"/>
                  </a:cubicBezTo>
                  <a:cubicBezTo>
                    <a:pt x="1286" y="275"/>
                    <a:pt x="953" y="1"/>
                    <a:pt x="2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1" name="Google Shape;8741;p59"/>
            <p:cNvSpPr/>
            <p:nvPr/>
          </p:nvSpPr>
          <p:spPr>
            <a:xfrm>
              <a:off x="3223600" y="1367550"/>
              <a:ext cx="19075" cy="20275"/>
            </a:xfrm>
            <a:custGeom>
              <a:rect b="b" l="l" r="r" t="t"/>
              <a:pathLst>
                <a:path extrusionOk="0" h="811" w="763">
                  <a:moveTo>
                    <a:pt x="394" y="1"/>
                  </a:moveTo>
                  <a:cubicBezTo>
                    <a:pt x="239" y="72"/>
                    <a:pt x="1" y="751"/>
                    <a:pt x="394" y="811"/>
                  </a:cubicBezTo>
                  <a:cubicBezTo>
                    <a:pt x="525" y="703"/>
                    <a:pt x="763" y="49"/>
                    <a:pt x="3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2" name="Google Shape;8742;p59"/>
            <p:cNvSpPr/>
            <p:nvPr/>
          </p:nvSpPr>
          <p:spPr>
            <a:xfrm>
              <a:off x="4437750" y="1413050"/>
              <a:ext cx="55375" cy="40850"/>
            </a:xfrm>
            <a:custGeom>
              <a:rect b="b" l="l" r="r" t="t"/>
              <a:pathLst>
                <a:path extrusionOk="0" h="1634" w="2215">
                  <a:moveTo>
                    <a:pt x="1879" y="0"/>
                  </a:moveTo>
                  <a:cubicBezTo>
                    <a:pt x="560" y="0"/>
                    <a:pt x="331" y="740"/>
                    <a:pt x="0" y="1634"/>
                  </a:cubicBezTo>
                  <a:cubicBezTo>
                    <a:pt x="774" y="1146"/>
                    <a:pt x="1989" y="967"/>
                    <a:pt x="2215" y="14"/>
                  </a:cubicBezTo>
                  <a:cubicBezTo>
                    <a:pt x="2096" y="5"/>
                    <a:pt x="1984" y="0"/>
                    <a:pt x="18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3" name="Google Shape;8743;p59"/>
            <p:cNvSpPr/>
            <p:nvPr/>
          </p:nvSpPr>
          <p:spPr>
            <a:xfrm>
              <a:off x="4319275" y="2282975"/>
              <a:ext cx="25925" cy="15975"/>
            </a:xfrm>
            <a:custGeom>
              <a:rect b="b" l="l" r="r" t="t"/>
              <a:pathLst>
                <a:path extrusionOk="0" h="639" w="1037">
                  <a:moveTo>
                    <a:pt x="659" y="1"/>
                  </a:moveTo>
                  <a:cubicBezTo>
                    <a:pt x="500" y="1"/>
                    <a:pt x="412" y="59"/>
                    <a:pt x="1" y="67"/>
                  </a:cubicBezTo>
                  <a:lnTo>
                    <a:pt x="1" y="627"/>
                  </a:lnTo>
                  <a:cubicBezTo>
                    <a:pt x="82" y="634"/>
                    <a:pt x="159" y="638"/>
                    <a:pt x="232" y="638"/>
                  </a:cubicBezTo>
                  <a:cubicBezTo>
                    <a:pt x="722" y="638"/>
                    <a:pt x="1005" y="461"/>
                    <a:pt x="1036" y="67"/>
                  </a:cubicBezTo>
                  <a:cubicBezTo>
                    <a:pt x="850" y="17"/>
                    <a:pt x="745"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4" name="Google Shape;8744;p59"/>
            <p:cNvSpPr/>
            <p:nvPr/>
          </p:nvSpPr>
          <p:spPr>
            <a:xfrm>
              <a:off x="4397550" y="1603600"/>
              <a:ext cx="56750" cy="22125"/>
            </a:xfrm>
            <a:custGeom>
              <a:rect b="b" l="l" r="r" t="t"/>
              <a:pathLst>
                <a:path extrusionOk="0" h="885" w="2270">
                  <a:moveTo>
                    <a:pt x="1787" y="1"/>
                  </a:moveTo>
                  <a:cubicBezTo>
                    <a:pt x="1084" y="143"/>
                    <a:pt x="1" y="24"/>
                    <a:pt x="84" y="810"/>
                  </a:cubicBezTo>
                  <a:cubicBezTo>
                    <a:pt x="212" y="860"/>
                    <a:pt x="396" y="884"/>
                    <a:pt x="599" y="884"/>
                  </a:cubicBezTo>
                  <a:cubicBezTo>
                    <a:pt x="1318" y="884"/>
                    <a:pt x="2270" y="577"/>
                    <a:pt x="178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5" name="Google Shape;8745;p59"/>
            <p:cNvSpPr/>
            <p:nvPr/>
          </p:nvSpPr>
          <p:spPr>
            <a:xfrm>
              <a:off x="4340400" y="2190275"/>
              <a:ext cx="61950" cy="64325"/>
            </a:xfrm>
            <a:custGeom>
              <a:rect b="b" l="l" r="r" t="t"/>
              <a:pathLst>
                <a:path extrusionOk="0" h="2573" w="2478">
                  <a:moveTo>
                    <a:pt x="713" y="0"/>
                  </a:moveTo>
                  <a:cubicBezTo>
                    <a:pt x="702" y="0"/>
                    <a:pt x="691" y="0"/>
                    <a:pt x="680" y="1"/>
                  </a:cubicBezTo>
                  <a:cubicBezTo>
                    <a:pt x="632" y="667"/>
                    <a:pt x="501" y="1084"/>
                    <a:pt x="1" y="1620"/>
                  </a:cubicBezTo>
                  <a:cubicBezTo>
                    <a:pt x="688" y="1750"/>
                    <a:pt x="1292" y="1951"/>
                    <a:pt x="1381" y="2562"/>
                  </a:cubicBezTo>
                  <a:lnTo>
                    <a:pt x="1381" y="2562"/>
                  </a:lnTo>
                  <a:cubicBezTo>
                    <a:pt x="1368" y="2452"/>
                    <a:pt x="1466" y="2423"/>
                    <a:pt x="1601" y="2423"/>
                  </a:cubicBezTo>
                  <a:cubicBezTo>
                    <a:pt x="1746" y="2423"/>
                    <a:pt x="1935" y="2456"/>
                    <a:pt x="2076" y="2456"/>
                  </a:cubicBezTo>
                  <a:cubicBezTo>
                    <a:pt x="2126" y="2456"/>
                    <a:pt x="2169" y="2452"/>
                    <a:pt x="2204" y="2441"/>
                  </a:cubicBezTo>
                  <a:cubicBezTo>
                    <a:pt x="2477" y="2013"/>
                    <a:pt x="2275" y="1846"/>
                    <a:pt x="2204" y="1358"/>
                  </a:cubicBezTo>
                  <a:cubicBezTo>
                    <a:pt x="1489" y="1310"/>
                    <a:pt x="1120" y="834"/>
                    <a:pt x="1537" y="263"/>
                  </a:cubicBezTo>
                  <a:cubicBezTo>
                    <a:pt x="1201" y="205"/>
                    <a:pt x="1113" y="0"/>
                    <a:pt x="713" y="0"/>
                  </a:cubicBezTo>
                  <a:close/>
                  <a:moveTo>
                    <a:pt x="1381" y="2562"/>
                  </a:moveTo>
                  <a:cubicBezTo>
                    <a:pt x="1381" y="2565"/>
                    <a:pt x="1381" y="2569"/>
                    <a:pt x="1382" y="2572"/>
                  </a:cubicBezTo>
                  <a:cubicBezTo>
                    <a:pt x="1382" y="2569"/>
                    <a:pt x="1381" y="2565"/>
                    <a:pt x="1381" y="256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6" name="Google Shape;8746;p59"/>
            <p:cNvSpPr/>
            <p:nvPr/>
          </p:nvSpPr>
          <p:spPr>
            <a:xfrm>
              <a:off x="4377325" y="1981925"/>
              <a:ext cx="25700" cy="8500"/>
            </a:xfrm>
            <a:custGeom>
              <a:rect b="b" l="l" r="r" t="t"/>
              <a:pathLst>
                <a:path extrusionOk="0" h="340" w="1028">
                  <a:moveTo>
                    <a:pt x="735" y="0"/>
                  </a:moveTo>
                  <a:cubicBezTo>
                    <a:pt x="494" y="0"/>
                    <a:pt x="197" y="188"/>
                    <a:pt x="0" y="322"/>
                  </a:cubicBezTo>
                  <a:cubicBezTo>
                    <a:pt x="45" y="313"/>
                    <a:pt x="97" y="309"/>
                    <a:pt x="152" y="309"/>
                  </a:cubicBezTo>
                  <a:cubicBezTo>
                    <a:pt x="319" y="309"/>
                    <a:pt x="521" y="340"/>
                    <a:pt x="683" y="340"/>
                  </a:cubicBezTo>
                  <a:cubicBezTo>
                    <a:pt x="887" y="340"/>
                    <a:pt x="1028" y="291"/>
                    <a:pt x="953" y="72"/>
                  </a:cubicBezTo>
                  <a:cubicBezTo>
                    <a:pt x="890" y="21"/>
                    <a:pt x="816" y="0"/>
                    <a:pt x="7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7" name="Google Shape;8747;p59"/>
            <p:cNvSpPr/>
            <p:nvPr/>
          </p:nvSpPr>
          <p:spPr>
            <a:xfrm>
              <a:off x="4488950" y="1383625"/>
              <a:ext cx="74125" cy="87850"/>
            </a:xfrm>
            <a:custGeom>
              <a:rect b="b" l="l" r="r" t="t"/>
              <a:pathLst>
                <a:path extrusionOk="0" h="3514" w="2965">
                  <a:moveTo>
                    <a:pt x="1012" y="1"/>
                  </a:moveTo>
                  <a:lnTo>
                    <a:pt x="1012" y="1"/>
                  </a:lnTo>
                  <a:cubicBezTo>
                    <a:pt x="1003" y="112"/>
                    <a:pt x="857" y="137"/>
                    <a:pt x="676" y="137"/>
                  </a:cubicBezTo>
                  <a:cubicBezTo>
                    <a:pt x="624" y="137"/>
                    <a:pt x="568" y="134"/>
                    <a:pt x="512" y="132"/>
                  </a:cubicBezTo>
                  <a:lnTo>
                    <a:pt x="512" y="132"/>
                  </a:lnTo>
                  <a:cubicBezTo>
                    <a:pt x="357" y="953"/>
                    <a:pt x="369" y="1239"/>
                    <a:pt x="1012" y="1620"/>
                  </a:cubicBezTo>
                  <a:cubicBezTo>
                    <a:pt x="762" y="2013"/>
                    <a:pt x="119" y="2144"/>
                    <a:pt x="0" y="2692"/>
                  </a:cubicBezTo>
                  <a:cubicBezTo>
                    <a:pt x="119" y="3049"/>
                    <a:pt x="500" y="3204"/>
                    <a:pt x="691" y="3513"/>
                  </a:cubicBezTo>
                  <a:cubicBezTo>
                    <a:pt x="922" y="3396"/>
                    <a:pt x="1109" y="3358"/>
                    <a:pt x="1278" y="3358"/>
                  </a:cubicBezTo>
                  <a:cubicBezTo>
                    <a:pt x="1586" y="3358"/>
                    <a:pt x="1834" y="3484"/>
                    <a:pt x="2184" y="3484"/>
                  </a:cubicBezTo>
                  <a:cubicBezTo>
                    <a:pt x="2343" y="3484"/>
                    <a:pt x="2523" y="3458"/>
                    <a:pt x="2739" y="3382"/>
                  </a:cubicBezTo>
                  <a:cubicBezTo>
                    <a:pt x="2965" y="2977"/>
                    <a:pt x="2512" y="2573"/>
                    <a:pt x="2560" y="2287"/>
                  </a:cubicBezTo>
                  <a:lnTo>
                    <a:pt x="2560" y="2287"/>
                  </a:lnTo>
                  <a:cubicBezTo>
                    <a:pt x="2511" y="2479"/>
                    <a:pt x="2344" y="2552"/>
                    <a:pt x="2151" y="2552"/>
                  </a:cubicBezTo>
                  <a:cubicBezTo>
                    <a:pt x="1828" y="2552"/>
                    <a:pt x="1429" y="2349"/>
                    <a:pt x="1369" y="2156"/>
                  </a:cubicBezTo>
                  <a:cubicBezTo>
                    <a:pt x="965" y="1406"/>
                    <a:pt x="1762" y="501"/>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8" name="Google Shape;8748;p59"/>
            <p:cNvSpPr/>
            <p:nvPr/>
          </p:nvSpPr>
          <p:spPr>
            <a:xfrm>
              <a:off x="4520200" y="1284525"/>
              <a:ext cx="24725" cy="23825"/>
            </a:xfrm>
            <a:custGeom>
              <a:rect b="b" l="l" r="r" t="t"/>
              <a:pathLst>
                <a:path extrusionOk="0" h="953" w="989">
                  <a:moveTo>
                    <a:pt x="619" y="0"/>
                  </a:moveTo>
                  <a:cubicBezTo>
                    <a:pt x="346" y="167"/>
                    <a:pt x="0" y="869"/>
                    <a:pt x="619" y="953"/>
                  </a:cubicBezTo>
                  <a:cubicBezTo>
                    <a:pt x="774" y="833"/>
                    <a:pt x="989" y="83"/>
                    <a:pt x="61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9" name="Google Shape;8749;p59"/>
            <p:cNvSpPr/>
            <p:nvPr/>
          </p:nvSpPr>
          <p:spPr>
            <a:xfrm>
              <a:off x="4518100" y="975750"/>
              <a:ext cx="34275" cy="27750"/>
            </a:xfrm>
            <a:custGeom>
              <a:rect b="b" l="l" r="r" t="t"/>
              <a:pathLst>
                <a:path extrusionOk="0" h="1110" w="1371">
                  <a:moveTo>
                    <a:pt x="922" y="0"/>
                  </a:moveTo>
                  <a:cubicBezTo>
                    <a:pt x="173" y="0"/>
                    <a:pt x="103" y="566"/>
                    <a:pt x="1" y="1088"/>
                  </a:cubicBezTo>
                  <a:cubicBezTo>
                    <a:pt x="77" y="1103"/>
                    <a:pt x="141" y="1109"/>
                    <a:pt x="198" y="1109"/>
                  </a:cubicBezTo>
                  <a:cubicBezTo>
                    <a:pt x="493" y="1109"/>
                    <a:pt x="575" y="939"/>
                    <a:pt x="864" y="939"/>
                  </a:cubicBezTo>
                  <a:cubicBezTo>
                    <a:pt x="915" y="939"/>
                    <a:pt x="971" y="945"/>
                    <a:pt x="1037" y="957"/>
                  </a:cubicBezTo>
                  <a:cubicBezTo>
                    <a:pt x="1120" y="647"/>
                    <a:pt x="1370" y="266"/>
                    <a:pt x="1037" y="4"/>
                  </a:cubicBezTo>
                  <a:cubicBezTo>
                    <a:pt x="997" y="2"/>
                    <a:pt x="959" y="0"/>
                    <a:pt x="92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0" name="Google Shape;8750;p59"/>
            <p:cNvSpPr/>
            <p:nvPr/>
          </p:nvSpPr>
          <p:spPr>
            <a:xfrm>
              <a:off x="4249950" y="1970000"/>
              <a:ext cx="19675" cy="20450"/>
            </a:xfrm>
            <a:custGeom>
              <a:rect b="b" l="l" r="r" t="t"/>
              <a:pathLst>
                <a:path extrusionOk="0" h="818" w="787">
                  <a:moveTo>
                    <a:pt x="495" y="0"/>
                  </a:moveTo>
                  <a:cubicBezTo>
                    <a:pt x="1" y="0"/>
                    <a:pt x="23" y="428"/>
                    <a:pt x="23" y="811"/>
                  </a:cubicBezTo>
                  <a:cubicBezTo>
                    <a:pt x="72" y="815"/>
                    <a:pt x="117" y="817"/>
                    <a:pt x="159" y="817"/>
                  </a:cubicBezTo>
                  <a:cubicBezTo>
                    <a:pt x="786" y="817"/>
                    <a:pt x="703" y="336"/>
                    <a:pt x="535" y="1"/>
                  </a:cubicBezTo>
                  <a:cubicBezTo>
                    <a:pt x="521" y="0"/>
                    <a:pt x="508" y="0"/>
                    <a:pt x="4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1" name="Google Shape;8751;p59"/>
            <p:cNvSpPr/>
            <p:nvPr/>
          </p:nvSpPr>
          <p:spPr>
            <a:xfrm>
              <a:off x="4258075" y="2078350"/>
              <a:ext cx="26700" cy="19175"/>
            </a:xfrm>
            <a:custGeom>
              <a:rect b="b" l="l" r="r" t="t"/>
              <a:pathLst>
                <a:path extrusionOk="0" h="767" w="1068">
                  <a:moveTo>
                    <a:pt x="389" y="1"/>
                  </a:moveTo>
                  <a:lnTo>
                    <a:pt x="389" y="1"/>
                  </a:lnTo>
                  <a:cubicBezTo>
                    <a:pt x="0" y="312"/>
                    <a:pt x="363" y="766"/>
                    <a:pt x="714" y="766"/>
                  </a:cubicBezTo>
                  <a:cubicBezTo>
                    <a:pt x="847" y="766"/>
                    <a:pt x="979" y="701"/>
                    <a:pt x="1067" y="537"/>
                  </a:cubicBezTo>
                  <a:cubicBezTo>
                    <a:pt x="663" y="489"/>
                    <a:pt x="686" y="120"/>
                    <a:pt x="38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2" name="Google Shape;8752;p59"/>
            <p:cNvSpPr/>
            <p:nvPr/>
          </p:nvSpPr>
          <p:spPr>
            <a:xfrm>
              <a:off x="4213025" y="2787075"/>
              <a:ext cx="34475" cy="29825"/>
            </a:xfrm>
            <a:custGeom>
              <a:rect b="b" l="l" r="r" t="t"/>
              <a:pathLst>
                <a:path extrusionOk="0" h="1193" w="1379">
                  <a:moveTo>
                    <a:pt x="1369" y="1"/>
                  </a:moveTo>
                  <a:cubicBezTo>
                    <a:pt x="583" y="84"/>
                    <a:pt x="524" y="775"/>
                    <a:pt x="0" y="1084"/>
                  </a:cubicBezTo>
                  <a:cubicBezTo>
                    <a:pt x="153" y="1159"/>
                    <a:pt x="296" y="1193"/>
                    <a:pt x="429" y="1193"/>
                  </a:cubicBezTo>
                  <a:cubicBezTo>
                    <a:pt x="1010" y="1193"/>
                    <a:pt x="1379" y="553"/>
                    <a:pt x="13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3" name="Google Shape;8753;p59"/>
            <p:cNvSpPr/>
            <p:nvPr/>
          </p:nvSpPr>
          <p:spPr>
            <a:xfrm>
              <a:off x="4269575" y="2359650"/>
              <a:ext cx="34925" cy="20425"/>
            </a:xfrm>
            <a:custGeom>
              <a:rect b="b" l="l" r="r" t="t"/>
              <a:pathLst>
                <a:path extrusionOk="0" h="817" w="1397">
                  <a:moveTo>
                    <a:pt x="786" y="0"/>
                  </a:moveTo>
                  <a:lnTo>
                    <a:pt x="786" y="0"/>
                  </a:lnTo>
                  <a:cubicBezTo>
                    <a:pt x="667" y="298"/>
                    <a:pt x="0" y="453"/>
                    <a:pt x="453" y="810"/>
                  </a:cubicBezTo>
                  <a:cubicBezTo>
                    <a:pt x="483" y="814"/>
                    <a:pt x="513" y="816"/>
                    <a:pt x="542" y="816"/>
                  </a:cubicBezTo>
                  <a:cubicBezTo>
                    <a:pt x="1084" y="816"/>
                    <a:pt x="1396" y="113"/>
                    <a:pt x="7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4" name="Google Shape;8754;p59"/>
            <p:cNvSpPr/>
            <p:nvPr/>
          </p:nvSpPr>
          <p:spPr>
            <a:xfrm>
              <a:off x="4298350" y="2384800"/>
              <a:ext cx="18125" cy="15825"/>
            </a:xfrm>
            <a:custGeom>
              <a:rect b="b" l="l" r="r" t="t"/>
              <a:pathLst>
                <a:path extrusionOk="0" h="633" w="725">
                  <a:moveTo>
                    <a:pt x="339" y="0"/>
                  </a:moveTo>
                  <a:cubicBezTo>
                    <a:pt x="0" y="0"/>
                    <a:pt x="223" y="423"/>
                    <a:pt x="159" y="625"/>
                  </a:cubicBezTo>
                  <a:cubicBezTo>
                    <a:pt x="197" y="630"/>
                    <a:pt x="232" y="633"/>
                    <a:pt x="265" y="633"/>
                  </a:cubicBezTo>
                  <a:cubicBezTo>
                    <a:pt x="720" y="633"/>
                    <a:pt x="725" y="196"/>
                    <a:pt x="480" y="18"/>
                  </a:cubicBezTo>
                  <a:cubicBezTo>
                    <a:pt x="425" y="6"/>
                    <a:pt x="378" y="0"/>
                    <a:pt x="3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5" name="Google Shape;8755;p59"/>
            <p:cNvSpPr/>
            <p:nvPr/>
          </p:nvSpPr>
          <p:spPr>
            <a:xfrm>
              <a:off x="4238625" y="2234025"/>
              <a:ext cx="46150" cy="34300"/>
            </a:xfrm>
            <a:custGeom>
              <a:rect b="b" l="l" r="r" t="t"/>
              <a:pathLst>
                <a:path extrusionOk="0" h="1372" w="1846">
                  <a:moveTo>
                    <a:pt x="655" y="1"/>
                  </a:moveTo>
                  <a:cubicBezTo>
                    <a:pt x="0" y="644"/>
                    <a:pt x="1381" y="632"/>
                    <a:pt x="1167" y="1370"/>
                  </a:cubicBezTo>
                  <a:cubicBezTo>
                    <a:pt x="1180" y="1371"/>
                    <a:pt x="1193" y="1371"/>
                    <a:pt x="1206" y="1371"/>
                  </a:cubicBezTo>
                  <a:cubicBezTo>
                    <a:pt x="1652" y="1371"/>
                    <a:pt x="1602" y="973"/>
                    <a:pt x="1845" y="822"/>
                  </a:cubicBezTo>
                  <a:cubicBezTo>
                    <a:pt x="1250" y="715"/>
                    <a:pt x="1417" y="1"/>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6" name="Google Shape;8756;p59"/>
            <p:cNvSpPr/>
            <p:nvPr/>
          </p:nvSpPr>
          <p:spPr>
            <a:xfrm>
              <a:off x="4302600" y="2240875"/>
              <a:ext cx="29500" cy="27125"/>
            </a:xfrm>
            <a:custGeom>
              <a:rect b="b" l="l" r="r" t="t"/>
              <a:pathLst>
                <a:path extrusionOk="0" h="1085" w="1180">
                  <a:moveTo>
                    <a:pt x="322" y="1"/>
                  </a:moveTo>
                  <a:cubicBezTo>
                    <a:pt x="1" y="322"/>
                    <a:pt x="394" y="965"/>
                    <a:pt x="834" y="1084"/>
                  </a:cubicBezTo>
                  <a:cubicBezTo>
                    <a:pt x="1180" y="739"/>
                    <a:pt x="870" y="60"/>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7" name="Google Shape;8757;p59"/>
            <p:cNvSpPr/>
            <p:nvPr/>
          </p:nvSpPr>
          <p:spPr>
            <a:xfrm>
              <a:off x="4779150" y="992400"/>
              <a:ext cx="22350" cy="17900"/>
            </a:xfrm>
            <a:custGeom>
              <a:rect b="b" l="l" r="r" t="t"/>
              <a:pathLst>
                <a:path extrusionOk="0" h="716" w="894">
                  <a:moveTo>
                    <a:pt x="603" y="1"/>
                  </a:moveTo>
                  <a:cubicBezTo>
                    <a:pt x="360" y="1"/>
                    <a:pt x="287" y="140"/>
                    <a:pt x="69" y="140"/>
                  </a:cubicBezTo>
                  <a:cubicBezTo>
                    <a:pt x="48" y="140"/>
                    <a:pt x="25" y="139"/>
                    <a:pt x="1" y="136"/>
                  </a:cubicBezTo>
                  <a:lnTo>
                    <a:pt x="1" y="136"/>
                  </a:lnTo>
                  <a:cubicBezTo>
                    <a:pt x="11" y="483"/>
                    <a:pt x="152" y="716"/>
                    <a:pt x="604" y="716"/>
                  </a:cubicBezTo>
                  <a:cubicBezTo>
                    <a:pt x="679" y="716"/>
                    <a:pt x="764" y="709"/>
                    <a:pt x="858" y="696"/>
                  </a:cubicBezTo>
                  <a:cubicBezTo>
                    <a:pt x="894" y="362"/>
                    <a:pt x="822" y="184"/>
                    <a:pt x="679" y="5"/>
                  </a:cubicBezTo>
                  <a:cubicBezTo>
                    <a:pt x="652" y="2"/>
                    <a:pt x="627" y="1"/>
                    <a:pt x="6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8" name="Google Shape;8758;p59"/>
            <p:cNvSpPr/>
            <p:nvPr/>
          </p:nvSpPr>
          <p:spPr>
            <a:xfrm>
              <a:off x="4675275" y="1026750"/>
              <a:ext cx="108075" cy="115500"/>
            </a:xfrm>
            <a:custGeom>
              <a:rect b="b" l="l" r="r" t="t"/>
              <a:pathLst>
                <a:path extrusionOk="0" h="4620" w="4323">
                  <a:moveTo>
                    <a:pt x="2953" y="0"/>
                  </a:moveTo>
                  <a:cubicBezTo>
                    <a:pt x="2885" y="159"/>
                    <a:pt x="2741" y="275"/>
                    <a:pt x="2470" y="275"/>
                  </a:cubicBezTo>
                  <a:cubicBezTo>
                    <a:pt x="2457" y="275"/>
                    <a:pt x="2443" y="275"/>
                    <a:pt x="2429" y="274"/>
                  </a:cubicBezTo>
                  <a:lnTo>
                    <a:pt x="2429" y="274"/>
                  </a:lnTo>
                  <a:cubicBezTo>
                    <a:pt x="2286" y="1072"/>
                    <a:pt x="3179" y="1048"/>
                    <a:pt x="3287" y="1620"/>
                  </a:cubicBezTo>
                  <a:cubicBezTo>
                    <a:pt x="3048" y="2382"/>
                    <a:pt x="2394" y="2834"/>
                    <a:pt x="1584" y="3108"/>
                  </a:cubicBezTo>
                  <a:cubicBezTo>
                    <a:pt x="1620" y="2870"/>
                    <a:pt x="1394" y="2810"/>
                    <a:pt x="1417" y="2572"/>
                  </a:cubicBezTo>
                  <a:cubicBezTo>
                    <a:pt x="1513" y="2489"/>
                    <a:pt x="2108" y="2155"/>
                    <a:pt x="1584" y="2024"/>
                  </a:cubicBezTo>
                  <a:lnTo>
                    <a:pt x="1584" y="2024"/>
                  </a:lnTo>
                  <a:cubicBezTo>
                    <a:pt x="1048" y="2632"/>
                    <a:pt x="0" y="4167"/>
                    <a:pt x="1584" y="4620"/>
                  </a:cubicBezTo>
                  <a:cubicBezTo>
                    <a:pt x="1989" y="4477"/>
                    <a:pt x="1513" y="3644"/>
                    <a:pt x="1929" y="3525"/>
                  </a:cubicBezTo>
                  <a:cubicBezTo>
                    <a:pt x="2014" y="3506"/>
                    <a:pt x="2084" y="3498"/>
                    <a:pt x="2144" y="3498"/>
                  </a:cubicBezTo>
                  <a:cubicBezTo>
                    <a:pt x="2514" y="3498"/>
                    <a:pt x="2484" y="3804"/>
                    <a:pt x="2863" y="3804"/>
                  </a:cubicBezTo>
                  <a:cubicBezTo>
                    <a:pt x="2891" y="3804"/>
                    <a:pt x="2921" y="3802"/>
                    <a:pt x="2953" y="3798"/>
                  </a:cubicBezTo>
                  <a:cubicBezTo>
                    <a:pt x="3299" y="3513"/>
                    <a:pt x="3965" y="3513"/>
                    <a:pt x="3977" y="2977"/>
                  </a:cubicBezTo>
                  <a:lnTo>
                    <a:pt x="3977" y="2977"/>
                  </a:lnTo>
                  <a:cubicBezTo>
                    <a:pt x="3919" y="2981"/>
                    <a:pt x="3864" y="2984"/>
                    <a:pt x="3812" y="2984"/>
                  </a:cubicBezTo>
                  <a:cubicBezTo>
                    <a:pt x="3460" y="2984"/>
                    <a:pt x="3257" y="2873"/>
                    <a:pt x="3299" y="2572"/>
                  </a:cubicBezTo>
                  <a:cubicBezTo>
                    <a:pt x="3477" y="1905"/>
                    <a:pt x="3894" y="1429"/>
                    <a:pt x="4322" y="953"/>
                  </a:cubicBezTo>
                  <a:cubicBezTo>
                    <a:pt x="3477" y="941"/>
                    <a:pt x="3429" y="310"/>
                    <a:pt x="2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9" name="Google Shape;8759;p59"/>
            <p:cNvSpPr/>
            <p:nvPr/>
          </p:nvSpPr>
          <p:spPr>
            <a:xfrm>
              <a:off x="4897000" y="982150"/>
              <a:ext cx="31900" cy="20500"/>
            </a:xfrm>
            <a:custGeom>
              <a:rect b="b" l="l" r="r" t="t"/>
              <a:pathLst>
                <a:path extrusionOk="0" h="820" w="1276">
                  <a:moveTo>
                    <a:pt x="533" y="0"/>
                  </a:moveTo>
                  <a:cubicBezTo>
                    <a:pt x="495" y="0"/>
                    <a:pt x="453" y="3"/>
                    <a:pt x="406" y="10"/>
                  </a:cubicBezTo>
                  <a:cubicBezTo>
                    <a:pt x="1" y="286"/>
                    <a:pt x="484" y="819"/>
                    <a:pt x="893" y="819"/>
                  </a:cubicBezTo>
                  <a:cubicBezTo>
                    <a:pt x="1049" y="819"/>
                    <a:pt x="1194" y="743"/>
                    <a:pt x="1276" y="546"/>
                  </a:cubicBezTo>
                  <a:cubicBezTo>
                    <a:pt x="823" y="524"/>
                    <a:pt x="1015" y="0"/>
                    <a:pt x="53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0" name="Google Shape;8760;p59"/>
            <p:cNvSpPr/>
            <p:nvPr/>
          </p:nvSpPr>
          <p:spPr>
            <a:xfrm>
              <a:off x="3811775" y="3356575"/>
              <a:ext cx="38725" cy="17775"/>
            </a:xfrm>
            <a:custGeom>
              <a:rect b="b" l="l" r="r" t="t"/>
              <a:pathLst>
                <a:path extrusionOk="0" h="711" w="1549">
                  <a:moveTo>
                    <a:pt x="426" y="1"/>
                  </a:moveTo>
                  <a:cubicBezTo>
                    <a:pt x="352" y="1"/>
                    <a:pt x="270" y="7"/>
                    <a:pt x="179" y="21"/>
                  </a:cubicBezTo>
                  <a:cubicBezTo>
                    <a:pt x="1" y="416"/>
                    <a:pt x="584" y="710"/>
                    <a:pt x="1046" y="710"/>
                  </a:cubicBezTo>
                  <a:cubicBezTo>
                    <a:pt x="1294" y="710"/>
                    <a:pt x="1507" y="626"/>
                    <a:pt x="1548" y="426"/>
                  </a:cubicBezTo>
                  <a:cubicBezTo>
                    <a:pt x="1107" y="352"/>
                    <a:pt x="981" y="1"/>
                    <a:pt x="4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1" name="Google Shape;8761;p59"/>
            <p:cNvSpPr/>
            <p:nvPr/>
          </p:nvSpPr>
          <p:spPr>
            <a:xfrm>
              <a:off x="4587775" y="1046900"/>
              <a:ext cx="53300" cy="30775"/>
            </a:xfrm>
            <a:custGeom>
              <a:rect b="b" l="l" r="r" t="t"/>
              <a:pathLst>
                <a:path extrusionOk="0" h="1231" w="2132">
                  <a:moveTo>
                    <a:pt x="922" y="1"/>
                  </a:moveTo>
                  <a:cubicBezTo>
                    <a:pt x="659" y="1"/>
                    <a:pt x="459" y="63"/>
                    <a:pt x="310" y="147"/>
                  </a:cubicBezTo>
                  <a:cubicBezTo>
                    <a:pt x="0" y="897"/>
                    <a:pt x="1381" y="718"/>
                    <a:pt x="810" y="1230"/>
                  </a:cubicBezTo>
                  <a:cubicBezTo>
                    <a:pt x="1182" y="1222"/>
                    <a:pt x="1409" y="962"/>
                    <a:pt x="1679" y="962"/>
                  </a:cubicBezTo>
                  <a:cubicBezTo>
                    <a:pt x="1781" y="962"/>
                    <a:pt x="1888" y="998"/>
                    <a:pt x="2012" y="1099"/>
                  </a:cubicBezTo>
                  <a:cubicBezTo>
                    <a:pt x="2131" y="206"/>
                    <a:pt x="1036" y="1016"/>
                    <a:pt x="1155" y="16"/>
                  </a:cubicBezTo>
                  <a:cubicBezTo>
                    <a:pt x="1073" y="5"/>
                    <a:pt x="995" y="1"/>
                    <a:pt x="9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2" name="Google Shape;8762;p59"/>
            <p:cNvSpPr/>
            <p:nvPr/>
          </p:nvSpPr>
          <p:spPr>
            <a:xfrm>
              <a:off x="4578250" y="1230350"/>
              <a:ext cx="21750" cy="16975"/>
            </a:xfrm>
            <a:custGeom>
              <a:rect b="b" l="l" r="r" t="t"/>
              <a:pathLst>
                <a:path extrusionOk="0" h="679" w="870">
                  <a:moveTo>
                    <a:pt x="691" y="0"/>
                  </a:moveTo>
                  <a:lnTo>
                    <a:pt x="691" y="0"/>
                  </a:lnTo>
                  <a:cubicBezTo>
                    <a:pt x="274" y="12"/>
                    <a:pt x="36" y="203"/>
                    <a:pt x="0" y="536"/>
                  </a:cubicBezTo>
                  <a:cubicBezTo>
                    <a:pt x="119" y="536"/>
                    <a:pt x="214" y="560"/>
                    <a:pt x="179" y="679"/>
                  </a:cubicBezTo>
                  <a:cubicBezTo>
                    <a:pt x="619" y="655"/>
                    <a:pt x="857" y="476"/>
                    <a:pt x="869" y="131"/>
                  </a:cubicBezTo>
                  <a:cubicBezTo>
                    <a:pt x="762" y="131"/>
                    <a:pt x="679" y="107"/>
                    <a:pt x="6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3" name="Google Shape;8763;p59"/>
            <p:cNvSpPr/>
            <p:nvPr/>
          </p:nvSpPr>
          <p:spPr>
            <a:xfrm>
              <a:off x="4558450" y="1474425"/>
              <a:ext cx="25175" cy="20775"/>
            </a:xfrm>
            <a:custGeom>
              <a:rect b="b" l="l" r="r" t="t"/>
              <a:pathLst>
                <a:path extrusionOk="0" h="831" w="1007">
                  <a:moveTo>
                    <a:pt x="292" y="0"/>
                  </a:moveTo>
                  <a:lnTo>
                    <a:pt x="292" y="0"/>
                  </a:lnTo>
                  <a:cubicBezTo>
                    <a:pt x="57" y="190"/>
                    <a:pt x="1" y="830"/>
                    <a:pt x="535" y="830"/>
                  </a:cubicBezTo>
                  <a:cubicBezTo>
                    <a:pt x="571" y="830"/>
                    <a:pt x="609" y="828"/>
                    <a:pt x="649" y="822"/>
                  </a:cubicBezTo>
                  <a:cubicBezTo>
                    <a:pt x="1006" y="536"/>
                    <a:pt x="697" y="72"/>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4" name="Google Shape;8764;p59"/>
            <p:cNvSpPr/>
            <p:nvPr/>
          </p:nvSpPr>
          <p:spPr>
            <a:xfrm>
              <a:off x="4530025" y="1372875"/>
              <a:ext cx="32750" cy="61075"/>
            </a:xfrm>
            <a:custGeom>
              <a:rect b="b" l="l" r="r" t="t"/>
              <a:pathLst>
                <a:path extrusionOk="0" h="2443" w="1310">
                  <a:moveTo>
                    <a:pt x="292" y="0"/>
                  </a:moveTo>
                  <a:cubicBezTo>
                    <a:pt x="275" y="0"/>
                    <a:pt x="257" y="1"/>
                    <a:pt x="238" y="2"/>
                  </a:cubicBezTo>
                  <a:cubicBezTo>
                    <a:pt x="834" y="693"/>
                    <a:pt x="0" y="1979"/>
                    <a:pt x="1084" y="2443"/>
                  </a:cubicBezTo>
                  <a:cubicBezTo>
                    <a:pt x="1310" y="1431"/>
                    <a:pt x="715" y="1431"/>
                    <a:pt x="1250" y="681"/>
                  </a:cubicBezTo>
                  <a:lnTo>
                    <a:pt x="1250" y="681"/>
                  </a:lnTo>
                  <a:cubicBezTo>
                    <a:pt x="1204" y="687"/>
                    <a:pt x="1163" y="690"/>
                    <a:pt x="1125" y="690"/>
                  </a:cubicBezTo>
                  <a:cubicBezTo>
                    <a:pt x="554" y="690"/>
                    <a:pt x="857" y="0"/>
                    <a:pt x="2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5" name="Google Shape;8765;p59"/>
            <p:cNvSpPr/>
            <p:nvPr/>
          </p:nvSpPr>
          <p:spPr>
            <a:xfrm>
              <a:off x="4663475" y="1019950"/>
              <a:ext cx="26400" cy="24075"/>
            </a:xfrm>
            <a:custGeom>
              <a:rect b="b" l="l" r="r" t="t"/>
              <a:pathLst>
                <a:path extrusionOk="0" h="963" w="1056">
                  <a:moveTo>
                    <a:pt x="944" y="1"/>
                  </a:moveTo>
                  <a:cubicBezTo>
                    <a:pt x="441" y="1"/>
                    <a:pt x="0" y="918"/>
                    <a:pt x="687" y="963"/>
                  </a:cubicBezTo>
                  <a:cubicBezTo>
                    <a:pt x="1032" y="820"/>
                    <a:pt x="1056" y="439"/>
                    <a:pt x="1032" y="10"/>
                  </a:cubicBezTo>
                  <a:cubicBezTo>
                    <a:pt x="1003" y="4"/>
                    <a:pt x="973" y="1"/>
                    <a:pt x="9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6" name="Google Shape;8766;p59"/>
            <p:cNvSpPr/>
            <p:nvPr/>
          </p:nvSpPr>
          <p:spPr>
            <a:xfrm>
              <a:off x="4613025" y="1270825"/>
              <a:ext cx="55725" cy="34275"/>
            </a:xfrm>
            <a:custGeom>
              <a:rect b="b" l="l" r="r" t="t"/>
              <a:pathLst>
                <a:path extrusionOk="0" h="1371" w="2229">
                  <a:moveTo>
                    <a:pt x="335" y="0"/>
                  </a:moveTo>
                  <a:lnTo>
                    <a:pt x="335" y="0"/>
                  </a:lnTo>
                  <a:cubicBezTo>
                    <a:pt x="1" y="424"/>
                    <a:pt x="63" y="1371"/>
                    <a:pt x="856" y="1371"/>
                  </a:cubicBezTo>
                  <a:cubicBezTo>
                    <a:pt x="909" y="1371"/>
                    <a:pt x="966" y="1367"/>
                    <a:pt x="1026" y="1358"/>
                  </a:cubicBezTo>
                  <a:cubicBezTo>
                    <a:pt x="1398" y="1314"/>
                    <a:pt x="1177" y="809"/>
                    <a:pt x="1571" y="809"/>
                  </a:cubicBezTo>
                  <a:cubicBezTo>
                    <a:pt x="1606" y="809"/>
                    <a:pt x="1647" y="813"/>
                    <a:pt x="1693" y="822"/>
                  </a:cubicBezTo>
                  <a:cubicBezTo>
                    <a:pt x="1562" y="1251"/>
                    <a:pt x="1967" y="1251"/>
                    <a:pt x="2229" y="1370"/>
                  </a:cubicBezTo>
                  <a:cubicBezTo>
                    <a:pt x="2109" y="512"/>
                    <a:pt x="1395" y="119"/>
                    <a:pt x="33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7" name="Google Shape;8767;p59"/>
            <p:cNvSpPr/>
            <p:nvPr/>
          </p:nvSpPr>
          <p:spPr>
            <a:xfrm>
              <a:off x="4876675" y="1053075"/>
              <a:ext cx="26975" cy="21100"/>
            </a:xfrm>
            <a:custGeom>
              <a:rect b="b" l="l" r="r" t="t"/>
              <a:pathLst>
                <a:path extrusionOk="0" h="844" w="1079">
                  <a:moveTo>
                    <a:pt x="697" y="1"/>
                  </a:moveTo>
                  <a:cubicBezTo>
                    <a:pt x="112" y="1"/>
                    <a:pt x="1" y="644"/>
                    <a:pt x="207" y="840"/>
                  </a:cubicBezTo>
                  <a:cubicBezTo>
                    <a:pt x="242" y="842"/>
                    <a:pt x="275" y="844"/>
                    <a:pt x="307" y="844"/>
                  </a:cubicBezTo>
                  <a:cubicBezTo>
                    <a:pt x="990" y="844"/>
                    <a:pt x="1079" y="371"/>
                    <a:pt x="874" y="19"/>
                  </a:cubicBezTo>
                  <a:cubicBezTo>
                    <a:pt x="811" y="7"/>
                    <a:pt x="752" y="1"/>
                    <a:pt x="6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8" name="Google Shape;8768;p59"/>
            <p:cNvSpPr/>
            <p:nvPr/>
          </p:nvSpPr>
          <p:spPr>
            <a:xfrm>
              <a:off x="3971925" y="2397450"/>
              <a:ext cx="22925" cy="17825"/>
            </a:xfrm>
            <a:custGeom>
              <a:rect b="b" l="l" r="r" t="t"/>
              <a:pathLst>
                <a:path extrusionOk="0" h="713" w="917">
                  <a:moveTo>
                    <a:pt x="583" y="0"/>
                  </a:moveTo>
                  <a:lnTo>
                    <a:pt x="583" y="0"/>
                  </a:lnTo>
                  <a:cubicBezTo>
                    <a:pt x="524" y="334"/>
                    <a:pt x="0" y="250"/>
                    <a:pt x="71" y="691"/>
                  </a:cubicBezTo>
                  <a:cubicBezTo>
                    <a:pt x="127" y="706"/>
                    <a:pt x="180" y="713"/>
                    <a:pt x="230" y="713"/>
                  </a:cubicBezTo>
                  <a:cubicBezTo>
                    <a:pt x="697" y="713"/>
                    <a:pt x="917" y="119"/>
                    <a:pt x="58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9" name="Google Shape;8769;p59"/>
            <p:cNvSpPr/>
            <p:nvPr/>
          </p:nvSpPr>
          <p:spPr>
            <a:xfrm>
              <a:off x="3925775" y="1648250"/>
              <a:ext cx="25925" cy="19975"/>
            </a:xfrm>
            <a:custGeom>
              <a:rect b="b" l="l" r="r" t="t"/>
              <a:pathLst>
                <a:path extrusionOk="0" h="799" w="1037">
                  <a:moveTo>
                    <a:pt x="346" y="0"/>
                  </a:moveTo>
                  <a:cubicBezTo>
                    <a:pt x="1" y="239"/>
                    <a:pt x="286" y="489"/>
                    <a:pt x="346" y="798"/>
                  </a:cubicBezTo>
                  <a:cubicBezTo>
                    <a:pt x="1036" y="774"/>
                    <a:pt x="858" y="36"/>
                    <a:pt x="34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0" name="Google Shape;8770;p59"/>
            <p:cNvSpPr/>
            <p:nvPr/>
          </p:nvSpPr>
          <p:spPr>
            <a:xfrm>
              <a:off x="3914575" y="2281700"/>
              <a:ext cx="23425" cy="20825"/>
            </a:xfrm>
            <a:custGeom>
              <a:rect b="b" l="l" r="r" t="t"/>
              <a:pathLst>
                <a:path extrusionOk="0" h="833" w="937">
                  <a:moveTo>
                    <a:pt x="606" y="1"/>
                  </a:moveTo>
                  <a:cubicBezTo>
                    <a:pt x="1" y="1"/>
                    <a:pt x="433" y="702"/>
                    <a:pt x="639" y="832"/>
                  </a:cubicBezTo>
                  <a:cubicBezTo>
                    <a:pt x="520" y="416"/>
                    <a:pt x="937" y="439"/>
                    <a:pt x="818" y="23"/>
                  </a:cubicBezTo>
                  <a:cubicBezTo>
                    <a:pt x="736" y="8"/>
                    <a:pt x="666" y="1"/>
                    <a:pt x="60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1" name="Google Shape;8771;p59"/>
            <p:cNvSpPr/>
            <p:nvPr/>
          </p:nvSpPr>
          <p:spPr>
            <a:xfrm>
              <a:off x="4211225" y="2726050"/>
              <a:ext cx="31575" cy="20500"/>
            </a:xfrm>
            <a:custGeom>
              <a:rect b="b" l="l" r="r" t="t"/>
              <a:pathLst>
                <a:path extrusionOk="0" h="820" w="1263">
                  <a:moveTo>
                    <a:pt x="239" y="1"/>
                  </a:moveTo>
                  <a:cubicBezTo>
                    <a:pt x="84" y="144"/>
                    <a:pt x="1" y="358"/>
                    <a:pt x="72" y="668"/>
                  </a:cubicBezTo>
                  <a:cubicBezTo>
                    <a:pt x="108" y="658"/>
                    <a:pt x="147" y="654"/>
                    <a:pt x="187" y="654"/>
                  </a:cubicBezTo>
                  <a:cubicBezTo>
                    <a:pt x="447" y="654"/>
                    <a:pt x="785" y="819"/>
                    <a:pt x="1012" y="819"/>
                  </a:cubicBezTo>
                  <a:cubicBezTo>
                    <a:pt x="1158" y="819"/>
                    <a:pt x="1258" y="751"/>
                    <a:pt x="1263" y="525"/>
                  </a:cubicBezTo>
                  <a:lnTo>
                    <a:pt x="1263" y="525"/>
                  </a:lnTo>
                  <a:cubicBezTo>
                    <a:pt x="1233" y="528"/>
                    <a:pt x="1206" y="529"/>
                    <a:pt x="1179" y="529"/>
                  </a:cubicBezTo>
                  <a:cubicBezTo>
                    <a:pt x="668" y="529"/>
                    <a:pt x="771" y="1"/>
                    <a:pt x="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2" name="Google Shape;8772;p59"/>
            <p:cNvSpPr/>
            <p:nvPr/>
          </p:nvSpPr>
          <p:spPr>
            <a:xfrm>
              <a:off x="3979350" y="2454900"/>
              <a:ext cx="45275" cy="27100"/>
            </a:xfrm>
            <a:custGeom>
              <a:rect b="b" l="l" r="r" t="t"/>
              <a:pathLst>
                <a:path extrusionOk="0" h="1084" w="1811">
                  <a:moveTo>
                    <a:pt x="108" y="0"/>
                  </a:moveTo>
                  <a:lnTo>
                    <a:pt x="108" y="0"/>
                  </a:lnTo>
                  <a:cubicBezTo>
                    <a:pt x="1" y="810"/>
                    <a:pt x="596" y="1072"/>
                    <a:pt x="1477" y="1084"/>
                  </a:cubicBezTo>
                  <a:cubicBezTo>
                    <a:pt x="1560" y="893"/>
                    <a:pt x="1739" y="739"/>
                    <a:pt x="1810" y="536"/>
                  </a:cubicBezTo>
                  <a:cubicBezTo>
                    <a:pt x="1084" y="488"/>
                    <a:pt x="739" y="131"/>
                    <a:pt x="10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3" name="Google Shape;8773;p59"/>
            <p:cNvSpPr/>
            <p:nvPr/>
          </p:nvSpPr>
          <p:spPr>
            <a:xfrm>
              <a:off x="3857650" y="2203350"/>
              <a:ext cx="21725" cy="21475"/>
            </a:xfrm>
            <a:custGeom>
              <a:rect b="b" l="l" r="r" t="t"/>
              <a:pathLst>
                <a:path extrusionOk="0" h="859" w="869">
                  <a:moveTo>
                    <a:pt x="726" y="0"/>
                  </a:moveTo>
                  <a:cubicBezTo>
                    <a:pt x="33" y="0"/>
                    <a:pt x="1" y="777"/>
                    <a:pt x="630" y="859"/>
                  </a:cubicBezTo>
                  <a:cubicBezTo>
                    <a:pt x="868" y="716"/>
                    <a:pt x="773" y="323"/>
                    <a:pt x="773" y="2"/>
                  </a:cubicBezTo>
                  <a:cubicBezTo>
                    <a:pt x="757" y="1"/>
                    <a:pt x="741" y="0"/>
                    <a:pt x="7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4" name="Google Shape;8774;p59"/>
            <p:cNvSpPr/>
            <p:nvPr/>
          </p:nvSpPr>
          <p:spPr>
            <a:xfrm>
              <a:off x="4049000" y="1205550"/>
              <a:ext cx="29800" cy="11725"/>
            </a:xfrm>
            <a:custGeom>
              <a:rect b="b" l="l" r="r" t="t"/>
              <a:pathLst>
                <a:path extrusionOk="0" h="469" w="1192">
                  <a:moveTo>
                    <a:pt x="878" y="1"/>
                  </a:moveTo>
                  <a:cubicBezTo>
                    <a:pt x="514" y="1"/>
                    <a:pt x="9" y="155"/>
                    <a:pt x="1" y="468"/>
                  </a:cubicBezTo>
                  <a:lnTo>
                    <a:pt x="1191" y="468"/>
                  </a:lnTo>
                  <a:lnTo>
                    <a:pt x="1191" y="63"/>
                  </a:lnTo>
                  <a:cubicBezTo>
                    <a:pt x="1127" y="22"/>
                    <a:pt x="1012" y="1"/>
                    <a:pt x="8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5" name="Google Shape;8775;p59"/>
            <p:cNvSpPr/>
            <p:nvPr/>
          </p:nvSpPr>
          <p:spPr>
            <a:xfrm>
              <a:off x="3908275" y="2665350"/>
              <a:ext cx="30925" cy="17725"/>
            </a:xfrm>
            <a:custGeom>
              <a:rect b="b" l="l" r="r" t="t"/>
              <a:pathLst>
                <a:path extrusionOk="0" h="709" w="1237">
                  <a:moveTo>
                    <a:pt x="391" y="0"/>
                  </a:moveTo>
                  <a:cubicBezTo>
                    <a:pt x="1" y="350"/>
                    <a:pt x="316" y="708"/>
                    <a:pt x="886" y="708"/>
                  </a:cubicBezTo>
                  <a:cubicBezTo>
                    <a:pt x="995" y="708"/>
                    <a:pt x="1112" y="695"/>
                    <a:pt x="1236" y="667"/>
                  </a:cubicBezTo>
                  <a:cubicBezTo>
                    <a:pt x="1236" y="226"/>
                    <a:pt x="962" y="0"/>
                    <a:pt x="3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6" name="Google Shape;8776;p59"/>
            <p:cNvSpPr/>
            <p:nvPr/>
          </p:nvSpPr>
          <p:spPr>
            <a:xfrm>
              <a:off x="3900475" y="1467400"/>
              <a:ext cx="23825" cy="12325"/>
            </a:xfrm>
            <a:custGeom>
              <a:rect b="b" l="l" r="r" t="t"/>
              <a:pathLst>
                <a:path extrusionOk="0" h="493" w="953">
                  <a:moveTo>
                    <a:pt x="309" y="1"/>
                  </a:moveTo>
                  <a:cubicBezTo>
                    <a:pt x="210" y="1"/>
                    <a:pt x="106" y="4"/>
                    <a:pt x="1" y="7"/>
                  </a:cubicBezTo>
                  <a:cubicBezTo>
                    <a:pt x="11" y="341"/>
                    <a:pt x="278" y="492"/>
                    <a:pt x="745" y="492"/>
                  </a:cubicBezTo>
                  <a:cubicBezTo>
                    <a:pt x="810" y="492"/>
                    <a:pt x="880" y="489"/>
                    <a:pt x="953" y="484"/>
                  </a:cubicBezTo>
                  <a:lnTo>
                    <a:pt x="953" y="126"/>
                  </a:lnTo>
                  <a:cubicBezTo>
                    <a:pt x="798" y="23"/>
                    <a:pt x="569" y="1"/>
                    <a:pt x="3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7" name="Google Shape;8777;p59"/>
            <p:cNvSpPr/>
            <p:nvPr/>
          </p:nvSpPr>
          <p:spPr>
            <a:xfrm>
              <a:off x="3978175" y="2787200"/>
              <a:ext cx="66400" cy="74925"/>
            </a:xfrm>
            <a:custGeom>
              <a:rect b="b" l="l" r="r" t="t"/>
              <a:pathLst>
                <a:path extrusionOk="0" h="2997" w="2656">
                  <a:moveTo>
                    <a:pt x="473" y="0"/>
                  </a:moveTo>
                  <a:cubicBezTo>
                    <a:pt x="338" y="0"/>
                    <a:pt x="184" y="40"/>
                    <a:pt x="0" y="139"/>
                  </a:cubicBezTo>
                  <a:cubicBezTo>
                    <a:pt x="1417" y="710"/>
                    <a:pt x="1607" y="2103"/>
                    <a:pt x="2238" y="2996"/>
                  </a:cubicBezTo>
                  <a:cubicBezTo>
                    <a:pt x="2655" y="2186"/>
                    <a:pt x="1881" y="1805"/>
                    <a:pt x="2238" y="829"/>
                  </a:cubicBezTo>
                  <a:lnTo>
                    <a:pt x="2238" y="829"/>
                  </a:lnTo>
                  <a:cubicBezTo>
                    <a:pt x="2188" y="835"/>
                    <a:pt x="2140" y="838"/>
                    <a:pt x="2094" y="838"/>
                  </a:cubicBezTo>
                  <a:cubicBezTo>
                    <a:pt x="1298" y="838"/>
                    <a:pt x="1087"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8" name="Google Shape;8778;p59"/>
            <p:cNvSpPr/>
            <p:nvPr/>
          </p:nvSpPr>
          <p:spPr>
            <a:xfrm>
              <a:off x="4152000" y="1485125"/>
              <a:ext cx="19375" cy="20275"/>
            </a:xfrm>
            <a:custGeom>
              <a:rect b="b" l="l" r="r" t="t"/>
              <a:pathLst>
                <a:path extrusionOk="0" h="811" w="775">
                  <a:moveTo>
                    <a:pt x="322" y="1"/>
                  </a:moveTo>
                  <a:cubicBezTo>
                    <a:pt x="0" y="251"/>
                    <a:pt x="322" y="703"/>
                    <a:pt x="667" y="810"/>
                  </a:cubicBezTo>
                  <a:cubicBezTo>
                    <a:pt x="667" y="453"/>
                    <a:pt x="774" y="1"/>
                    <a:pt x="32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9" name="Google Shape;8779;p59"/>
            <p:cNvSpPr/>
            <p:nvPr/>
          </p:nvSpPr>
          <p:spPr>
            <a:xfrm>
              <a:off x="4181750" y="1549600"/>
              <a:ext cx="29800" cy="26650"/>
            </a:xfrm>
            <a:custGeom>
              <a:rect b="b" l="l" r="r" t="t"/>
              <a:pathLst>
                <a:path extrusionOk="0" h="1066" w="1192">
                  <a:moveTo>
                    <a:pt x="826" y="0"/>
                  </a:moveTo>
                  <a:cubicBezTo>
                    <a:pt x="338" y="0"/>
                    <a:pt x="157" y="713"/>
                    <a:pt x="1" y="1065"/>
                  </a:cubicBezTo>
                  <a:cubicBezTo>
                    <a:pt x="608" y="934"/>
                    <a:pt x="989" y="613"/>
                    <a:pt x="1192" y="113"/>
                  </a:cubicBezTo>
                  <a:cubicBezTo>
                    <a:pt x="1053" y="34"/>
                    <a:pt x="932" y="0"/>
                    <a:pt x="82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0" name="Google Shape;8780;p59"/>
            <p:cNvSpPr/>
            <p:nvPr/>
          </p:nvSpPr>
          <p:spPr>
            <a:xfrm>
              <a:off x="4207050" y="1330650"/>
              <a:ext cx="26825" cy="18175"/>
            </a:xfrm>
            <a:custGeom>
              <a:rect b="b" l="l" r="r" t="t"/>
              <a:pathLst>
                <a:path extrusionOk="0" h="727" w="1073">
                  <a:moveTo>
                    <a:pt x="96" y="1"/>
                  </a:moveTo>
                  <a:lnTo>
                    <a:pt x="96" y="1"/>
                  </a:lnTo>
                  <a:cubicBezTo>
                    <a:pt x="1" y="358"/>
                    <a:pt x="275" y="417"/>
                    <a:pt x="275" y="715"/>
                  </a:cubicBezTo>
                  <a:cubicBezTo>
                    <a:pt x="359" y="723"/>
                    <a:pt x="436" y="727"/>
                    <a:pt x="508" y="727"/>
                  </a:cubicBezTo>
                  <a:cubicBezTo>
                    <a:pt x="758" y="727"/>
                    <a:pt x="933" y="679"/>
                    <a:pt x="1073" y="596"/>
                  </a:cubicBezTo>
                  <a:cubicBezTo>
                    <a:pt x="1037" y="179"/>
                    <a:pt x="596" y="84"/>
                    <a:pt x="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1" name="Google Shape;8781;p59"/>
            <p:cNvSpPr/>
            <p:nvPr/>
          </p:nvSpPr>
          <p:spPr>
            <a:xfrm>
              <a:off x="4177300" y="1142525"/>
              <a:ext cx="24225" cy="17200"/>
            </a:xfrm>
            <a:custGeom>
              <a:rect b="b" l="l" r="r" t="t"/>
              <a:pathLst>
                <a:path extrusionOk="0" h="688" w="969">
                  <a:moveTo>
                    <a:pt x="488" y="1"/>
                  </a:moveTo>
                  <a:cubicBezTo>
                    <a:pt x="405" y="287"/>
                    <a:pt x="0" y="429"/>
                    <a:pt x="322" y="668"/>
                  </a:cubicBezTo>
                  <a:cubicBezTo>
                    <a:pt x="378" y="681"/>
                    <a:pt x="429" y="687"/>
                    <a:pt x="476" y="687"/>
                  </a:cubicBezTo>
                  <a:cubicBezTo>
                    <a:pt x="969" y="687"/>
                    <a:pt x="967" y="12"/>
                    <a:pt x="48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2" name="Google Shape;8782;p59"/>
            <p:cNvSpPr/>
            <p:nvPr/>
          </p:nvSpPr>
          <p:spPr>
            <a:xfrm>
              <a:off x="4158250" y="2271850"/>
              <a:ext cx="19375" cy="20250"/>
            </a:xfrm>
            <a:custGeom>
              <a:rect b="b" l="l" r="r" t="t"/>
              <a:pathLst>
                <a:path extrusionOk="0" h="810" w="775">
                  <a:moveTo>
                    <a:pt x="298" y="0"/>
                  </a:moveTo>
                  <a:cubicBezTo>
                    <a:pt x="286" y="321"/>
                    <a:pt x="0" y="381"/>
                    <a:pt x="119" y="810"/>
                  </a:cubicBezTo>
                  <a:cubicBezTo>
                    <a:pt x="774" y="798"/>
                    <a:pt x="596" y="214"/>
                    <a:pt x="29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3" name="Google Shape;8783;p59"/>
            <p:cNvSpPr/>
            <p:nvPr/>
          </p:nvSpPr>
          <p:spPr>
            <a:xfrm>
              <a:off x="4198425" y="1298500"/>
              <a:ext cx="25625" cy="13425"/>
            </a:xfrm>
            <a:custGeom>
              <a:rect b="b" l="l" r="r" t="t"/>
              <a:pathLst>
                <a:path extrusionOk="0" h="537" w="1025">
                  <a:moveTo>
                    <a:pt x="691" y="1"/>
                  </a:moveTo>
                  <a:cubicBezTo>
                    <a:pt x="239" y="13"/>
                    <a:pt x="48" y="191"/>
                    <a:pt x="1" y="536"/>
                  </a:cubicBezTo>
                  <a:cubicBezTo>
                    <a:pt x="453" y="536"/>
                    <a:pt x="810" y="477"/>
                    <a:pt x="1025" y="263"/>
                  </a:cubicBezTo>
                  <a:cubicBezTo>
                    <a:pt x="822" y="239"/>
                    <a:pt x="763" y="120"/>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4" name="Google Shape;8784;p59"/>
            <p:cNvSpPr/>
            <p:nvPr/>
          </p:nvSpPr>
          <p:spPr>
            <a:xfrm>
              <a:off x="4130500" y="2394475"/>
              <a:ext cx="22700" cy="21750"/>
            </a:xfrm>
            <a:custGeom>
              <a:rect b="b" l="l" r="r" t="t"/>
              <a:pathLst>
                <a:path extrusionOk="0" h="870" w="908">
                  <a:moveTo>
                    <a:pt x="682" y="0"/>
                  </a:moveTo>
                  <a:lnTo>
                    <a:pt x="682" y="0"/>
                  </a:lnTo>
                  <a:cubicBezTo>
                    <a:pt x="0" y="12"/>
                    <a:pt x="443" y="870"/>
                    <a:pt x="833" y="870"/>
                  </a:cubicBezTo>
                  <a:cubicBezTo>
                    <a:pt x="838" y="870"/>
                    <a:pt x="843" y="870"/>
                    <a:pt x="848" y="870"/>
                  </a:cubicBezTo>
                  <a:cubicBezTo>
                    <a:pt x="848" y="536"/>
                    <a:pt x="908" y="167"/>
                    <a:pt x="68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5" name="Google Shape;8785;p59"/>
            <p:cNvSpPr/>
            <p:nvPr/>
          </p:nvSpPr>
          <p:spPr>
            <a:xfrm>
              <a:off x="4076400" y="1041025"/>
              <a:ext cx="27100" cy="33675"/>
            </a:xfrm>
            <a:custGeom>
              <a:rect b="b" l="l" r="r" t="t"/>
              <a:pathLst>
                <a:path extrusionOk="0" h="1347" w="1084">
                  <a:moveTo>
                    <a:pt x="762" y="1"/>
                  </a:moveTo>
                  <a:lnTo>
                    <a:pt x="762" y="1"/>
                  </a:lnTo>
                  <a:cubicBezTo>
                    <a:pt x="274" y="72"/>
                    <a:pt x="0" y="1251"/>
                    <a:pt x="595" y="1346"/>
                  </a:cubicBezTo>
                  <a:cubicBezTo>
                    <a:pt x="726" y="965"/>
                    <a:pt x="1084" y="322"/>
                    <a:pt x="76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6" name="Google Shape;8786;p59"/>
            <p:cNvSpPr/>
            <p:nvPr/>
          </p:nvSpPr>
          <p:spPr>
            <a:xfrm>
              <a:off x="4136225" y="2345650"/>
              <a:ext cx="54500" cy="39625"/>
            </a:xfrm>
            <a:custGeom>
              <a:rect b="b" l="l" r="r" t="t"/>
              <a:pathLst>
                <a:path extrusionOk="0" h="1585" w="2180">
                  <a:moveTo>
                    <a:pt x="1405" y="1"/>
                  </a:moveTo>
                  <a:cubicBezTo>
                    <a:pt x="727" y="239"/>
                    <a:pt x="0" y="763"/>
                    <a:pt x="286" y="1346"/>
                  </a:cubicBezTo>
                  <a:cubicBezTo>
                    <a:pt x="414" y="1325"/>
                    <a:pt x="525" y="1316"/>
                    <a:pt x="623" y="1316"/>
                  </a:cubicBezTo>
                  <a:cubicBezTo>
                    <a:pt x="1071" y="1316"/>
                    <a:pt x="1245" y="1506"/>
                    <a:pt x="1548" y="1584"/>
                  </a:cubicBezTo>
                  <a:cubicBezTo>
                    <a:pt x="2179" y="1168"/>
                    <a:pt x="2060" y="346"/>
                    <a:pt x="1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7" name="Google Shape;8787;p59"/>
            <p:cNvSpPr/>
            <p:nvPr/>
          </p:nvSpPr>
          <p:spPr>
            <a:xfrm>
              <a:off x="4060900" y="1013650"/>
              <a:ext cx="21475" cy="17000"/>
            </a:xfrm>
            <a:custGeom>
              <a:rect b="b" l="l" r="r" t="t"/>
              <a:pathLst>
                <a:path extrusionOk="0" h="680" w="859">
                  <a:moveTo>
                    <a:pt x="25" y="0"/>
                  </a:moveTo>
                  <a:cubicBezTo>
                    <a:pt x="1" y="346"/>
                    <a:pt x="1" y="655"/>
                    <a:pt x="370" y="679"/>
                  </a:cubicBezTo>
                  <a:cubicBezTo>
                    <a:pt x="442" y="405"/>
                    <a:pt x="858" y="417"/>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8" name="Google Shape;8788;p59"/>
            <p:cNvSpPr/>
            <p:nvPr/>
          </p:nvSpPr>
          <p:spPr>
            <a:xfrm>
              <a:off x="4102000" y="855900"/>
              <a:ext cx="30475" cy="14525"/>
            </a:xfrm>
            <a:custGeom>
              <a:rect b="b" l="l" r="r" t="t"/>
              <a:pathLst>
                <a:path extrusionOk="0" h="581" w="1219">
                  <a:moveTo>
                    <a:pt x="1107" y="0"/>
                  </a:moveTo>
                  <a:cubicBezTo>
                    <a:pt x="699" y="0"/>
                    <a:pt x="658" y="289"/>
                    <a:pt x="243" y="289"/>
                  </a:cubicBezTo>
                  <a:cubicBezTo>
                    <a:pt x="173" y="289"/>
                    <a:pt x="94" y="281"/>
                    <a:pt x="0" y="262"/>
                  </a:cubicBezTo>
                  <a:lnTo>
                    <a:pt x="0" y="262"/>
                  </a:lnTo>
                  <a:cubicBezTo>
                    <a:pt x="60" y="476"/>
                    <a:pt x="297" y="580"/>
                    <a:pt x="539" y="580"/>
                  </a:cubicBezTo>
                  <a:cubicBezTo>
                    <a:pt x="874" y="580"/>
                    <a:pt x="1218" y="381"/>
                    <a:pt x="110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9" name="Google Shape;8789;p59"/>
            <p:cNvSpPr/>
            <p:nvPr/>
          </p:nvSpPr>
          <p:spPr>
            <a:xfrm>
              <a:off x="1787125" y="4711125"/>
              <a:ext cx="63125" cy="45325"/>
            </a:xfrm>
            <a:custGeom>
              <a:rect b="b" l="l" r="r" t="t"/>
              <a:pathLst>
                <a:path extrusionOk="0" h="1813" w="2525">
                  <a:moveTo>
                    <a:pt x="1096" y="1"/>
                  </a:moveTo>
                  <a:lnTo>
                    <a:pt x="1096" y="1"/>
                  </a:lnTo>
                  <a:cubicBezTo>
                    <a:pt x="774" y="429"/>
                    <a:pt x="405" y="858"/>
                    <a:pt x="0" y="1215"/>
                  </a:cubicBezTo>
                  <a:cubicBezTo>
                    <a:pt x="203" y="1516"/>
                    <a:pt x="1001" y="1812"/>
                    <a:pt x="1659" y="1812"/>
                  </a:cubicBezTo>
                  <a:cubicBezTo>
                    <a:pt x="2043" y="1812"/>
                    <a:pt x="2380" y="1712"/>
                    <a:pt x="2524" y="1453"/>
                  </a:cubicBezTo>
                  <a:cubicBezTo>
                    <a:pt x="1786" y="1227"/>
                    <a:pt x="1750" y="429"/>
                    <a:pt x="953" y="239"/>
                  </a:cubicBezTo>
                  <a:cubicBezTo>
                    <a:pt x="1072" y="203"/>
                    <a:pt x="1131" y="143"/>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0" name="Google Shape;8790;p59"/>
            <p:cNvSpPr/>
            <p:nvPr/>
          </p:nvSpPr>
          <p:spPr>
            <a:xfrm>
              <a:off x="1882675" y="4747450"/>
              <a:ext cx="39900" cy="21150"/>
            </a:xfrm>
            <a:custGeom>
              <a:rect b="b" l="l" r="r" t="t"/>
              <a:pathLst>
                <a:path extrusionOk="0" h="846" w="1596">
                  <a:moveTo>
                    <a:pt x="1595" y="0"/>
                  </a:moveTo>
                  <a:cubicBezTo>
                    <a:pt x="786" y="95"/>
                    <a:pt x="238" y="345"/>
                    <a:pt x="0" y="845"/>
                  </a:cubicBezTo>
                  <a:cubicBezTo>
                    <a:pt x="803" y="793"/>
                    <a:pt x="772" y="346"/>
                    <a:pt x="1345" y="346"/>
                  </a:cubicBezTo>
                  <a:cubicBezTo>
                    <a:pt x="1418" y="346"/>
                    <a:pt x="1500" y="353"/>
                    <a:pt x="1595" y="369"/>
                  </a:cubicBezTo>
                  <a:lnTo>
                    <a:pt x="1595"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1" name="Google Shape;8791;p59"/>
            <p:cNvSpPr/>
            <p:nvPr/>
          </p:nvSpPr>
          <p:spPr>
            <a:xfrm>
              <a:off x="1814500" y="4647575"/>
              <a:ext cx="74700" cy="47800"/>
            </a:xfrm>
            <a:custGeom>
              <a:rect b="b" l="l" r="r" t="t"/>
              <a:pathLst>
                <a:path extrusionOk="0" h="1912" w="2988">
                  <a:moveTo>
                    <a:pt x="186" y="0"/>
                  </a:moveTo>
                  <a:cubicBezTo>
                    <a:pt x="125" y="0"/>
                    <a:pt x="63" y="2"/>
                    <a:pt x="1" y="6"/>
                  </a:cubicBezTo>
                  <a:cubicBezTo>
                    <a:pt x="524" y="649"/>
                    <a:pt x="751" y="1495"/>
                    <a:pt x="1536" y="1911"/>
                  </a:cubicBezTo>
                  <a:cubicBezTo>
                    <a:pt x="2025" y="1876"/>
                    <a:pt x="1834" y="1340"/>
                    <a:pt x="1882" y="959"/>
                  </a:cubicBezTo>
                  <a:cubicBezTo>
                    <a:pt x="1932" y="947"/>
                    <a:pt x="1991" y="943"/>
                    <a:pt x="2055" y="943"/>
                  </a:cubicBezTo>
                  <a:cubicBezTo>
                    <a:pt x="2224" y="943"/>
                    <a:pt x="2431" y="972"/>
                    <a:pt x="2600" y="972"/>
                  </a:cubicBezTo>
                  <a:cubicBezTo>
                    <a:pt x="2827" y="972"/>
                    <a:pt x="2988" y="920"/>
                    <a:pt x="2906" y="673"/>
                  </a:cubicBezTo>
                  <a:cubicBezTo>
                    <a:pt x="1929" y="527"/>
                    <a:pt x="1185" y="0"/>
                    <a:pt x="1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2" name="Google Shape;8792;p59"/>
            <p:cNvSpPr/>
            <p:nvPr/>
          </p:nvSpPr>
          <p:spPr>
            <a:xfrm>
              <a:off x="1867475" y="4488175"/>
              <a:ext cx="71175" cy="38150"/>
            </a:xfrm>
            <a:custGeom>
              <a:rect b="b" l="l" r="r" t="t"/>
              <a:pathLst>
                <a:path extrusionOk="0" h="1526" w="2847">
                  <a:moveTo>
                    <a:pt x="2156" y="1"/>
                  </a:moveTo>
                  <a:cubicBezTo>
                    <a:pt x="1382" y="298"/>
                    <a:pt x="1" y="537"/>
                    <a:pt x="608" y="1501"/>
                  </a:cubicBezTo>
                  <a:cubicBezTo>
                    <a:pt x="726" y="1518"/>
                    <a:pt x="832" y="1525"/>
                    <a:pt x="929" y="1525"/>
                  </a:cubicBezTo>
                  <a:cubicBezTo>
                    <a:pt x="1857" y="1525"/>
                    <a:pt x="1898" y="822"/>
                    <a:pt x="2846" y="822"/>
                  </a:cubicBezTo>
                  <a:cubicBezTo>
                    <a:pt x="2787" y="406"/>
                    <a:pt x="2168" y="441"/>
                    <a:pt x="21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3" name="Google Shape;8793;p59"/>
            <p:cNvSpPr/>
            <p:nvPr/>
          </p:nvSpPr>
          <p:spPr>
            <a:xfrm>
              <a:off x="1754675" y="4312850"/>
              <a:ext cx="28000" cy="15225"/>
            </a:xfrm>
            <a:custGeom>
              <a:rect b="b" l="l" r="r" t="t"/>
              <a:pathLst>
                <a:path extrusionOk="0" h="609" w="1120">
                  <a:moveTo>
                    <a:pt x="1120" y="1"/>
                  </a:moveTo>
                  <a:cubicBezTo>
                    <a:pt x="548" y="13"/>
                    <a:pt x="119" y="132"/>
                    <a:pt x="0" y="489"/>
                  </a:cubicBezTo>
                  <a:cubicBezTo>
                    <a:pt x="188" y="525"/>
                    <a:pt x="322" y="534"/>
                    <a:pt x="429" y="534"/>
                  </a:cubicBezTo>
                  <a:cubicBezTo>
                    <a:pt x="544" y="534"/>
                    <a:pt x="629" y="523"/>
                    <a:pt x="717" y="523"/>
                  </a:cubicBezTo>
                  <a:cubicBezTo>
                    <a:pt x="826" y="523"/>
                    <a:pt x="939" y="539"/>
                    <a:pt x="1120" y="608"/>
                  </a:cubicBezTo>
                  <a:lnTo>
                    <a:pt x="1120" y="1"/>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4" name="Google Shape;8794;p59"/>
            <p:cNvSpPr/>
            <p:nvPr/>
          </p:nvSpPr>
          <p:spPr>
            <a:xfrm>
              <a:off x="1772525" y="4814400"/>
              <a:ext cx="17900" cy="18200"/>
            </a:xfrm>
            <a:custGeom>
              <a:rect b="b" l="l" r="r" t="t"/>
              <a:pathLst>
                <a:path extrusionOk="0" h="728" w="716">
                  <a:moveTo>
                    <a:pt x="286" y="1"/>
                  </a:moveTo>
                  <a:lnTo>
                    <a:pt x="286" y="1"/>
                  </a:lnTo>
                  <a:cubicBezTo>
                    <a:pt x="60" y="168"/>
                    <a:pt x="1" y="727"/>
                    <a:pt x="429" y="727"/>
                  </a:cubicBezTo>
                  <a:cubicBezTo>
                    <a:pt x="644" y="584"/>
                    <a:pt x="715" y="13"/>
                    <a:pt x="2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5" name="Google Shape;8795;p59"/>
            <p:cNvSpPr/>
            <p:nvPr/>
          </p:nvSpPr>
          <p:spPr>
            <a:xfrm>
              <a:off x="2234800" y="4713500"/>
              <a:ext cx="45250" cy="21750"/>
            </a:xfrm>
            <a:custGeom>
              <a:rect b="b" l="l" r="r" t="t"/>
              <a:pathLst>
                <a:path extrusionOk="0" h="870" w="1810">
                  <a:moveTo>
                    <a:pt x="1012" y="1"/>
                  </a:moveTo>
                  <a:cubicBezTo>
                    <a:pt x="834" y="287"/>
                    <a:pt x="0" y="417"/>
                    <a:pt x="536" y="870"/>
                  </a:cubicBezTo>
                  <a:cubicBezTo>
                    <a:pt x="976" y="751"/>
                    <a:pt x="1441" y="679"/>
                    <a:pt x="1810" y="489"/>
                  </a:cubicBezTo>
                  <a:cubicBezTo>
                    <a:pt x="1607" y="477"/>
                    <a:pt x="1703" y="346"/>
                    <a:pt x="1798" y="263"/>
                  </a:cubicBezTo>
                  <a:lnTo>
                    <a:pt x="1798" y="263"/>
                  </a:lnTo>
                  <a:cubicBezTo>
                    <a:pt x="1787" y="263"/>
                    <a:pt x="1777" y="263"/>
                    <a:pt x="1767" y="263"/>
                  </a:cubicBezTo>
                  <a:cubicBezTo>
                    <a:pt x="1400" y="263"/>
                    <a:pt x="1302" y="59"/>
                    <a:pt x="101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6" name="Google Shape;8796;p59"/>
            <p:cNvSpPr/>
            <p:nvPr/>
          </p:nvSpPr>
          <p:spPr>
            <a:xfrm>
              <a:off x="2269325" y="4461275"/>
              <a:ext cx="26800" cy="15325"/>
            </a:xfrm>
            <a:custGeom>
              <a:rect b="b" l="l" r="r" t="t"/>
              <a:pathLst>
                <a:path extrusionOk="0" h="613" w="1072">
                  <a:moveTo>
                    <a:pt x="812" y="0"/>
                  </a:moveTo>
                  <a:cubicBezTo>
                    <a:pt x="423" y="0"/>
                    <a:pt x="1" y="444"/>
                    <a:pt x="405" y="612"/>
                  </a:cubicBezTo>
                  <a:cubicBezTo>
                    <a:pt x="417" y="303"/>
                    <a:pt x="1072" y="481"/>
                    <a:pt x="881" y="5"/>
                  </a:cubicBezTo>
                  <a:cubicBezTo>
                    <a:pt x="858" y="2"/>
                    <a:pt x="835" y="0"/>
                    <a:pt x="8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7" name="Google Shape;8797;p59"/>
            <p:cNvSpPr/>
            <p:nvPr/>
          </p:nvSpPr>
          <p:spPr>
            <a:xfrm>
              <a:off x="2048750" y="4504850"/>
              <a:ext cx="29775" cy="20625"/>
            </a:xfrm>
            <a:custGeom>
              <a:rect b="b" l="l" r="r" t="t"/>
              <a:pathLst>
                <a:path extrusionOk="0" h="825" w="1191">
                  <a:moveTo>
                    <a:pt x="382" y="1"/>
                  </a:moveTo>
                  <a:cubicBezTo>
                    <a:pt x="477" y="429"/>
                    <a:pt x="1" y="536"/>
                    <a:pt x="382" y="822"/>
                  </a:cubicBezTo>
                  <a:cubicBezTo>
                    <a:pt x="407" y="823"/>
                    <a:pt x="430" y="824"/>
                    <a:pt x="453" y="824"/>
                  </a:cubicBezTo>
                  <a:cubicBezTo>
                    <a:pt x="1190" y="824"/>
                    <a:pt x="786" y="93"/>
                    <a:pt x="3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8" name="Google Shape;8798;p59"/>
            <p:cNvSpPr/>
            <p:nvPr/>
          </p:nvSpPr>
          <p:spPr>
            <a:xfrm>
              <a:off x="2033275" y="4567650"/>
              <a:ext cx="33650" cy="33950"/>
            </a:xfrm>
            <a:custGeom>
              <a:rect b="b" l="l" r="r" t="t"/>
              <a:pathLst>
                <a:path extrusionOk="0" h="1358" w="1346">
                  <a:moveTo>
                    <a:pt x="953" y="1"/>
                  </a:moveTo>
                  <a:cubicBezTo>
                    <a:pt x="477" y="60"/>
                    <a:pt x="167" y="227"/>
                    <a:pt x="1" y="501"/>
                  </a:cubicBezTo>
                  <a:cubicBezTo>
                    <a:pt x="322" y="656"/>
                    <a:pt x="346" y="1048"/>
                    <a:pt x="465" y="1346"/>
                  </a:cubicBezTo>
                  <a:cubicBezTo>
                    <a:pt x="510" y="1354"/>
                    <a:pt x="549" y="1357"/>
                    <a:pt x="584" y="1357"/>
                  </a:cubicBezTo>
                  <a:cubicBezTo>
                    <a:pt x="887" y="1357"/>
                    <a:pt x="839" y="1094"/>
                    <a:pt x="1139" y="1094"/>
                  </a:cubicBezTo>
                  <a:cubicBezTo>
                    <a:pt x="1178" y="1094"/>
                    <a:pt x="1223" y="1098"/>
                    <a:pt x="1275" y="1108"/>
                  </a:cubicBezTo>
                  <a:cubicBezTo>
                    <a:pt x="1346" y="596"/>
                    <a:pt x="1120" y="322"/>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9" name="Google Shape;8799;p59"/>
            <p:cNvSpPr/>
            <p:nvPr/>
          </p:nvSpPr>
          <p:spPr>
            <a:xfrm>
              <a:off x="1507625" y="1666400"/>
              <a:ext cx="47050" cy="18150"/>
            </a:xfrm>
            <a:custGeom>
              <a:rect b="b" l="l" r="r" t="t"/>
              <a:pathLst>
                <a:path extrusionOk="0" h="726" w="1882">
                  <a:moveTo>
                    <a:pt x="1127" y="0"/>
                  </a:moveTo>
                  <a:cubicBezTo>
                    <a:pt x="800" y="0"/>
                    <a:pt x="401" y="100"/>
                    <a:pt x="0" y="179"/>
                  </a:cubicBezTo>
                  <a:cubicBezTo>
                    <a:pt x="34" y="658"/>
                    <a:pt x="560" y="726"/>
                    <a:pt x="1161" y="726"/>
                  </a:cubicBezTo>
                  <a:cubicBezTo>
                    <a:pt x="1398" y="726"/>
                    <a:pt x="1646" y="715"/>
                    <a:pt x="1881" y="715"/>
                  </a:cubicBezTo>
                  <a:cubicBezTo>
                    <a:pt x="1835" y="158"/>
                    <a:pt x="1537" y="0"/>
                    <a:pt x="11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0" name="Google Shape;8800;p59"/>
            <p:cNvSpPr/>
            <p:nvPr/>
          </p:nvSpPr>
          <p:spPr>
            <a:xfrm>
              <a:off x="1536200" y="1653600"/>
              <a:ext cx="87825" cy="112250"/>
            </a:xfrm>
            <a:custGeom>
              <a:rect b="b" l="l" r="r" t="t"/>
              <a:pathLst>
                <a:path extrusionOk="0" h="4490" w="3513">
                  <a:moveTo>
                    <a:pt x="1417" y="1"/>
                  </a:moveTo>
                  <a:lnTo>
                    <a:pt x="1417" y="1"/>
                  </a:lnTo>
                  <a:cubicBezTo>
                    <a:pt x="1548" y="394"/>
                    <a:pt x="1167" y="358"/>
                    <a:pt x="1238" y="691"/>
                  </a:cubicBezTo>
                  <a:cubicBezTo>
                    <a:pt x="3239" y="2239"/>
                    <a:pt x="0" y="2965"/>
                    <a:pt x="393" y="4489"/>
                  </a:cubicBezTo>
                  <a:cubicBezTo>
                    <a:pt x="988" y="4466"/>
                    <a:pt x="1048" y="4013"/>
                    <a:pt x="1584" y="3954"/>
                  </a:cubicBezTo>
                  <a:cubicBezTo>
                    <a:pt x="1762" y="4132"/>
                    <a:pt x="1881" y="4347"/>
                    <a:pt x="2108" y="4489"/>
                  </a:cubicBezTo>
                  <a:cubicBezTo>
                    <a:pt x="3072" y="3335"/>
                    <a:pt x="3513" y="572"/>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1" name="Google Shape;8801;p59"/>
            <p:cNvSpPr/>
            <p:nvPr/>
          </p:nvSpPr>
          <p:spPr>
            <a:xfrm>
              <a:off x="1599600" y="1826850"/>
              <a:ext cx="26500" cy="27100"/>
            </a:xfrm>
            <a:custGeom>
              <a:rect b="b" l="l" r="r" t="t"/>
              <a:pathLst>
                <a:path extrusionOk="0" h="1084" w="1060">
                  <a:moveTo>
                    <a:pt x="262" y="0"/>
                  </a:moveTo>
                  <a:cubicBezTo>
                    <a:pt x="12" y="393"/>
                    <a:pt x="0" y="977"/>
                    <a:pt x="607" y="1084"/>
                  </a:cubicBezTo>
                  <a:cubicBezTo>
                    <a:pt x="762" y="798"/>
                    <a:pt x="1060" y="619"/>
                    <a:pt x="941" y="131"/>
                  </a:cubicBezTo>
                  <a:lnTo>
                    <a:pt x="941" y="131"/>
                  </a:lnTo>
                  <a:cubicBezTo>
                    <a:pt x="903" y="137"/>
                    <a:pt x="869" y="139"/>
                    <a:pt x="837" y="139"/>
                  </a:cubicBezTo>
                  <a:cubicBezTo>
                    <a:pt x="602" y="139"/>
                    <a:pt x="525" y="0"/>
                    <a:pt x="26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2" name="Google Shape;8802;p59"/>
            <p:cNvSpPr/>
            <p:nvPr/>
          </p:nvSpPr>
          <p:spPr>
            <a:xfrm>
              <a:off x="2139850" y="3888100"/>
              <a:ext cx="33925" cy="18725"/>
            </a:xfrm>
            <a:custGeom>
              <a:rect b="b" l="l" r="r" t="t"/>
              <a:pathLst>
                <a:path extrusionOk="0" h="749" w="1357">
                  <a:moveTo>
                    <a:pt x="1310" y="1"/>
                  </a:moveTo>
                  <a:lnTo>
                    <a:pt x="1310" y="1"/>
                  </a:lnTo>
                  <a:cubicBezTo>
                    <a:pt x="845" y="156"/>
                    <a:pt x="0" y="37"/>
                    <a:pt x="119" y="668"/>
                  </a:cubicBezTo>
                  <a:cubicBezTo>
                    <a:pt x="214" y="723"/>
                    <a:pt x="329" y="749"/>
                    <a:pt x="449" y="749"/>
                  </a:cubicBezTo>
                  <a:cubicBezTo>
                    <a:pt x="870" y="749"/>
                    <a:pt x="1356" y="436"/>
                    <a:pt x="1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3" name="Google Shape;8803;p59"/>
            <p:cNvSpPr/>
            <p:nvPr/>
          </p:nvSpPr>
          <p:spPr>
            <a:xfrm>
              <a:off x="2181800" y="4273900"/>
              <a:ext cx="35575" cy="27375"/>
            </a:xfrm>
            <a:custGeom>
              <a:rect b="b" l="l" r="r" t="t"/>
              <a:pathLst>
                <a:path extrusionOk="0" h="1095" w="1423">
                  <a:moveTo>
                    <a:pt x="577" y="1"/>
                  </a:moveTo>
                  <a:cubicBezTo>
                    <a:pt x="505" y="1"/>
                    <a:pt x="427" y="4"/>
                    <a:pt x="346" y="11"/>
                  </a:cubicBezTo>
                  <a:cubicBezTo>
                    <a:pt x="298" y="440"/>
                    <a:pt x="168" y="785"/>
                    <a:pt x="1" y="1095"/>
                  </a:cubicBezTo>
                  <a:cubicBezTo>
                    <a:pt x="537" y="1023"/>
                    <a:pt x="751" y="702"/>
                    <a:pt x="1370" y="702"/>
                  </a:cubicBezTo>
                  <a:cubicBezTo>
                    <a:pt x="1423" y="207"/>
                    <a:pt x="1131" y="1"/>
                    <a:pt x="5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4" name="Google Shape;8804;p59"/>
            <p:cNvSpPr/>
            <p:nvPr/>
          </p:nvSpPr>
          <p:spPr>
            <a:xfrm>
              <a:off x="2040425" y="4199750"/>
              <a:ext cx="94075" cy="78425"/>
            </a:xfrm>
            <a:custGeom>
              <a:rect b="b" l="l" r="r" t="t"/>
              <a:pathLst>
                <a:path extrusionOk="0" h="3137" w="3763">
                  <a:moveTo>
                    <a:pt x="846" y="1"/>
                  </a:moveTo>
                  <a:cubicBezTo>
                    <a:pt x="849" y="12"/>
                    <a:pt x="852" y="23"/>
                    <a:pt x="856" y="34"/>
                  </a:cubicBezTo>
                  <a:lnTo>
                    <a:pt x="856" y="34"/>
                  </a:lnTo>
                  <a:cubicBezTo>
                    <a:pt x="853" y="24"/>
                    <a:pt x="850" y="12"/>
                    <a:pt x="846" y="1"/>
                  </a:cubicBezTo>
                  <a:close/>
                  <a:moveTo>
                    <a:pt x="856" y="34"/>
                  </a:moveTo>
                  <a:cubicBezTo>
                    <a:pt x="971" y="485"/>
                    <a:pt x="117" y="162"/>
                    <a:pt x="0" y="417"/>
                  </a:cubicBezTo>
                  <a:cubicBezTo>
                    <a:pt x="131" y="1751"/>
                    <a:pt x="1893" y="1798"/>
                    <a:pt x="2072" y="3132"/>
                  </a:cubicBezTo>
                  <a:cubicBezTo>
                    <a:pt x="2207" y="3134"/>
                    <a:pt x="2343" y="3137"/>
                    <a:pt x="2477" y="3137"/>
                  </a:cubicBezTo>
                  <a:cubicBezTo>
                    <a:pt x="3037" y="3137"/>
                    <a:pt x="3551" y="3096"/>
                    <a:pt x="3763" y="2846"/>
                  </a:cubicBezTo>
                  <a:cubicBezTo>
                    <a:pt x="3137" y="1665"/>
                    <a:pt x="1280" y="1421"/>
                    <a:pt x="856" y="34"/>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5" name="Google Shape;8805;p59"/>
            <p:cNvSpPr/>
            <p:nvPr/>
          </p:nvSpPr>
          <p:spPr>
            <a:xfrm>
              <a:off x="2257700" y="3897625"/>
              <a:ext cx="34275" cy="24025"/>
            </a:xfrm>
            <a:custGeom>
              <a:rect b="b" l="l" r="r" t="t"/>
              <a:pathLst>
                <a:path extrusionOk="0" h="961" w="1371">
                  <a:moveTo>
                    <a:pt x="556" y="0"/>
                  </a:moveTo>
                  <a:cubicBezTo>
                    <a:pt x="545" y="0"/>
                    <a:pt x="535" y="1"/>
                    <a:pt x="525" y="1"/>
                  </a:cubicBezTo>
                  <a:cubicBezTo>
                    <a:pt x="561" y="489"/>
                    <a:pt x="1" y="513"/>
                    <a:pt x="1" y="953"/>
                  </a:cubicBezTo>
                  <a:cubicBezTo>
                    <a:pt x="71" y="958"/>
                    <a:pt x="138" y="961"/>
                    <a:pt x="202" y="961"/>
                  </a:cubicBezTo>
                  <a:cubicBezTo>
                    <a:pt x="882" y="961"/>
                    <a:pt x="1196" y="678"/>
                    <a:pt x="1370" y="275"/>
                  </a:cubicBezTo>
                  <a:cubicBezTo>
                    <a:pt x="1068" y="228"/>
                    <a:pt x="959" y="0"/>
                    <a:pt x="5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6" name="Google Shape;8806;p59"/>
            <p:cNvSpPr/>
            <p:nvPr/>
          </p:nvSpPr>
          <p:spPr>
            <a:xfrm>
              <a:off x="2258600" y="4267025"/>
              <a:ext cx="30100" cy="20550"/>
            </a:xfrm>
            <a:custGeom>
              <a:rect b="b" l="l" r="r" t="t"/>
              <a:pathLst>
                <a:path extrusionOk="0" h="822" w="1204">
                  <a:moveTo>
                    <a:pt x="1203" y="0"/>
                  </a:moveTo>
                  <a:lnTo>
                    <a:pt x="1203" y="0"/>
                  </a:lnTo>
                  <a:cubicBezTo>
                    <a:pt x="572" y="119"/>
                    <a:pt x="108" y="334"/>
                    <a:pt x="1" y="822"/>
                  </a:cubicBezTo>
                  <a:cubicBezTo>
                    <a:pt x="727" y="810"/>
                    <a:pt x="1001" y="453"/>
                    <a:pt x="12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7" name="Google Shape;8807;p59"/>
            <p:cNvSpPr/>
            <p:nvPr/>
          </p:nvSpPr>
          <p:spPr>
            <a:xfrm>
              <a:off x="1215325" y="1166175"/>
              <a:ext cx="57475" cy="36200"/>
            </a:xfrm>
            <a:custGeom>
              <a:rect b="b" l="l" r="r" t="t"/>
              <a:pathLst>
                <a:path extrusionOk="0" h="1448" w="2299">
                  <a:moveTo>
                    <a:pt x="238" y="1"/>
                  </a:moveTo>
                  <a:cubicBezTo>
                    <a:pt x="208" y="1"/>
                    <a:pt x="176" y="3"/>
                    <a:pt x="143" y="7"/>
                  </a:cubicBezTo>
                  <a:cubicBezTo>
                    <a:pt x="119" y="376"/>
                    <a:pt x="262" y="888"/>
                    <a:pt x="0" y="1091"/>
                  </a:cubicBezTo>
                  <a:cubicBezTo>
                    <a:pt x="310" y="1377"/>
                    <a:pt x="1143" y="1257"/>
                    <a:pt x="1584" y="1448"/>
                  </a:cubicBezTo>
                  <a:cubicBezTo>
                    <a:pt x="1643" y="1019"/>
                    <a:pt x="2298" y="1019"/>
                    <a:pt x="2215" y="484"/>
                  </a:cubicBezTo>
                  <a:lnTo>
                    <a:pt x="2215" y="484"/>
                  </a:lnTo>
                  <a:cubicBezTo>
                    <a:pt x="2171" y="491"/>
                    <a:pt x="2133" y="494"/>
                    <a:pt x="2098" y="494"/>
                  </a:cubicBezTo>
                  <a:cubicBezTo>
                    <a:pt x="1794" y="494"/>
                    <a:pt x="1832" y="228"/>
                    <a:pt x="1547" y="228"/>
                  </a:cubicBezTo>
                  <a:cubicBezTo>
                    <a:pt x="1507" y="228"/>
                    <a:pt x="1460" y="233"/>
                    <a:pt x="1405" y="245"/>
                  </a:cubicBezTo>
                  <a:cubicBezTo>
                    <a:pt x="1280" y="407"/>
                    <a:pt x="1182" y="466"/>
                    <a:pt x="1095" y="466"/>
                  </a:cubicBezTo>
                  <a:cubicBezTo>
                    <a:pt x="851" y="466"/>
                    <a:pt x="691" y="1"/>
                    <a:pt x="23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8" name="Google Shape;8808;p59"/>
            <p:cNvSpPr/>
            <p:nvPr/>
          </p:nvSpPr>
          <p:spPr>
            <a:xfrm>
              <a:off x="1131075" y="1216225"/>
              <a:ext cx="85150" cy="51650"/>
            </a:xfrm>
            <a:custGeom>
              <a:rect b="b" l="l" r="r" t="t"/>
              <a:pathLst>
                <a:path extrusionOk="0" h="2066" w="3406">
                  <a:moveTo>
                    <a:pt x="345" y="0"/>
                  </a:moveTo>
                  <a:cubicBezTo>
                    <a:pt x="243" y="0"/>
                    <a:pt x="129" y="9"/>
                    <a:pt x="1" y="29"/>
                  </a:cubicBezTo>
                  <a:cubicBezTo>
                    <a:pt x="120" y="875"/>
                    <a:pt x="1132" y="1041"/>
                    <a:pt x="1025" y="2065"/>
                  </a:cubicBezTo>
                  <a:cubicBezTo>
                    <a:pt x="2501" y="2006"/>
                    <a:pt x="3204" y="1351"/>
                    <a:pt x="3406" y="291"/>
                  </a:cubicBezTo>
                  <a:cubicBezTo>
                    <a:pt x="3246" y="251"/>
                    <a:pt x="3114" y="234"/>
                    <a:pt x="3005" y="234"/>
                  </a:cubicBezTo>
                  <a:cubicBezTo>
                    <a:pt x="2288" y="234"/>
                    <a:pt x="2496" y="972"/>
                    <a:pt x="1767" y="972"/>
                  </a:cubicBezTo>
                  <a:cubicBezTo>
                    <a:pt x="1743" y="972"/>
                    <a:pt x="1718" y="972"/>
                    <a:pt x="1691" y="970"/>
                  </a:cubicBezTo>
                  <a:cubicBezTo>
                    <a:pt x="1222" y="671"/>
                    <a:pt x="1221" y="0"/>
                    <a:pt x="3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9" name="Google Shape;8809;p59"/>
            <p:cNvSpPr/>
            <p:nvPr/>
          </p:nvSpPr>
          <p:spPr>
            <a:xfrm>
              <a:off x="262225" y="2614150"/>
              <a:ext cx="124450" cy="42575"/>
            </a:xfrm>
            <a:custGeom>
              <a:rect b="b" l="l" r="r" t="t"/>
              <a:pathLst>
                <a:path extrusionOk="0" h="1703" w="4978">
                  <a:moveTo>
                    <a:pt x="536" y="0"/>
                  </a:moveTo>
                  <a:cubicBezTo>
                    <a:pt x="346" y="214"/>
                    <a:pt x="0" y="322"/>
                    <a:pt x="48" y="726"/>
                  </a:cubicBezTo>
                  <a:cubicBezTo>
                    <a:pt x="764" y="1026"/>
                    <a:pt x="1350" y="1109"/>
                    <a:pt x="1936" y="1109"/>
                  </a:cubicBezTo>
                  <a:cubicBezTo>
                    <a:pt x="2656" y="1109"/>
                    <a:pt x="3376" y="983"/>
                    <a:pt x="4334" y="976"/>
                  </a:cubicBezTo>
                  <a:lnTo>
                    <a:pt x="4334" y="976"/>
                  </a:lnTo>
                  <a:cubicBezTo>
                    <a:pt x="4132" y="1143"/>
                    <a:pt x="3775" y="1631"/>
                    <a:pt x="4334" y="1703"/>
                  </a:cubicBezTo>
                  <a:cubicBezTo>
                    <a:pt x="4977" y="1500"/>
                    <a:pt x="4561" y="1131"/>
                    <a:pt x="4668" y="976"/>
                  </a:cubicBezTo>
                  <a:cubicBezTo>
                    <a:pt x="4763" y="965"/>
                    <a:pt x="4858" y="965"/>
                    <a:pt x="4822" y="857"/>
                  </a:cubicBezTo>
                  <a:cubicBezTo>
                    <a:pt x="3489" y="238"/>
                    <a:pt x="1774" y="572"/>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0" name="Google Shape;8810;p59"/>
            <p:cNvSpPr/>
            <p:nvPr/>
          </p:nvSpPr>
          <p:spPr>
            <a:xfrm>
              <a:off x="390800" y="4157475"/>
              <a:ext cx="59575" cy="62550"/>
            </a:xfrm>
            <a:custGeom>
              <a:rect b="b" l="l" r="r" t="t"/>
              <a:pathLst>
                <a:path extrusionOk="0" h="2502" w="2383">
                  <a:moveTo>
                    <a:pt x="894" y="1"/>
                  </a:moveTo>
                  <a:cubicBezTo>
                    <a:pt x="1108" y="572"/>
                    <a:pt x="537" y="537"/>
                    <a:pt x="203" y="680"/>
                  </a:cubicBezTo>
                  <a:cubicBezTo>
                    <a:pt x="239" y="1025"/>
                    <a:pt x="453" y="1203"/>
                    <a:pt x="811" y="1287"/>
                  </a:cubicBezTo>
                  <a:cubicBezTo>
                    <a:pt x="596" y="1334"/>
                    <a:pt x="382" y="1430"/>
                    <a:pt x="215" y="1525"/>
                  </a:cubicBezTo>
                  <a:cubicBezTo>
                    <a:pt x="1" y="1906"/>
                    <a:pt x="310" y="1965"/>
                    <a:pt x="215" y="2501"/>
                  </a:cubicBezTo>
                  <a:cubicBezTo>
                    <a:pt x="245" y="2502"/>
                    <a:pt x="275" y="2502"/>
                    <a:pt x="304" y="2502"/>
                  </a:cubicBezTo>
                  <a:cubicBezTo>
                    <a:pt x="1176" y="2502"/>
                    <a:pt x="1828" y="2327"/>
                    <a:pt x="1977" y="1763"/>
                  </a:cubicBezTo>
                  <a:cubicBezTo>
                    <a:pt x="1942" y="1584"/>
                    <a:pt x="1882" y="1454"/>
                    <a:pt x="1751" y="1370"/>
                  </a:cubicBezTo>
                  <a:lnTo>
                    <a:pt x="2263" y="1370"/>
                  </a:lnTo>
                  <a:cubicBezTo>
                    <a:pt x="2382" y="441"/>
                    <a:pt x="1727" y="144"/>
                    <a:pt x="89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1" name="Google Shape;8811;p59"/>
            <p:cNvSpPr/>
            <p:nvPr/>
          </p:nvSpPr>
          <p:spPr>
            <a:xfrm>
              <a:off x="536950" y="2766225"/>
              <a:ext cx="41400" cy="51550"/>
            </a:xfrm>
            <a:custGeom>
              <a:rect b="b" l="l" r="r" t="t"/>
              <a:pathLst>
                <a:path extrusionOk="0" h="2062" w="1656">
                  <a:moveTo>
                    <a:pt x="1266" y="1"/>
                  </a:moveTo>
                  <a:cubicBezTo>
                    <a:pt x="648" y="1"/>
                    <a:pt x="850" y="624"/>
                    <a:pt x="213" y="624"/>
                  </a:cubicBezTo>
                  <a:cubicBezTo>
                    <a:pt x="157" y="624"/>
                    <a:pt x="94" y="619"/>
                    <a:pt x="25" y="608"/>
                  </a:cubicBezTo>
                  <a:lnTo>
                    <a:pt x="25" y="608"/>
                  </a:lnTo>
                  <a:cubicBezTo>
                    <a:pt x="1" y="1359"/>
                    <a:pt x="418" y="1763"/>
                    <a:pt x="977" y="2061"/>
                  </a:cubicBezTo>
                  <a:cubicBezTo>
                    <a:pt x="715" y="1299"/>
                    <a:pt x="1656" y="728"/>
                    <a:pt x="1299" y="1"/>
                  </a:cubicBezTo>
                  <a:cubicBezTo>
                    <a:pt x="1288" y="1"/>
                    <a:pt x="1277" y="1"/>
                    <a:pt x="126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2" name="Google Shape;8812;p59"/>
            <p:cNvSpPr/>
            <p:nvPr/>
          </p:nvSpPr>
          <p:spPr>
            <a:xfrm>
              <a:off x="450650" y="4477800"/>
              <a:ext cx="22350" cy="15475"/>
            </a:xfrm>
            <a:custGeom>
              <a:rect b="b" l="l" r="r" t="t"/>
              <a:pathLst>
                <a:path extrusionOk="0" h="619" w="894">
                  <a:moveTo>
                    <a:pt x="187" y="0"/>
                  </a:moveTo>
                  <a:cubicBezTo>
                    <a:pt x="154" y="0"/>
                    <a:pt x="115" y="3"/>
                    <a:pt x="72" y="11"/>
                  </a:cubicBezTo>
                  <a:cubicBezTo>
                    <a:pt x="0" y="309"/>
                    <a:pt x="369" y="285"/>
                    <a:pt x="238" y="618"/>
                  </a:cubicBezTo>
                  <a:cubicBezTo>
                    <a:pt x="524" y="582"/>
                    <a:pt x="893" y="594"/>
                    <a:pt x="857" y="261"/>
                  </a:cubicBezTo>
                  <a:lnTo>
                    <a:pt x="857" y="261"/>
                  </a:lnTo>
                  <a:cubicBezTo>
                    <a:pt x="809" y="271"/>
                    <a:pt x="768" y="275"/>
                    <a:pt x="732" y="275"/>
                  </a:cubicBezTo>
                  <a:cubicBezTo>
                    <a:pt x="442" y="275"/>
                    <a:pt x="495" y="0"/>
                    <a:pt x="18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3" name="Google Shape;8813;p59"/>
            <p:cNvSpPr/>
            <p:nvPr/>
          </p:nvSpPr>
          <p:spPr>
            <a:xfrm>
              <a:off x="475625" y="4644900"/>
              <a:ext cx="61050" cy="40400"/>
            </a:xfrm>
            <a:custGeom>
              <a:rect b="b" l="l" r="r" t="t"/>
              <a:pathLst>
                <a:path extrusionOk="0" h="1616" w="2442">
                  <a:moveTo>
                    <a:pt x="1379" y="0"/>
                  </a:moveTo>
                  <a:cubicBezTo>
                    <a:pt x="1004" y="0"/>
                    <a:pt x="821" y="141"/>
                    <a:pt x="443" y="141"/>
                  </a:cubicBezTo>
                  <a:cubicBezTo>
                    <a:pt x="408" y="141"/>
                    <a:pt x="372" y="140"/>
                    <a:pt x="335" y="137"/>
                  </a:cubicBezTo>
                  <a:lnTo>
                    <a:pt x="335" y="137"/>
                  </a:lnTo>
                  <a:cubicBezTo>
                    <a:pt x="474" y="649"/>
                    <a:pt x="0" y="1615"/>
                    <a:pt x="755" y="1615"/>
                  </a:cubicBezTo>
                  <a:cubicBezTo>
                    <a:pt x="773" y="1615"/>
                    <a:pt x="792" y="1615"/>
                    <a:pt x="811" y="1614"/>
                  </a:cubicBezTo>
                  <a:cubicBezTo>
                    <a:pt x="704" y="1328"/>
                    <a:pt x="668" y="1137"/>
                    <a:pt x="918" y="935"/>
                  </a:cubicBezTo>
                  <a:lnTo>
                    <a:pt x="918" y="995"/>
                  </a:lnTo>
                  <a:cubicBezTo>
                    <a:pt x="1144" y="995"/>
                    <a:pt x="1370" y="947"/>
                    <a:pt x="1573" y="887"/>
                  </a:cubicBezTo>
                  <a:cubicBezTo>
                    <a:pt x="1942" y="1018"/>
                    <a:pt x="1930" y="1435"/>
                    <a:pt x="2394" y="1495"/>
                  </a:cubicBezTo>
                  <a:cubicBezTo>
                    <a:pt x="2442" y="1078"/>
                    <a:pt x="2180" y="887"/>
                    <a:pt x="1966" y="661"/>
                  </a:cubicBezTo>
                  <a:cubicBezTo>
                    <a:pt x="2097" y="542"/>
                    <a:pt x="2121" y="411"/>
                    <a:pt x="1966" y="292"/>
                  </a:cubicBezTo>
                  <a:cubicBezTo>
                    <a:pt x="1933" y="406"/>
                    <a:pt x="1890" y="447"/>
                    <a:pt x="1835" y="447"/>
                  </a:cubicBezTo>
                  <a:cubicBezTo>
                    <a:pt x="1810" y="447"/>
                    <a:pt x="1782" y="438"/>
                    <a:pt x="1751" y="423"/>
                  </a:cubicBezTo>
                  <a:cubicBezTo>
                    <a:pt x="1680" y="316"/>
                    <a:pt x="1620" y="185"/>
                    <a:pt x="1620" y="18"/>
                  </a:cubicBezTo>
                  <a:cubicBezTo>
                    <a:pt x="1531" y="6"/>
                    <a:pt x="1451" y="0"/>
                    <a:pt x="137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4" name="Google Shape;8814;p59"/>
            <p:cNvSpPr/>
            <p:nvPr/>
          </p:nvSpPr>
          <p:spPr>
            <a:xfrm>
              <a:off x="2086550" y="4050625"/>
              <a:ext cx="17900" cy="23850"/>
            </a:xfrm>
            <a:custGeom>
              <a:rect b="b" l="l" r="r" t="t"/>
              <a:pathLst>
                <a:path extrusionOk="0" h="954" w="716">
                  <a:moveTo>
                    <a:pt x="215" y="1"/>
                  </a:moveTo>
                  <a:cubicBezTo>
                    <a:pt x="1" y="191"/>
                    <a:pt x="168" y="917"/>
                    <a:pt x="715" y="953"/>
                  </a:cubicBezTo>
                  <a:cubicBezTo>
                    <a:pt x="656" y="548"/>
                    <a:pt x="632" y="120"/>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5" name="Google Shape;8815;p59"/>
            <p:cNvSpPr/>
            <p:nvPr/>
          </p:nvSpPr>
          <p:spPr>
            <a:xfrm>
              <a:off x="332775" y="3897625"/>
              <a:ext cx="19375" cy="15225"/>
            </a:xfrm>
            <a:custGeom>
              <a:rect b="b" l="l" r="r" t="t"/>
              <a:pathLst>
                <a:path extrusionOk="0" h="609" w="775">
                  <a:moveTo>
                    <a:pt x="0" y="1"/>
                  </a:moveTo>
                  <a:cubicBezTo>
                    <a:pt x="36" y="370"/>
                    <a:pt x="417" y="489"/>
                    <a:pt x="774" y="608"/>
                  </a:cubicBezTo>
                  <a:cubicBezTo>
                    <a:pt x="715" y="251"/>
                    <a:pt x="441" y="60"/>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6" name="Google Shape;8816;p59"/>
            <p:cNvSpPr/>
            <p:nvPr/>
          </p:nvSpPr>
          <p:spPr>
            <a:xfrm>
              <a:off x="535175" y="4040200"/>
              <a:ext cx="43775" cy="22925"/>
            </a:xfrm>
            <a:custGeom>
              <a:rect b="b" l="l" r="r" t="t"/>
              <a:pathLst>
                <a:path extrusionOk="0" h="917" w="1751">
                  <a:moveTo>
                    <a:pt x="1132" y="1"/>
                  </a:moveTo>
                  <a:cubicBezTo>
                    <a:pt x="846" y="144"/>
                    <a:pt x="203" y="25"/>
                    <a:pt x="0" y="239"/>
                  </a:cubicBezTo>
                  <a:cubicBezTo>
                    <a:pt x="375" y="339"/>
                    <a:pt x="1001" y="916"/>
                    <a:pt x="1429" y="916"/>
                  </a:cubicBezTo>
                  <a:cubicBezTo>
                    <a:pt x="1559" y="916"/>
                    <a:pt x="1670" y="863"/>
                    <a:pt x="1751" y="727"/>
                  </a:cubicBezTo>
                  <a:lnTo>
                    <a:pt x="1751" y="727"/>
                  </a:lnTo>
                  <a:cubicBezTo>
                    <a:pt x="1660" y="752"/>
                    <a:pt x="1586" y="764"/>
                    <a:pt x="1527" y="764"/>
                  </a:cubicBezTo>
                  <a:cubicBezTo>
                    <a:pt x="1077" y="764"/>
                    <a:pt x="1415" y="127"/>
                    <a:pt x="11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7" name="Google Shape;8817;p59"/>
            <p:cNvSpPr/>
            <p:nvPr/>
          </p:nvSpPr>
          <p:spPr>
            <a:xfrm>
              <a:off x="456975" y="4624200"/>
              <a:ext cx="39525" cy="18650"/>
            </a:xfrm>
            <a:custGeom>
              <a:rect b="b" l="l" r="r" t="t"/>
              <a:pathLst>
                <a:path extrusionOk="0" h="746" w="1581">
                  <a:moveTo>
                    <a:pt x="967" y="0"/>
                  </a:moveTo>
                  <a:cubicBezTo>
                    <a:pt x="957" y="0"/>
                    <a:pt x="948" y="0"/>
                    <a:pt x="938" y="1"/>
                  </a:cubicBezTo>
                  <a:cubicBezTo>
                    <a:pt x="1009" y="394"/>
                    <a:pt x="211" y="96"/>
                    <a:pt x="152" y="382"/>
                  </a:cubicBezTo>
                  <a:cubicBezTo>
                    <a:pt x="395" y="404"/>
                    <a:pt x="1" y="745"/>
                    <a:pt x="499" y="745"/>
                  </a:cubicBezTo>
                  <a:cubicBezTo>
                    <a:pt x="537" y="745"/>
                    <a:pt x="580" y="743"/>
                    <a:pt x="628" y="739"/>
                  </a:cubicBezTo>
                  <a:cubicBezTo>
                    <a:pt x="540" y="385"/>
                    <a:pt x="656" y="315"/>
                    <a:pt x="837" y="315"/>
                  </a:cubicBezTo>
                  <a:cubicBezTo>
                    <a:pt x="953" y="315"/>
                    <a:pt x="1096" y="344"/>
                    <a:pt x="1227" y="344"/>
                  </a:cubicBezTo>
                  <a:cubicBezTo>
                    <a:pt x="1384" y="344"/>
                    <a:pt x="1524" y="303"/>
                    <a:pt x="1581" y="120"/>
                  </a:cubicBezTo>
                  <a:lnTo>
                    <a:pt x="1581" y="120"/>
                  </a:lnTo>
                  <a:cubicBezTo>
                    <a:pt x="1552" y="123"/>
                    <a:pt x="1525" y="125"/>
                    <a:pt x="1500" y="125"/>
                  </a:cubicBezTo>
                  <a:cubicBezTo>
                    <a:pt x="1278" y="125"/>
                    <a:pt x="1202" y="0"/>
                    <a:pt x="96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8" name="Google Shape;8818;p59"/>
            <p:cNvSpPr/>
            <p:nvPr/>
          </p:nvSpPr>
          <p:spPr>
            <a:xfrm>
              <a:off x="989700" y="4482225"/>
              <a:ext cx="34250" cy="22675"/>
            </a:xfrm>
            <a:custGeom>
              <a:rect b="b" l="l" r="r" t="t"/>
              <a:pathLst>
                <a:path extrusionOk="0" h="907" w="1370">
                  <a:moveTo>
                    <a:pt x="1370" y="1"/>
                  </a:moveTo>
                  <a:lnTo>
                    <a:pt x="1370" y="1"/>
                  </a:lnTo>
                  <a:cubicBezTo>
                    <a:pt x="893" y="251"/>
                    <a:pt x="155" y="310"/>
                    <a:pt x="0" y="822"/>
                  </a:cubicBezTo>
                  <a:cubicBezTo>
                    <a:pt x="120" y="881"/>
                    <a:pt x="237" y="907"/>
                    <a:pt x="349" y="907"/>
                  </a:cubicBezTo>
                  <a:cubicBezTo>
                    <a:pt x="853" y="907"/>
                    <a:pt x="1262" y="390"/>
                    <a:pt x="1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9" name="Google Shape;8819;p59"/>
            <p:cNvSpPr/>
            <p:nvPr/>
          </p:nvSpPr>
          <p:spPr>
            <a:xfrm>
              <a:off x="980475" y="4390550"/>
              <a:ext cx="40500" cy="61575"/>
            </a:xfrm>
            <a:custGeom>
              <a:rect b="b" l="l" r="r" t="t"/>
              <a:pathLst>
                <a:path extrusionOk="0" h="2463" w="1620">
                  <a:moveTo>
                    <a:pt x="726" y="1"/>
                  </a:moveTo>
                  <a:lnTo>
                    <a:pt x="726" y="1"/>
                  </a:lnTo>
                  <a:cubicBezTo>
                    <a:pt x="488" y="715"/>
                    <a:pt x="0" y="1239"/>
                    <a:pt x="60" y="2179"/>
                  </a:cubicBezTo>
                  <a:cubicBezTo>
                    <a:pt x="188" y="2331"/>
                    <a:pt x="542" y="2463"/>
                    <a:pt x="884" y="2463"/>
                  </a:cubicBezTo>
                  <a:cubicBezTo>
                    <a:pt x="1081" y="2463"/>
                    <a:pt x="1274" y="2419"/>
                    <a:pt x="1417" y="2310"/>
                  </a:cubicBezTo>
                  <a:cubicBezTo>
                    <a:pt x="643" y="1489"/>
                    <a:pt x="1619" y="679"/>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0" name="Google Shape;8820;p59"/>
            <p:cNvSpPr/>
            <p:nvPr/>
          </p:nvSpPr>
          <p:spPr>
            <a:xfrm>
              <a:off x="978675" y="4624800"/>
              <a:ext cx="33075" cy="27125"/>
            </a:xfrm>
            <a:custGeom>
              <a:rect b="b" l="l" r="r" t="t"/>
              <a:pathLst>
                <a:path extrusionOk="0" h="1085" w="1323">
                  <a:moveTo>
                    <a:pt x="298" y="1"/>
                  </a:moveTo>
                  <a:lnTo>
                    <a:pt x="298" y="1"/>
                  </a:lnTo>
                  <a:cubicBezTo>
                    <a:pt x="1" y="334"/>
                    <a:pt x="370" y="1037"/>
                    <a:pt x="977" y="1084"/>
                  </a:cubicBezTo>
                  <a:cubicBezTo>
                    <a:pt x="1322" y="560"/>
                    <a:pt x="679" y="310"/>
                    <a:pt x="2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1" name="Google Shape;8821;p59"/>
            <p:cNvSpPr/>
            <p:nvPr/>
          </p:nvSpPr>
          <p:spPr>
            <a:xfrm>
              <a:off x="1032550" y="4312850"/>
              <a:ext cx="104450" cy="64325"/>
            </a:xfrm>
            <a:custGeom>
              <a:rect b="b" l="l" r="r" t="t"/>
              <a:pathLst>
                <a:path extrusionOk="0" h="2573" w="4178">
                  <a:moveTo>
                    <a:pt x="846" y="1"/>
                  </a:moveTo>
                  <a:lnTo>
                    <a:pt x="846" y="1"/>
                  </a:lnTo>
                  <a:cubicBezTo>
                    <a:pt x="846" y="1"/>
                    <a:pt x="846" y="1"/>
                    <a:pt x="846" y="1"/>
                  </a:cubicBezTo>
                  <a:lnTo>
                    <a:pt x="846" y="1"/>
                  </a:lnTo>
                  <a:cubicBezTo>
                    <a:pt x="846" y="1"/>
                    <a:pt x="846" y="1"/>
                    <a:pt x="846" y="1"/>
                  </a:cubicBezTo>
                  <a:close/>
                  <a:moveTo>
                    <a:pt x="846" y="1"/>
                  </a:moveTo>
                  <a:lnTo>
                    <a:pt x="846" y="1"/>
                  </a:lnTo>
                  <a:cubicBezTo>
                    <a:pt x="405" y="49"/>
                    <a:pt x="132" y="704"/>
                    <a:pt x="1" y="1358"/>
                  </a:cubicBezTo>
                  <a:cubicBezTo>
                    <a:pt x="418" y="1966"/>
                    <a:pt x="1310" y="2216"/>
                    <a:pt x="2049" y="2573"/>
                  </a:cubicBezTo>
                  <a:cubicBezTo>
                    <a:pt x="4177" y="2371"/>
                    <a:pt x="713" y="19"/>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2" name="Google Shape;8822;p59"/>
            <p:cNvSpPr/>
            <p:nvPr/>
          </p:nvSpPr>
          <p:spPr>
            <a:xfrm>
              <a:off x="887300" y="4465550"/>
              <a:ext cx="20850" cy="16800"/>
            </a:xfrm>
            <a:custGeom>
              <a:rect b="b" l="l" r="r" t="t"/>
              <a:pathLst>
                <a:path extrusionOk="0" h="672" w="834">
                  <a:moveTo>
                    <a:pt x="691" y="1"/>
                  </a:moveTo>
                  <a:lnTo>
                    <a:pt x="691" y="1"/>
                  </a:lnTo>
                  <a:cubicBezTo>
                    <a:pt x="382" y="13"/>
                    <a:pt x="108" y="84"/>
                    <a:pt x="1" y="263"/>
                  </a:cubicBezTo>
                  <a:cubicBezTo>
                    <a:pt x="306" y="274"/>
                    <a:pt x="139" y="671"/>
                    <a:pt x="457" y="671"/>
                  </a:cubicBezTo>
                  <a:cubicBezTo>
                    <a:pt x="474" y="671"/>
                    <a:pt x="492" y="670"/>
                    <a:pt x="513" y="668"/>
                  </a:cubicBezTo>
                  <a:cubicBezTo>
                    <a:pt x="453" y="358"/>
                    <a:pt x="834" y="382"/>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3" name="Google Shape;8823;p59"/>
            <p:cNvSpPr/>
            <p:nvPr/>
          </p:nvSpPr>
          <p:spPr>
            <a:xfrm>
              <a:off x="881050" y="4645050"/>
              <a:ext cx="19375" cy="16975"/>
            </a:xfrm>
            <a:custGeom>
              <a:rect b="b" l="l" r="r" t="t"/>
              <a:pathLst>
                <a:path extrusionOk="0" h="679" w="775">
                  <a:moveTo>
                    <a:pt x="274" y="0"/>
                  </a:moveTo>
                  <a:lnTo>
                    <a:pt x="274" y="0"/>
                  </a:lnTo>
                  <a:cubicBezTo>
                    <a:pt x="36" y="167"/>
                    <a:pt x="1" y="679"/>
                    <a:pt x="429" y="679"/>
                  </a:cubicBezTo>
                  <a:cubicBezTo>
                    <a:pt x="477" y="477"/>
                    <a:pt x="727" y="453"/>
                    <a:pt x="774" y="274"/>
                  </a:cubicBezTo>
                  <a:cubicBezTo>
                    <a:pt x="536" y="238"/>
                    <a:pt x="489" y="48"/>
                    <a:pt x="2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4" name="Google Shape;8824;p59"/>
            <p:cNvSpPr/>
            <p:nvPr/>
          </p:nvSpPr>
          <p:spPr>
            <a:xfrm>
              <a:off x="1042675" y="4414375"/>
              <a:ext cx="54500" cy="27400"/>
            </a:xfrm>
            <a:custGeom>
              <a:rect b="b" l="l" r="r" t="t"/>
              <a:pathLst>
                <a:path extrusionOk="0" h="1096" w="2180">
                  <a:moveTo>
                    <a:pt x="1989" y="0"/>
                  </a:moveTo>
                  <a:cubicBezTo>
                    <a:pt x="1314" y="0"/>
                    <a:pt x="1236" y="469"/>
                    <a:pt x="557" y="469"/>
                  </a:cubicBezTo>
                  <a:cubicBezTo>
                    <a:pt x="433" y="469"/>
                    <a:pt x="290" y="453"/>
                    <a:pt x="120" y="417"/>
                  </a:cubicBezTo>
                  <a:lnTo>
                    <a:pt x="120" y="417"/>
                  </a:lnTo>
                  <a:cubicBezTo>
                    <a:pt x="1" y="929"/>
                    <a:pt x="310" y="1072"/>
                    <a:pt x="798" y="1095"/>
                  </a:cubicBezTo>
                  <a:cubicBezTo>
                    <a:pt x="1072" y="679"/>
                    <a:pt x="1858" y="655"/>
                    <a:pt x="2179" y="274"/>
                  </a:cubicBezTo>
                  <a:cubicBezTo>
                    <a:pt x="2037" y="238"/>
                    <a:pt x="1977" y="167"/>
                    <a:pt x="19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5" name="Google Shape;8825;p59"/>
            <p:cNvSpPr/>
            <p:nvPr/>
          </p:nvSpPr>
          <p:spPr>
            <a:xfrm>
              <a:off x="849500" y="4567000"/>
              <a:ext cx="56575" cy="30450"/>
            </a:xfrm>
            <a:custGeom>
              <a:rect b="b" l="l" r="r" t="t"/>
              <a:pathLst>
                <a:path extrusionOk="0" h="1218" w="2263">
                  <a:moveTo>
                    <a:pt x="91" y="1"/>
                  </a:moveTo>
                  <a:cubicBezTo>
                    <a:pt x="62" y="1"/>
                    <a:pt x="31" y="2"/>
                    <a:pt x="0" y="3"/>
                  </a:cubicBezTo>
                  <a:cubicBezTo>
                    <a:pt x="48" y="836"/>
                    <a:pt x="989" y="920"/>
                    <a:pt x="1691" y="1217"/>
                  </a:cubicBezTo>
                  <a:cubicBezTo>
                    <a:pt x="1727" y="979"/>
                    <a:pt x="2263" y="1134"/>
                    <a:pt x="2215" y="824"/>
                  </a:cubicBezTo>
                  <a:cubicBezTo>
                    <a:pt x="1173" y="801"/>
                    <a:pt x="1133" y="1"/>
                    <a:pt x="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6" name="Google Shape;8826;p59"/>
            <p:cNvSpPr/>
            <p:nvPr/>
          </p:nvSpPr>
          <p:spPr>
            <a:xfrm>
              <a:off x="921275" y="4377150"/>
              <a:ext cx="19725" cy="17500"/>
            </a:xfrm>
            <a:custGeom>
              <a:rect b="b" l="l" r="r" t="t"/>
              <a:pathLst>
                <a:path extrusionOk="0" h="700" w="789">
                  <a:moveTo>
                    <a:pt x="508" y="1"/>
                  </a:moveTo>
                  <a:cubicBezTo>
                    <a:pt x="34" y="1"/>
                    <a:pt x="1" y="562"/>
                    <a:pt x="177" y="691"/>
                  </a:cubicBezTo>
                  <a:cubicBezTo>
                    <a:pt x="218" y="697"/>
                    <a:pt x="256" y="700"/>
                    <a:pt x="292" y="700"/>
                  </a:cubicBezTo>
                  <a:cubicBezTo>
                    <a:pt x="776" y="700"/>
                    <a:pt x="789" y="200"/>
                    <a:pt x="523" y="1"/>
                  </a:cubicBezTo>
                  <a:cubicBezTo>
                    <a:pt x="518" y="1"/>
                    <a:pt x="513" y="1"/>
                    <a:pt x="5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7" name="Google Shape;8827;p59"/>
            <p:cNvSpPr/>
            <p:nvPr/>
          </p:nvSpPr>
          <p:spPr>
            <a:xfrm>
              <a:off x="916175" y="4271200"/>
              <a:ext cx="102725" cy="51800"/>
            </a:xfrm>
            <a:custGeom>
              <a:rect b="b" l="l" r="r" t="t"/>
              <a:pathLst>
                <a:path extrusionOk="0" h="2072" w="4109">
                  <a:moveTo>
                    <a:pt x="824" y="0"/>
                  </a:moveTo>
                  <a:cubicBezTo>
                    <a:pt x="696" y="0"/>
                    <a:pt x="552" y="10"/>
                    <a:pt x="381" y="36"/>
                  </a:cubicBezTo>
                  <a:cubicBezTo>
                    <a:pt x="72" y="536"/>
                    <a:pt x="0" y="1072"/>
                    <a:pt x="381" y="1536"/>
                  </a:cubicBezTo>
                  <a:cubicBezTo>
                    <a:pt x="929" y="1560"/>
                    <a:pt x="1846" y="1727"/>
                    <a:pt x="2441" y="2072"/>
                  </a:cubicBezTo>
                  <a:cubicBezTo>
                    <a:pt x="4108" y="2036"/>
                    <a:pt x="3287" y="429"/>
                    <a:pt x="2620" y="36"/>
                  </a:cubicBezTo>
                  <a:lnTo>
                    <a:pt x="2620" y="36"/>
                  </a:lnTo>
                  <a:cubicBezTo>
                    <a:pt x="2341" y="84"/>
                    <a:pt x="2122" y="101"/>
                    <a:pt x="1936" y="101"/>
                  </a:cubicBezTo>
                  <a:cubicBezTo>
                    <a:pt x="1485" y="101"/>
                    <a:pt x="1235" y="0"/>
                    <a:pt x="8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8" name="Google Shape;8828;p59"/>
            <p:cNvSpPr/>
            <p:nvPr/>
          </p:nvSpPr>
          <p:spPr>
            <a:xfrm>
              <a:off x="330675" y="2689750"/>
              <a:ext cx="211975" cy="112825"/>
            </a:xfrm>
            <a:custGeom>
              <a:rect b="b" l="l" r="r" t="t"/>
              <a:pathLst>
                <a:path extrusionOk="0" h="4513" w="8479">
                  <a:moveTo>
                    <a:pt x="1891" y="0"/>
                  </a:moveTo>
                  <a:cubicBezTo>
                    <a:pt x="1430" y="0"/>
                    <a:pt x="1810" y="639"/>
                    <a:pt x="1365" y="639"/>
                  </a:cubicBezTo>
                  <a:cubicBezTo>
                    <a:pt x="1338" y="639"/>
                    <a:pt x="1308" y="636"/>
                    <a:pt x="1275" y="631"/>
                  </a:cubicBezTo>
                  <a:cubicBezTo>
                    <a:pt x="1031" y="408"/>
                    <a:pt x="865" y="115"/>
                    <a:pt x="319" y="115"/>
                  </a:cubicBezTo>
                  <a:cubicBezTo>
                    <a:pt x="225" y="115"/>
                    <a:pt x="120" y="124"/>
                    <a:pt x="1" y="143"/>
                  </a:cubicBezTo>
                  <a:cubicBezTo>
                    <a:pt x="37" y="739"/>
                    <a:pt x="1168" y="465"/>
                    <a:pt x="1120" y="1120"/>
                  </a:cubicBezTo>
                  <a:cubicBezTo>
                    <a:pt x="1361" y="1031"/>
                    <a:pt x="1828" y="732"/>
                    <a:pt x="2221" y="732"/>
                  </a:cubicBezTo>
                  <a:cubicBezTo>
                    <a:pt x="2411" y="732"/>
                    <a:pt x="2583" y="802"/>
                    <a:pt x="2704" y="1000"/>
                  </a:cubicBezTo>
                  <a:cubicBezTo>
                    <a:pt x="2799" y="1524"/>
                    <a:pt x="2180" y="1501"/>
                    <a:pt x="2215" y="1977"/>
                  </a:cubicBezTo>
                  <a:cubicBezTo>
                    <a:pt x="2446" y="2315"/>
                    <a:pt x="2755" y="2405"/>
                    <a:pt x="3168" y="2405"/>
                  </a:cubicBezTo>
                  <a:cubicBezTo>
                    <a:pt x="3438" y="2405"/>
                    <a:pt x="3753" y="2367"/>
                    <a:pt x="4120" y="2334"/>
                  </a:cubicBezTo>
                  <a:cubicBezTo>
                    <a:pt x="4466" y="2882"/>
                    <a:pt x="5240" y="3084"/>
                    <a:pt x="5716" y="3548"/>
                  </a:cubicBezTo>
                  <a:cubicBezTo>
                    <a:pt x="5704" y="3941"/>
                    <a:pt x="4763" y="3644"/>
                    <a:pt x="4930" y="4156"/>
                  </a:cubicBezTo>
                  <a:cubicBezTo>
                    <a:pt x="4984" y="4150"/>
                    <a:pt x="5035" y="4148"/>
                    <a:pt x="5082" y="4148"/>
                  </a:cubicBezTo>
                  <a:cubicBezTo>
                    <a:pt x="5564" y="4148"/>
                    <a:pt x="5712" y="4404"/>
                    <a:pt x="6037" y="4513"/>
                  </a:cubicBezTo>
                  <a:cubicBezTo>
                    <a:pt x="6371" y="4203"/>
                    <a:pt x="6692" y="3894"/>
                    <a:pt x="6990" y="3536"/>
                  </a:cubicBezTo>
                  <a:cubicBezTo>
                    <a:pt x="6996" y="3730"/>
                    <a:pt x="7279" y="3799"/>
                    <a:pt x="7582" y="3799"/>
                  </a:cubicBezTo>
                  <a:cubicBezTo>
                    <a:pt x="7858" y="3799"/>
                    <a:pt x="8150" y="3741"/>
                    <a:pt x="8264" y="3667"/>
                  </a:cubicBezTo>
                  <a:cubicBezTo>
                    <a:pt x="8478" y="2953"/>
                    <a:pt x="7538" y="3108"/>
                    <a:pt x="7478" y="2572"/>
                  </a:cubicBezTo>
                  <a:cubicBezTo>
                    <a:pt x="7174" y="2579"/>
                    <a:pt x="6938" y="2659"/>
                    <a:pt x="6746" y="2659"/>
                  </a:cubicBezTo>
                  <a:cubicBezTo>
                    <a:pt x="6600" y="2659"/>
                    <a:pt x="6479" y="2612"/>
                    <a:pt x="6371" y="2453"/>
                  </a:cubicBezTo>
                  <a:cubicBezTo>
                    <a:pt x="6716" y="1917"/>
                    <a:pt x="7216" y="881"/>
                    <a:pt x="6192" y="619"/>
                  </a:cubicBezTo>
                  <a:cubicBezTo>
                    <a:pt x="6181" y="675"/>
                    <a:pt x="6180" y="740"/>
                    <a:pt x="6058" y="740"/>
                  </a:cubicBezTo>
                  <a:cubicBezTo>
                    <a:pt x="6048" y="740"/>
                    <a:pt x="6037" y="739"/>
                    <a:pt x="6025" y="739"/>
                  </a:cubicBezTo>
                  <a:cubicBezTo>
                    <a:pt x="6025" y="858"/>
                    <a:pt x="5906" y="881"/>
                    <a:pt x="5871" y="989"/>
                  </a:cubicBezTo>
                  <a:cubicBezTo>
                    <a:pt x="5912" y="984"/>
                    <a:pt x="5951" y="981"/>
                    <a:pt x="5986" y="981"/>
                  </a:cubicBezTo>
                  <a:cubicBezTo>
                    <a:pt x="6371" y="981"/>
                    <a:pt x="6370" y="1268"/>
                    <a:pt x="6359" y="1596"/>
                  </a:cubicBezTo>
                  <a:cubicBezTo>
                    <a:pt x="6158" y="1625"/>
                    <a:pt x="6015" y="1664"/>
                    <a:pt x="5896" y="1664"/>
                  </a:cubicBezTo>
                  <a:cubicBezTo>
                    <a:pt x="5770" y="1664"/>
                    <a:pt x="5672" y="1619"/>
                    <a:pt x="5561" y="1465"/>
                  </a:cubicBezTo>
                  <a:cubicBezTo>
                    <a:pt x="5525" y="1239"/>
                    <a:pt x="5740" y="1215"/>
                    <a:pt x="5716" y="989"/>
                  </a:cubicBezTo>
                  <a:lnTo>
                    <a:pt x="5716" y="989"/>
                  </a:lnTo>
                  <a:cubicBezTo>
                    <a:pt x="5304" y="1039"/>
                    <a:pt x="4876" y="1071"/>
                    <a:pt x="4463" y="1071"/>
                  </a:cubicBezTo>
                  <a:cubicBezTo>
                    <a:pt x="3312" y="1071"/>
                    <a:pt x="2283" y="822"/>
                    <a:pt x="2073" y="24"/>
                  </a:cubicBezTo>
                  <a:cubicBezTo>
                    <a:pt x="2001" y="8"/>
                    <a:pt x="1941" y="0"/>
                    <a:pt x="18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9" name="Google Shape;8829;p59"/>
            <p:cNvSpPr/>
            <p:nvPr/>
          </p:nvSpPr>
          <p:spPr>
            <a:xfrm>
              <a:off x="836400" y="1874775"/>
              <a:ext cx="28600" cy="27100"/>
            </a:xfrm>
            <a:custGeom>
              <a:rect b="b" l="l" r="r" t="t"/>
              <a:pathLst>
                <a:path extrusionOk="0" h="1084" w="1144">
                  <a:moveTo>
                    <a:pt x="536" y="0"/>
                  </a:moveTo>
                  <a:lnTo>
                    <a:pt x="536" y="0"/>
                  </a:lnTo>
                  <a:cubicBezTo>
                    <a:pt x="179" y="24"/>
                    <a:pt x="1" y="905"/>
                    <a:pt x="370" y="1084"/>
                  </a:cubicBezTo>
                  <a:cubicBezTo>
                    <a:pt x="203" y="619"/>
                    <a:pt x="1144" y="369"/>
                    <a:pt x="53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0" name="Google Shape;8830;p59"/>
            <p:cNvSpPr/>
            <p:nvPr/>
          </p:nvSpPr>
          <p:spPr>
            <a:xfrm>
              <a:off x="870325" y="2234400"/>
              <a:ext cx="30400" cy="35975"/>
            </a:xfrm>
            <a:custGeom>
              <a:rect b="b" l="l" r="r" t="t"/>
              <a:pathLst>
                <a:path extrusionOk="0" h="1439" w="1216">
                  <a:moveTo>
                    <a:pt x="301" y="0"/>
                  </a:moveTo>
                  <a:cubicBezTo>
                    <a:pt x="194" y="0"/>
                    <a:pt x="92" y="25"/>
                    <a:pt x="1" y="93"/>
                  </a:cubicBezTo>
                  <a:cubicBezTo>
                    <a:pt x="227" y="617"/>
                    <a:pt x="227" y="1319"/>
                    <a:pt x="965" y="1438"/>
                  </a:cubicBezTo>
                  <a:cubicBezTo>
                    <a:pt x="1215" y="927"/>
                    <a:pt x="906" y="748"/>
                    <a:pt x="1120" y="212"/>
                  </a:cubicBezTo>
                  <a:cubicBezTo>
                    <a:pt x="873" y="161"/>
                    <a:pt x="571" y="0"/>
                    <a:pt x="3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1" name="Google Shape;8831;p59"/>
            <p:cNvSpPr/>
            <p:nvPr/>
          </p:nvSpPr>
          <p:spPr>
            <a:xfrm>
              <a:off x="867050" y="2647475"/>
              <a:ext cx="35750" cy="24150"/>
            </a:xfrm>
            <a:custGeom>
              <a:rect b="b" l="l" r="r" t="t"/>
              <a:pathLst>
                <a:path extrusionOk="0" h="966" w="1430">
                  <a:moveTo>
                    <a:pt x="1" y="1"/>
                  </a:moveTo>
                  <a:cubicBezTo>
                    <a:pt x="263" y="358"/>
                    <a:pt x="656" y="644"/>
                    <a:pt x="965" y="965"/>
                  </a:cubicBezTo>
                  <a:cubicBezTo>
                    <a:pt x="1430" y="465"/>
                    <a:pt x="632" y="4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2" name="Google Shape;8832;p59"/>
            <p:cNvSpPr/>
            <p:nvPr/>
          </p:nvSpPr>
          <p:spPr>
            <a:xfrm>
              <a:off x="1083700" y="1299200"/>
              <a:ext cx="41175" cy="13025"/>
            </a:xfrm>
            <a:custGeom>
              <a:rect b="b" l="l" r="r" t="t"/>
              <a:pathLst>
                <a:path extrusionOk="0" h="521" w="1647">
                  <a:moveTo>
                    <a:pt x="1199" y="1"/>
                  </a:moveTo>
                  <a:cubicBezTo>
                    <a:pt x="621" y="1"/>
                    <a:pt x="1" y="176"/>
                    <a:pt x="479" y="520"/>
                  </a:cubicBezTo>
                  <a:cubicBezTo>
                    <a:pt x="446" y="318"/>
                    <a:pt x="632" y="285"/>
                    <a:pt x="861" y="285"/>
                  </a:cubicBezTo>
                  <a:cubicBezTo>
                    <a:pt x="975" y="285"/>
                    <a:pt x="1099" y="293"/>
                    <a:pt x="1213" y="293"/>
                  </a:cubicBezTo>
                  <a:cubicBezTo>
                    <a:pt x="1453" y="293"/>
                    <a:pt x="1647" y="257"/>
                    <a:pt x="1598" y="32"/>
                  </a:cubicBezTo>
                  <a:cubicBezTo>
                    <a:pt x="1479" y="11"/>
                    <a:pt x="1340" y="1"/>
                    <a:pt x="119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3" name="Google Shape;8833;p59"/>
            <p:cNvSpPr/>
            <p:nvPr/>
          </p:nvSpPr>
          <p:spPr>
            <a:xfrm>
              <a:off x="1156675" y="1162475"/>
              <a:ext cx="17900" cy="20575"/>
            </a:xfrm>
            <a:custGeom>
              <a:rect b="b" l="l" r="r" t="t"/>
              <a:pathLst>
                <a:path extrusionOk="0" h="823" w="716">
                  <a:moveTo>
                    <a:pt x="1" y="1"/>
                  </a:moveTo>
                  <a:lnTo>
                    <a:pt x="1" y="822"/>
                  </a:lnTo>
                  <a:cubicBezTo>
                    <a:pt x="715" y="810"/>
                    <a:pt x="620" y="108"/>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4" name="Google Shape;8834;p59"/>
            <p:cNvSpPr/>
            <p:nvPr/>
          </p:nvSpPr>
          <p:spPr>
            <a:xfrm>
              <a:off x="868250" y="1531250"/>
              <a:ext cx="21450" cy="15350"/>
            </a:xfrm>
            <a:custGeom>
              <a:rect b="b" l="l" r="r" t="t"/>
              <a:pathLst>
                <a:path extrusionOk="0" h="614" w="858">
                  <a:moveTo>
                    <a:pt x="244" y="1"/>
                  </a:moveTo>
                  <a:cubicBezTo>
                    <a:pt x="234" y="1"/>
                    <a:pt x="225" y="1"/>
                    <a:pt x="215" y="1"/>
                  </a:cubicBezTo>
                  <a:cubicBezTo>
                    <a:pt x="84" y="156"/>
                    <a:pt x="1" y="335"/>
                    <a:pt x="48" y="609"/>
                  </a:cubicBezTo>
                  <a:cubicBezTo>
                    <a:pt x="92" y="612"/>
                    <a:pt x="134" y="613"/>
                    <a:pt x="175" y="613"/>
                  </a:cubicBezTo>
                  <a:cubicBezTo>
                    <a:pt x="613" y="613"/>
                    <a:pt x="825" y="437"/>
                    <a:pt x="858" y="120"/>
                  </a:cubicBezTo>
                  <a:lnTo>
                    <a:pt x="858" y="120"/>
                  </a:lnTo>
                  <a:cubicBezTo>
                    <a:pt x="829" y="124"/>
                    <a:pt x="802" y="125"/>
                    <a:pt x="777" y="125"/>
                  </a:cubicBezTo>
                  <a:cubicBezTo>
                    <a:pt x="555" y="125"/>
                    <a:pt x="479" y="1"/>
                    <a:pt x="2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5" name="Google Shape;8835;p59"/>
            <p:cNvSpPr/>
            <p:nvPr/>
          </p:nvSpPr>
          <p:spPr>
            <a:xfrm>
              <a:off x="858725" y="2556200"/>
              <a:ext cx="14250" cy="18375"/>
            </a:xfrm>
            <a:custGeom>
              <a:rect b="b" l="l" r="r" t="t"/>
              <a:pathLst>
                <a:path extrusionOk="0" h="735" w="570">
                  <a:moveTo>
                    <a:pt x="132" y="0"/>
                  </a:moveTo>
                  <a:cubicBezTo>
                    <a:pt x="96" y="0"/>
                    <a:pt x="56" y="3"/>
                    <a:pt x="12" y="8"/>
                  </a:cubicBezTo>
                  <a:cubicBezTo>
                    <a:pt x="1" y="377"/>
                    <a:pt x="167" y="616"/>
                    <a:pt x="477" y="735"/>
                  </a:cubicBezTo>
                  <a:cubicBezTo>
                    <a:pt x="488" y="383"/>
                    <a:pt x="570" y="0"/>
                    <a:pt x="13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6" name="Google Shape;8836;p59"/>
            <p:cNvSpPr/>
            <p:nvPr/>
          </p:nvSpPr>
          <p:spPr>
            <a:xfrm>
              <a:off x="511950" y="1251775"/>
              <a:ext cx="67150" cy="37575"/>
            </a:xfrm>
            <a:custGeom>
              <a:rect b="b" l="l" r="r" t="t"/>
              <a:pathLst>
                <a:path extrusionOk="0" h="1503" w="2686">
                  <a:moveTo>
                    <a:pt x="810" y="0"/>
                  </a:moveTo>
                  <a:cubicBezTo>
                    <a:pt x="724" y="315"/>
                    <a:pt x="647" y="629"/>
                    <a:pt x="158" y="629"/>
                  </a:cubicBezTo>
                  <a:cubicBezTo>
                    <a:pt x="110" y="629"/>
                    <a:pt x="57" y="626"/>
                    <a:pt x="1" y="619"/>
                  </a:cubicBezTo>
                  <a:lnTo>
                    <a:pt x="1" y="619"/>
                  </a:lnTo>
                  <a:cubicBezTo>
                    <a:pt x="109" y="1269"/>
                    <a:pt x="473" y="1503"/>
                    <a:pt x="853" y="1503"/>
                  </a:cubicBezTo>
                  <a:cubicBezTo>
                    <a:pt x="1727" y="1503"/>
                    <a:pt x="2686" y="266"/>
                    <a:pt x="8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7" name="Google Shape;8837;p59"/>
            <p:cNvSpPr/>
            <p:nvPr/>
          </p:nvSpPr>
          <p:spPr>
            <a:xfrm>
              <a:off x="286025" y="1084775"/>
              <a:ext cx="78625" cy="33675"/>
            </a:xfrm>
            <a:custGeom>
              <a:rect b="b" l="l" r="r" t="t"/>
              <a:pathLst>
                <a:path extrusionOk="0" h="1347" w="3145">
                  <a:moveTo>
                    <a:pt x="2049" y="1"/>
                  </a:moveTo>
                  <a:lnTo>
                    <a:pt x="2049" y="1"/>
                  </a:lnTo>
                  <a:cubicBezTo>
                    <a:pt x="1954" y="227"/>
                    <a:pt x="2239" y="715"/>
                    <a:pt x="1894" y="727"/>
                  </a:cubicBezTo>
                  <a:cubicBezTo>
                    <a:pt x="1665" y="443"/>
                    <a:pt x="1049" y="152"/>
                    <a:pt x="484" y="152"/>
                  </a:cubicBezTo>
                  <a:cubicBezTo>
                    <a:pt x="314" y="152"/>
                    <a:pt x="149" y="179"/>
                    <a:pt x="1" y="239"/>
                  </a:cubicBezTo>
                  <a:lnTo>
                    <a:pt x="1" y="727"/>
                  </a:lnTo>
                  <a:cubicBezTo>
                    <a:pt x="207" y="694"/>
                    <a:pt x="389" y="679"/>
                    <a:pt x="552" y="679"/>
                  </a:cubicBezTo>
                  <a:cubicBezTo>
                    <a:pt x="1428" y="679"/>
                    <a:pt x="1766" y="1106"/>
                    <a:pt x="2358" y="1346"/>
                  </a:cubicBezTo>
                  <a:cubicBezTo>
                    <a:pt x="2397" y="1260"/>
                    <a:pt x="2466" y="1220"/>
                    <a:pt x="2584" y="1220"/>
                  </a:cubicBezTo>
                  <a:cubicBezTo>
                    <a:pt x="2613" y="1220"/>
                    <a:pt x="2645" y="1223"/>
                    <a:pt x="2680" y="1227"/>
                  </a:cubicBezTo>
                  <a:cubicBezTo>
                    <a:pt x="3144" y="727"/>
                    <a:pt x="2739" y="13"/>
                    <a:pt x="204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8" name="Google Shape;8838;p59"/>
            <p:cNvSpPr/>
            <p:nvPr/>
          </p:nvSpPr>
          <p:spPr>
            <a:xfrm>
              <a:off x="341700" y="1824750"/>
              <a:ext cx="342325" cy="139325"/>
            </a:xfrm>
            <a:custGeom>
              <a:rect b="b" l="l" r="r" t="t"/>
              <a:pathLst>
                <a:path extrusionOk="0" h="5573" w="13693">
                  <a:moveTo>
                    <a:pt x="5239" y="1"/>
                  </a:moveTo>
                  <a:cubicBezTo>
                    <a:pt x="4703" y="96"/>
                    <a:pt x="4370" y="322"/>
                    <a:pt x="4441" y="858"/>
                  </a:cubicBezTo>
                  <a:cubicBezTo>
                    <a:pt x="4680" y="882"/>
                    <a:pt x="5037" y="822"/>
                    <a:pt x="5084" y="989"/>
                  </a:cubicBezTo>
                  <a:cubicBezTo>
                    <a:pt x="4346" y="1239"/>
                    <a:pt x="4144" y="1989"/>
                    <a:pt x="3013" y="2025"/>
                  </a:cubicBezTo>
                  <a:cubicBezTo>
                    <a:pt x="2584" y="1311"/>
                    <a:pt x="905" y="1549"/>
                    <a:pt x="953" y="453"/>
                  </a:cubicBezTo>
                  <a:lnTo>
                    <a:pt x="953" y="453"/>
                  </a:lnTo>
                  <a:cubicBezTo>
                    <a:pt x="915" y="461"/>
                    <a:pt x="870" y="464"/>
                    <a:pt x="821" y="464"/>
                  </a:cubicBezTo>
                  <a:cubicBezTo>
                    <a:pt x="656" y="464"/>
                    <a:pt x="442" y="429"/>
                    <a:pt x="275" y="429"/>
                  </a:cubicBezTo>
                  <a:cubicBezTo>
                    <a:pt x="121" y="429"/>
                    <a:pt x="5" y="459"/>
                    <a:pt x="0" y="572"/>
                  </a:cubicBezTo>
                  <a:cubicBezTo>
                    <a:pt x="679" y="1001"/>
                    <a:pt x="1739" y="1823"/>
                    <a:pt x="1096" y="2525"/>
                  </a:cubicBezTo>
                  <a:cubicBezTo>
                    <a:pt x="1206" y="2571"/>
                    <a:pt x="1316" y="2588"/>
                    <a:pt x="1431" y="2588"/>
                  </a:cubicBezTo>
                  <a:cubicBezTo>
                    <a:pt x="1777" y="2588"/>
                    <a:pt x="2159" y="2432"/>
                    <a:pt x="2667" y="2432"/>
                  </a:cubicBezTo>
                  <a:cubicBezTo>
                    <a:pt x="2868" y="2432"/>
                    <a:pt x="3088" y="2457"/>
                    <a:pt x="3334" y="2525"/>
                  </a:cubicBezTo>
                  <a:cubicBezTo>
                    <a:pt x="3191" y="3132"/>
                    <a:pt x="4001" y="3001"/>
                    <a:pt x="3953" y="3501"/>
                  </a:cubicBezTo>
                  <a:cubicBezTo>
                    <a:pt x="3584" y="3680"/>
                    <a:pt x="3001" y="4144"/>
                    <a:pt x="3489" y="4609"/>
                  </a:cubicBezTo>
                  <a:cubicBezTo>
                    <a:pt x="3929" y="4525"/>
                    <a:pt x="4310" y="4430"/>
                    <a:pt x="4763" y="4347"/>
                  </a:cubicBezTo>
                  <a:lnTo>
                    <a:pt x="4763" y="4347"/>
                  </a:lnTo>
                  <a:cubicBezTo>
                    <a:pt x="5382" y="4561"/>
                    <a:pt x="4596" y="5109"/>
                    <a:pt x="5072" y="5454"/>
                  </a:cubicBezTo>
                  <a:cubicBezTo>
                    <a:pt x="5132" y="4525"/>
                    <a:pt x="6287" y="5180"/>
                    <a:pt x="6346" y="4228"/>
                  </a:cubicBezTo>
                  <a:cubicBezTo>
                    <a:pt x="6396" y="4242"/>
                    <a:pt x="6456" y="4247"/>
                    <a:pt x="6522" y="4247"/>
                  </a:cubicBezTo>
                  <a:cubicBezTo>
                    <a:pt x="6685" y="4247"/>
                    <a:pt x="6883" y="4216"/>
                    <a:pt x="7039" y="4216"/>
                  </a:cubicBezTo>
                  <a:cubicBezTo>
                    <a:pt x="7182" y="4216"/>
                    <a:pt x="7289" y="4243"/>
                    <a:pt x="7299" y="4347"/>
                  </a:cubicBezTo>
                  <a:cubicBezTo>
                    <a:pt x="7525" y="4882"/>
                    <a:pt x="6763" y="4668"/>
                    <a:pt x="6811" y="5085"/>
                  </a:cubicBezTo>
                  <a:cubicBezTo>
                    <a:pt x="7001" y="5109"/>
                    <a:pt x="6989" y="5275"/>
                    <a:pt x="6977" y="5454"/>
                  </a:cubicBezTo>
                  <a:cubicBezTo>
                    <a:pt x="7261" y="5361"/>
                    <a:pt x="7705" y="5272"/>
                    <a:pt x="8186" y="5272"/>
                  </a:cubicBezTo>
                  <a:cubicBezTo>
                    <a:pt x="8633" y="5272"/>
                    <a:pt x="9112" y="5349"/>
                    <a:pt x="9525" y="5573"/>
                  </a:cubicBezTo>
                  <a:cubicBezTo>
                    <a:pt x="9823" y="5335"/>
                    <a:pt x="9430" y="5347"/>
                    <a:pt x="9525" y="4966"/>
                  </a:cubicBezTo>
                  <a:cubicBezTo>
                    <a:pt x="9180" y="4787"/>
                    <a:pt x="8335" y="4978"/>
                    <a:pt x="8251" y="4609"/>
                  </a:cubicBezTo>
                  <a:cubicBezTo>
                    <a:pt x="8466" y="4275"/>
                    <a:pt x="9132" y="4311"/>
                    <a:pt x="9525" y="4132"/>
                  </a:cubicBezTo>
                  <a:lnTo>
                    <a:pt x="9525" y="4132"/>
                  </a:lnTo>
                  <a:cubicBezTo>
                    <a:pt x="9906" y="4382"/>
                    <a:pt x="9299" y="4620"/>
                    <a:pt x="9680" y="4859"/>
                  </a:cubicBezTo>
                  <a:cubicBezTo>
                    <a:pt x="9742" y="4863"/>
                    <a:pt x="9798" y="4865"/>
                    <a:pt x="9849" y="4865"/>
                  </a:cubicBezTo>
                  <a:cubicBezTo>
                    <a:pt x="10702" y="4865"/>
                    <a:pt x="10023" y="4239"/>
                    <a:pt x="10787" y="4239"/>
                  </a:cubicBezTo>
                  <a:cubicBezTo>
                    <a:pt x="11133" y="4347"/>
                    <a:pt x="11335" y="4537"/>
                    <a:pt x="11264" y="4978"/>
                  </a:cubicBezTo>
                  <a:cubicBezTo>
                    <a:pt x="11961" y="5010"/>
                    <a:pt x="12001" y="5100"/>
                    <a:pt x="12744" y="5100"/>
                  </a:cubicBezTo>
                  <a:cubicBezTo>
                    <a:pt x="12825" y="5100"/>
                    <a:pt x="12914" y="5099"/>
                    <a:pt x="13014" y="5097"/>
                  </a:cubicBezTo>
                  <a:cubicBezTo>
                    <a:pt x="12764" y="4156"/>
                    <a:pt x="12657" y="3882"/>
                    <a:pt x="13335" y="3275"/>
                  </a:cubicBezTo>
                  <a:cubicBezTo>
                    <a:pt x="13157" y="3013"/>
                    <a:pt x="12716" y="2918"/>
                    <a:pt x="12704" y="2549"/>
                  </a:cubicBezTo>
                  <a:cubicBezTo>
                    <a:pt x="12895" y="1942"/>
                    <a:pt x="13693" y="1394"/>
                    <a:pt x="13335" y="739"/>
                  </a:cubicBezTo>
                  <a:cubicBezTo>
                    <a:pt x="13282" y="735"/>
                    <a:pt x="13231" y="733"/>
                    <a:pt x="13183" y="733"/>
                  </a:cubicBezTo>
                  <a:cubicBezTo>
                    <a:pt x="12748" y="733"/>
                    <a:pt x="12492" y="879"/>
                    <a:pt x="12051" y="879"/>
                  </a:cubicBezTo>
                  <a:cubicBezTo>
                    <a:pt x="11960" y="879"/>
                    <a:pt x="11861" y="873"/>
                    <a:pt x="11752" y="858"/>
                  </a:cubicBezTo>
                  <a:cubicBezTo>
                    <a:pt x="11621" y="1120"/>
                    <a:pt x="11347" y="1275"/>
                    <a:pt x="11430" y="1715"/>
                  </a:cubicBezTo>
                  <a:cubicBezTo>
                    <a:pt x="11633" y="1882"/>
                    <a:pt x="12204" y="1763"/>
                    <a:pt x="12228" y="2073"/>
                  </a:cubicBezTo>
                  <a:cubicBezTo>
                    <a:pt x="11966" y="2727"/>
                    <a:pt x="11645" y="3323"/>
                    <a:pt x="10954" y="3656"/>
                  </a:cubicBezTo>
                  <a:cubicBezTo>
                    <a:pt x="10502" y="3001"/>
                    <a:pt x="8478" y="3549"/>
                    <a:pt x="7775" y="3061"/>
                  </a:cubicBezTo>
                  <a:lnTo>
                    <a:pt x="7775" y="3061"/>
                  </a:lnTo>
                  <a:cubicBezTo>
                    <a:pt x="7811" y="3323"/>
                    <a:pt x="7751" y="3501"/>
                    <a:pt x="7454" y="3537"/>
                  </a:cubicBezTo>
                  <a:cubicBezTo>
                    <a:pt x="7692" y="1989"/>
                    <a:pt x="6156" y="1037"/>
                    <a:pt x="5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9" name="Google Shape;8839;p59"/>
            <p:cNvSpPr/>
            <p:nvPr/>
          </p:nvSpPr>
          <p:spPr>
            <a:xfrm>
              <a:off x="828375" y="1415775"/>
              <a:ext cx="89300" cy="68500"/>
            </a:xfrm>
            <a:custGeom>
              <a:rect b="b" l="l" r="r" t="t"/>
              <a:pathLst>
                <a:path extrusionOk="0" h="2740" w="3572">
                  <a:moveTo>
                    <a:pt x="2453" y="1"/>
                  </a:moveTo>
                  <a:cubicBezTo>
                    <a:pt x="2227" y="167"/>
                    <a:pt x="2286" y="536"/>
                    <a:pt x="2286" y="858"/>
                  </a:cubicBezTo>
                  <a:cubicBezTo>
                    <a:pt x="1917" y="977"/>
                    <a:pt x="1322" y="941"/>
                    <a:pt x="1012" y="1096"/>
                  </a:cubicBezTo>
                  <a:cubicBezTo>
                    <a:pt x="1072" y="1513"/>
                    <a:pt x="798" y="1691"/>
                    <a:pt x="548" y="1846"/>
                  </a:cubicBezTo>
                  <a:cubicBezTo>
                    <a:pt x="481" y="1838"/>
                    <a:pt x="418" y="1832"/>
                    <a:pt x="360" y="1832"/>
                  </a:cubicBezTo>
                  <a:cubicBezTo>
                    <a:pt x="179" y="1832"/>
                    <a:pt x="45" y="1889"/>
                    <a:pt x="0" y="2096"/>
                  </a:cubicBezTo>
                  <a:cubicBezTo>
                    <a:pt x="72" y="2108"/>
                    <a:pt x="119" y="2156"/>
                    <a:pt x="143" y="2191"/>
                  </a:cubicBezTo>
                  <a:cubicBezTo>
                    <a:pt x="95" y="2275"/>
                    <a:pt x="83" y="2346"/>
                    <a:pt x="60" y="2441"/>
                  </a:cubicBezTo>
                  <a:cubicBezTo>
                    <a:pt x="120" y="2664"/>
                    <a:pt x="322" y="2740"/>
                    <a:pt x="576" y="2740"/>
                  </a:cubicBezTo>
                  <a:cubicBezTo>
                    <a:pt x="976" y="2740"/>
                    <a:pt x="1504" y="2551"/>
                    <a:pt x="1810" y="2441"/>
                  </a:cubicBezTo>
                  <a:cubicBezTo>
                    <a:pt x="1512" y="1132"/>
                    <a:pt x="3572" y="1060"/>
                    <a:pt x="30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0" name="Google Shape;8840;p59"/>
            <p:cNvSpPr/>
            <p:nvPr/>
          </p:nvSpPr>
          <p:spPr>
            <a:xfrm>
              <a:off x="638750" y="1093725"/>
              <a:ext cx="47350" cy="24125"/>
            </a:xfrm>
            <a:custGeom>
              <a:rect b="b" l="l" r="r" t="t"/>
              <a:pathLst>
                <a:path extrusionOk="0" h="965" w="1894">
                  <a:moveTo>
                    <a:pt x="1" y="0"/>
                  </a:moveTo>
                  <a:lnTo>
                    <a:pt x="1" y="607"/>
                  </a:lnTo>
                  <a:cubicBezTo>
                    <a:pt x="572" y="619"/>
                    <a:pt x="775" y="905"/>
                    <a:pt x="1275" y="965"/>
                  </a:cubicBezTo>
                  <a:cubicBezTo>
                    <a:pt x="1311" y="572"/>
                    <a:pt x="1727" y="429"/>
                    <a:pt x="1894" y="119"/>
                  </a:cubicBezTo>
                  <a:lnTo>
                    <a:pt x="1894" y="119"/>
                  </a:lnTo>
                  <a:cubicBezTo>
                    <a:pt x="1588" y="243"/>
                    <a:pt x="1370" y="290"/>
                    <a:pt x="1180" y="290"/>
                  </a:cubicBezTo>
                  <a:cubicBezTo>
                    <a:pt x="821" y="290"/>
                    <a:pt x="561" y="125"/>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1" name="Google Shape;8841;p59"/>
            <p:cNvSpPr/>
            <p:nvPr/>
          </p:nvSpPr>
          <p:spPr>
            <a:xfrm>
              <a:off x="776875" y="1406250"/>
              <a:ext cx="50125" cy="20350"/>
            </a:xfrm>
            <a:custGeom>
              <a:rect b="b" l="l" r="r" t="t"/>
              <a:pathLst>
                <a:path extrusionOk="0" h="814" w="2005">
                  <a:moveTo>
                    <a:pt x="1167" y="1"/>
                  </a:moveTo>
                  <a:cubicBezTo>
                    <a:pt x="1227" y="120"/>
                    <a:pt x="1250" y="203"/>
                    <a:pt x="1250" y="286"/>
                  </a:cubicBezTo>
                  <a:cubicBezTo>
                    <a:pt x="1165" y="295"/>
                    <a:pt x="1074" y="297"/>
                    <a:pt x="981" y="297"/>
                  </a:cubicBezTo>
                  <a:cubicBezTo>
                    <a:pt x="868" y="297"/>
                    <a:pt x="753" y="294"/>
                    <a:pt x="644" y="294"/>
                  </a:cubicBezTo>
                  <a:cubicBezTo>
                    <a:pt x="313" y="294"/>
                    <a:pt x="30" y="323"/>
                    <a:pt x="0" y="560"/>
                  </a:cubicBezTo>
                  <a:cubicBezTo>
                    <a:pt x="130" y="727"/>
                    <a:pt x="384" y="814"/>
                    <a:pt x="638" y="814"/>
                  </a:cubicBezTo>
                  <a:cubicBezTo>
                    <a:pt x="873" y="814"/>
                    <a:pt x="1107" y="739"/>
                    <a:pt x="1239" y="584"/>
                  </a:cubicBezTo>
                  <a:cubicBezTo>
                    <a:pt x="1250" y="632"/>
                    <a:pt x="1262" y="679"/>
                    <a:pt x="1310" y="727"/>
                  </a:cubicBezTo>
                  <a:cubicBezTo>
                    <a:pt x="1388" y="739"/>
                    <a:pt x="1457" y="745"/>
                    <a:pt x="1519" y="745"/>
                  </a:cubicBezTo>
                  <a:cubicBezTo>
                    <a:pt x="1930" y="745"/>
                    <a:pt x="2005" y="482"/>
                    <a:pt x="1953" y="120"/>
                  </a:cubicBezTo>
                  <a:lnTo>
                    <a:pt x="1953" y="120"/>
                  </a:lnTo>
                  <a:cubicBezTo>
                    <a:pt x="1875" y="130"/>
                    <a:pt x="1801" y="135"/>
                    <a:pt x="1733" y="135"/>
                  </a:cubicBezTo>
                  <a:cubicBezTo>
                    <a:pt x="1490" y="135"/>
                    <a:pt x="1307" y="75"/>
                    <a:pt x="11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2" name="Google Shape;8842;p59"/>
            <p:cNvSpPr/>
            <p:nvPr/>
          </p:nvSpPr>
          <p:spPr>
            <a:xfrm>
              <a:off x="488150" y="1641100"/>
              <a:ext cx="24125" cy="18175"/>
            </a:xfrm>
            <a:custGeom>
              <a:rect b="b" l="l" r="r" t="t"/>
              <a:pathLst>
                <a:path extrusionOk="0" h="727" w="965">
                  <a:moveTo>
                    <a:pt x="179" y="1"/>
                  </a:moveTo>
                  <a:lnTo>
                    <a:pt x="179" y="1"/>
                  </a:lnTo>
                  <a:cubicBezTo>
                    <a:pt x="226" y="239"/>
                    <a:pt x="0" y="263"/>
                    <a:pt x="36" y="477"/>
                  </a:cubicBezTo>
                  <a:cubicBezTo>
                    <a:pt x="310" y="596"/>
                    <a:pt x="596" y="679"/>
                    <a:pt x="965" y="727"/>
                  </a:cubicBezTo>
                  <a:cubicBezTo>
                    <a:pt x="869" y="358"/>
                    <a:pt x="727" y="25"/>
                    <a:pt x="1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3" name="Google Shape;8843;p59"/>
            <p:cNvSpPr/>
            <p:nvPr/>
          </p:nvSpPr>
          <p:spPr>
            <a:xfrm>
              <a:off x="489625" y="1291575"/>
              <a:ext cx="30575" cy="17975"/>
            </a:xfrm>
            <a:custGeom>
              <a:rect b="b" l="l" r="r" t="t"/>
              <a:pathLst>
                <a:path extrusionOk="0" h="719" w="1223">
                  <a:moveTo>
                    <a:pt x="491" y="0"/>
                  </a:moveTo>
                  <a:cubicBezTo>
                    <a:pt x="467" y="0"/>
                    <a:pt x="443" y="2"/>
                    <a:pt x="418" y="4"/>
                  </a:cubicBezTo>
                  <a:cubicBezTo>
                    <a:pt x="1" y="337"/>
                    <a:pt x="465" y="671"/>
                    <a:pt x="894" y="718"/>
                  </a:cubicBezTo>
                  <a:cubicBezTo>
                    <a:pt x="1223" y="446"/>
                    <a:pt x="979" y="0"/>
                    <a:pt x="49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4" name="Google Shape;8844;p59"/>
            <p:cNvSpPr/>
            <p:nvPr/>
          </p:nvSpPr>
          <p:spPr>
            <a:xfrm>
              <a:off x="554825" y="932375"/>
              <a:ext cx="107775" cy="67600"/>
            </a:xfrm>
            <a:custGeom>
              <a:rect b="b" l="l" r="r" t="t"/>
              <a:pathLst>
                <a:path extrusionOk="0" h="2704" w="4311">
                  <a:moveTo>
                    <a:pt x="1608" y="739"/>
                  </a:moveTo>
                  <a:cubicBezTo>
                    <a:pt x="1620" y="799"/>
                    <a:pt x="1655" y="846"/>
                    <a:pt x="1679" y="870"/>
                  </a:cubicBezTo>
                  <a:cubicBezTo>
                    <a:pt x="1667" y="1192"/>
                    <a:pt x="1667" y="1465"/>
                    <a:pt x="1858" y="1632"/>
                  </a:cubicBezTo>
                  <a:cubicBezTo>
                    <a:pt x="1805" y="1614"/>
                    <a:pt x="1747" y="1606"/>
                    <a:pt x="1686" y="1606"/>
                  </a:cubicBezTo>
                  <a:cubicBezTo>
                    <a:pt x="1460" y="1606"/>
                    <a:pt x="1192" y="1718"/>
                    <a:pt x="977" y="1858"/>
                  </a:cubicBezTo>
                  <a:cubicBezTo>
                    <a:pt x="858" y="1394"/>
                    <a:pt x="1096" y="799"/>
                    <a:pt x="1608" y="739"/>
                  </a:cubicBezTo>
                  <a:close/>
                  <a:moveTo>
                    <a:pt x="2870" y="1"/>
                  </a:moveTo>
                  <a:lnTo>
                    <a:pt x="2870" y="1"/>
                  </a:lnTo>
                  <a:cubicBezTo>
                    <a:pt x="1750" y="203"/>
                    <a:pt x="1143" y="799"/>
                    <a:pt x="24" y="977"/>
                  </a:cubicBezTo>
                  <a:cubicBezTo>
                    <a:pt x="0" y="1370"/>
                    <a:pt x="322" y="1799"/>
                    <a:pt x="738" y="2096"/>
                  </a:cubicBezTo>
                  <a:cubicBezTo>
                    <a:pt x="596" y="2335"/>
                    <a:pt x="655" y="2573"/>
                    <a:pt x="1179" y="2704"/>
                  </a:cubicBezTo>
                  <a:cubicBezTo>
                    <a:pt x="1358" y="2644"/>
                    <a:pt x="1489" y="2537"/>
                    <a:pt x="1596" y="2418"/>
                  </a:cubicBezTo>
                  <a:cubicBezTo>
                    <a:pt x="1798" y="2418"/>
                    <a:pt x="1977" y="2358"/>
                    <a:pt x="2084" y="2180"/>
                  </a:cubicBezTo>
                  <a:cubicBezTo>
                    <a:pt x="2024" y="2085"/>
                    <a:pt x="1953" y="2049"/>
                    <a:pt x="1834" y="2049"/>
                  </a:cubicBezTo>
                  <a:cubicBezTo>
                    <a:pt x="1905" y="1906"/>
                    <a:pt x="1965" y="1763"/>
                    <a:pt x="2024" y="1632"/>
                  </a:cubicBezTo>
                  <a:cubicBezTo>
                    <a:pt x="2370" y="1846"/>
                    <a:pt x="2584" y="2061"/>
                    <a:pt x="2917" y="2085"/>
                  </a:cubicBezTo>
                  <a:cubicBezTo>
                    <a:pt x="3046" y="2297"/>
                    <a:pt x="3371" y="2402"/>
                    <a:pt x="3681" y="2402"/>
                  </a:cubicBezTo>
                  <a:cubicBezTo>
                    <a:pt x="3944" y="2402"/>
                    <a:pt x="4196" y="2327"/>
                    <a:pt x="4310" y="2180"/>
                  </a:cubicBezTo>
                  <a:cubicBezTo>
                    <a:pt x="4072" y="2061"/>
                    <a:pt x="3834" y="1966"/>
                    <a:pt x="3560" y="1882"/>
                  </a:cubicBezTo>
                  <a:cubicBezTo>
                    <a:pt x="3655" y="1096"/>
                    <a:pt x="2846" y="1025"/>
                    <a:pt x="2370" y="680"/>
                  </a:cubicBezTo>
                  <a:cubicBezTo>
                    <a:pt x="2322" y="680"/>
                    <a:pt x="2274" y="692"/>
                    <a:pt x="2251" y="715"/>
                  </a:cubicBezTo>
                  <a:cubicBezTo>
                    <a:pt x="2370" y="394"/>
                    <a:pt x="2905" y="418"/>
                    <a:pt x="2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5" name="Google Shape;8845;p59"/>
            <p:cNvSpPr/>
            <p:nvPr/>
          </p:nvSpPr>
          <p:spPr>
            <a:xfrm>
              <a:off x="1655025" y="2033125"/>
              <a:ext cx="27925" cy="24250"/>
            </a:xfrm>
            <a:custGeom>
              <a:rect b="b" l="l" r="r" t="t"/>
              <a:pathLst>
                <a:path extrusionOk="0" h="970" w="1117">
                  <a:moveTo>
                    <a:pt x="629" y="0"/>
                  </a:moveTo>
                  <a:lnTo>
                    <a:pt x="629" y="0"/>
                  </a:lnTo>
                  <a:cubicBezTo>
                    <a:pt x="355" y="263"/>
                    <a:pt x="0" y="969"/>
                    <a:pt x="734" y="969"/>
                  </a:cubicBezTo>
                  <a:cubicBezTo>
                    <a:pt x="797" y="969"/>
                    <a:pt x="869" y="964"/>
                    <a:pt x="950" y="953"/>
                  </a:cubicBezTo>
                  <a:cubicBezTo>
                    <a:pt x="938" y="584"/>
                    <a:pt x="1117" y="36"/>
                    <a:pt x="6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6" name="Google Shape;8846;p59"/>
            <p:cNvSpPr/>
            <p:nvPr/>
          </p:nvSpPr>
          <p:spPr>
            <a:xfrm>
              <a:off x="1640150" y="2474075"/>
              <a:ext cx="35375" cy="23850"/>
            </a:xfrm>
            <a:custGeom>
              <a:rect b="b" l="l" r="r" t="t"/>
              <a:pathLst>
                <a:path extrusionOk="0" h="954" w="1415">
                  <a:moveTo>
                    <a:pt x="435" y="1"/>
                  </a:moveTo>
                  <a:cubicBezTo>
                    <a:pt x="8" y="1"/>
                    <a:pt x="1" y="333"/>
                    <a:pt x="45" y="686"/>
                  </a:cubicBezTo>
                  <a:cubicBezTo>
                    <a:pt x="361" y="694"/>
                    <a:pt x="750" y="953"/>
                    <a:pt x="1049" y="953"/>
                  </a:cubicBezTo>
                  <a:cubicBezTo>
                    <a:pt x="1201" y="953"/>
                    <a:pt x="1330" y="886"/>
                    <a:pt x="1414" y="686"/>
                  </a:cubicBezTo>
                  <a:lnTo>
                    <a:pt x="1414" y="686"/>
                  </a:lnTo>
                  <a:cubicBezTo>
                    <a:pt x="1299" y="702"/>
                    <a:pt x="1195" y="709"/>
                    <a:pt x="1101" y="709"/>
                  </a:cubicBezTo>
                  <a:cubicBezTo>
                    <a:pt x="482" y="709"/>
                    <a:pt x="307" y="390"/>
                    <a:pt x="545" y="7"/>
                  </a:cubicBezTo>
                  <a:cubicBezTo>
                    <a:pt x="505" y="3"/>
                    <a:pt x="469" y="1"/>
                    <a:pt x="43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7" name="Google Shape;8847;p59"/>
            <p:cNvSpPr/>
            <p:nvPr/>
          </p:nvSpPr>
          <p:spPr>
            <a:xfrm>
              <a:off x="1916600" y="4210175"/>
              <a:ext cx="54800" cy="28825"/>
            </a:xfrm>
            <a:custGeom>
              <a:rect b="b" l="l" r="r" t="t"/>
              <a:pathLst>
                <a:path extrusionOk="0" h="1153" w="2192">
                  <a:moveTo>
                    <a:pt x="2048" y="0"/>
                  </a:moveTo>
                  <a:cubicBezTo>
                    <a:pt x="977" y="131"/>
                    <a:pt x="762" y="572"/>
                    <a:pt x="0" y="667"/>
                  </a:cubicBezTo>
                  <a:cubicBezTo>
                    <a:pt x="40" y="1059"/>
                    <a:pt x="224" y="1153"/>
                    <a:pt x="504" y="1153"/>
                  </a:cubicBezTo>
                  <a:cubicBezTo>
                    <a:pt x="762" y="1153"/>
                    <a:pt x="1101" y="1074"/>
                    <a:pt x="1486" y="1074"/>
                  </a:cubicBezTo>
                  <a:cubicBezTo>
                    <a:pt x="1561" y="1074"/>
                    <a:pt x="1637" y="1077"/>
                    <a:pt x="1715" y="1084"/>
                  </a:cubicBezTo>
                  <a:cubicBezTo>
                    <a:pt x="1501" y="465"/>
                    <a:pt x="2191" y="548"/>
                    <a:pt x="2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8" name="Google Shape;8848;p59"/>
            <p:cNvSpPr/>
            <p:nvPr/>
          </p:nvSpPr>
          <p:spPr>
            <a:xfrm>
              <a:off x="1929100" y="4094975"/>
              <a:ext cx="73550" cy="61050"/>
            </a:xfrm>
            <a:custGeom>
              <a:rect b="b" l="l" r="r" t="t"/>
              <a:pathLst>
                <a:path extrusionOk="0" h="2442" w="2942">
                  <a:moveTo>
                    <a:pt x="2405" y="1"/>
                  </a:moveTo>
                  <a:cubicBezTo>
                    <a:pt x="1774" y="179"/>
                    <a:pt x="1310" y="489"/>
                    <a:pt x="870" y="810"/>
                  </a:cubicBezTo>
                  <a:lnTo>
                    <a:pt x="655" y="810"/>
                  </a:lnTo>
                  <a:cubicBezTo>
                    <a:pt x="643" y="858"/>
                    <a:pt x="643" y="906"/>
                    <a:pt x="643" y="953"/>
                  </a:cubicBezTo>
                  <a:cubicBezTo>
                    <a:pt x="453" y="1084"/>
                    <a:pt x="239" y="1215"/>
                    <a:pt x="0" y="1346"/>
                  </a:cubicBezTo>
                  <a:cubicBezTo>
                    <a:pt x="167" y="1822"/>
                    <a:pt x="381" y="2239"/>
                    <a:pt x="870" y="2441"/>
                  </a:cubicBezTo>
                  <a:cubicBezTo>
                    <a:pt x="780" y="1929"/>
                    <a:pt x="1335" y="1246"/>
                    <a:pt x="2111" y="1246"/>
                  </a:cubicBezTo>
                  <a:cubicBezTo>
                    <a:pt x="2362" y="1246"/>
                    <a:pt x="2635" y="1317"/>
                    <a:pt x="2917" y="1489"/>
                  </a:cubicBezTo>
                  <a:cubicBezTo>
                    <a:pt x="2763" y="977"/>
                    <a:pt x="2941" y="203"/>
                    <a:pt x="240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9" name="Google Shape;8849;p59"/>
            <p:cNvSpPr/>
            <p:nvPr/>
          </p:nvSpPr>
          <p:spPr>
            <a:xfrm>
              <a:off x="1659725" y="3013600"/>
              <a:ext cx="20550" cy="19975"/>
            </a:xfrm>
            <a:custGeom>
              <a:rect b="b" l="l" r="r" t="t"/>
              <a:pathLst>
                <a:path extrusionOk="0" h="799" w="822">
                  <a:moveTo>
                    <a:pt x="477" y="0"/>
                  </a:moveTo>
                  <a:cubicBezTo>
                    <a:pt x="322" y="238"/>
                    <a:pt x="0" y="346"/>
                    <a:pt x="143" y="798"/>
                  </a:cubicBezTo>
                  <a:lnTo>
                    <a:pt x="822" y="798"/>
                  </a:lnTo>
                  <a:cubicBezTo>
                    <a:pt x="810" y="465"/>
                    <a:pt x="715" y="167"/>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0" name="Google Shape;8850;p59"/>
            <p:cNvSpPr/>
            <p:nvPr/>
          </p:nvSpPr>
          <p:spPr>
            <a:xfrm>
              <a:off x="1972250" y="4335475"/>
              <a:ext cx="29800" cy="17300"/>
            </a:xfrm>
            <a:custGeom>
              <a:rect b="b" l="l" r="r" t="t"/>
              <a:pathLst>
                <a:path extrusionOk="0" h="692" w="1192">
                  <a:moveTo>
                    <a:pt x="870" y="1"/>
                  </a:moveTo>
                  <a:lnTo>
                    <a:pt x="870" y="1"/>
                  </a:lnTo>
                  <a:cubicBezTo>
                    <a:pt x="827" y="98"/>
                    <a:pt x="767" y="130"/>
                    <a:pt x="697" y="130"/>
                  </a:cubicBezTo>
                  <a:cubicBezTo>
                    <a:pt x="564" y="130"/>
                    <a:pt x="394" y="14"/>
                    <a:pt x="235" y="14"/>
                  </a:cubicBezTo>
                  <a:cubicBezTo>
                    <a:pt x="151" y="14"/>
                    <a:pt x="71" y="46"/>
                    <a:pt x="1" y="144"/>
                  </a:cubicBezTo>
                  <a:cubicBezTo>
                    <a:pt x="25" y="477"/>
                    <a:pt x="263" y="680"/>
                    <a:pt x="691" y="691"/>
                  </a:cubicBezTo>
                  <a:cubicBezTo>
                    <a:pt x="715" y="513"/>
                    <a:pt x="1191" y="25"/>
                    <a:pt x="8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1" name="Google Shape;8851;p59"/>
            <p:cNvSpPr/>
            <p:nvPr/>
          </p:nvSpPr>
          <p:spPr>
            <a:xfrm>
              <a:off x="1787125" y="4685975"/>
              <a:ext cx="23825" cy="11625"/>
            </a:xfrm>
            <a:custGeom>
              <a:rect b="b" l="l" r="r" t="t"/>
              <a:pathLst>
                <a:path extrusionOk="0" h="465" w="953">
                  <a:moveTo>
                    <a:pt x="265" y="0"/>
                  </a:moveTo>
                  <a:cubicBezTo>
                    <a:pt x="189" y="0"/>
                    <a:pt x="102" y="9"/>
                    <a:pt x="0" y="30"/>
                  </a:cubicBezTo>
                  <a:cubicBezTo>
                    <a:pt x="0" y="370"/>
                    <a:pt x="281" y="464"/>
                    <a:pt x="545" y="464"/>
                  </a:cubicBezTo>
                  <a:cubicBezTo>
                    <a:pt x="715" y="464"/>
                    <a:pt x="878" y="425"/>
                    <a:pt x="953" y="387"/>
                  </a:cubicBezTo>
                  <a:cubicBezTo>
                    <a:pt x="742" y="257"/>
                    <a:pt x="667" y="0"/>
                    <a:pt x="2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2" name="Google Shape;8852;p59"/>
            <p:cNvSpPr/>
            <p:nvPr/>
          </p:nvSpPr>
          <p:spPr>
            <a:xfrm>
              <a:off x="1866300" y="4364650"/>
              <a:ext cx="51150" cy="35800"/>
            </a:xfrm>
            <a:custGeom>
              <a:rect b="b" l="l" r="r" t="t"/>
              <a:pathLst>
                <a:path extrusionOk="0" h="1432" w="2046">
                  <a:moveTo>
                    <a:pt x="1444" y="1"/>
                  </a:moveTo>
                  <a:cubicBezTo>
                    <a:pt x="1439" y="1"/>
                    <a:pt x="1434" y="1"/>
                    <a:pt x="1429" y="1"/>
                  </a:cubicBezTo>
                  <a:cubicBezTo>
                    <a:pt x="1238" y="203"/>
                    <a:pt x="1417" y="703"/>
                    <a:pt x="1119" y="846"/>
                  </a:cubicBezTo>
                  <a:cubicBezTo>
                    <a:pt x="929" y="846"/>
                    <a:pt x="574" y="703"/>
                    <a:pt x="306" y="703"/>
                  </a:cubicBezTo>
                  <a:cubicBezTo>
                    <a:pt x="172" y="703"/>
                    <a:pt x="60" y="739"/>
                    <a:pt x="0" y="846"/>
                  </a:cubicBezTo>
                  <a:cubicBezTo>
                    <a:pt x="48" y="894"/>
                    <a:pt x="107" y="917"/>
                    <a:pt x="155" y="953"/>
                  </a:cubicBezTo>
                  <a:cubicBezTo>
                    <a:pt x="163" y="1198"/>
                    <a:pt x="471" y="1431"/>
                    <a:pt x="735" y="1431"/>
                  </a:cubicBezTo>
                  <a:cubicBezTo>
                    <a:pt x="843" y="1431"/>
                    <a:pt x="943" y="1392"/>
                    <a:pt x="1012" y="1298"/>
                  </a:cubicBezTo>
                  <a:cubicBezTo>
                    <a:pt x="917" y="1251"/>
                    <a:pt x="869" y="1191"/>
                    <a:pt x="822" y="1120"/>
                  </a:cubicBezTo>
                  <a:cubicBezTo>
                    <a:pt x="1143" y="1096"/>
                    <a:pt x="1488" y="953"/>
                    <a:pt x="1739" y="727"/>
                  </a:cubicBezTo>
                  <a:lnTo>
                    <a:pt x="1739" y="727"/>
                  </a:lnTo>
                  <a:cubicBezTo>
                    <a:pt x="1736" y="727"/>
                    <a:pt x="1734" y="727"/>
                    <a:pt x="1732" y="727"/>
                  </a:cubicBezTo>
                  <a:cubicBezTo>
                    <a:pt x="1476" y="727"/>
                    <a:pt x="2046" y="1"/>
                    <a:pt x="144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3" name="Google Shape;8853;p59"/>
            <p:cNvSpPr/>
            <p:nvPr/>
          </p:nvSpPr>
          <p:spPr>
            <a:xfrm>
              <a:off x="1672825" y="3132050"/>
              <a:ext cx="24725" cy="30425"/>
            </a:xfrm>
            <a:custGeom>
              <a:rect b="b" l="l" r="r" t="t"/>
              <a:pathLst>
                <a:path extrusionOk="0" h="1217" w="989">
                  <a:moveTo>
                    <a:pt x="476" y="1"/>
                  </a:moveTo>
                  <a:cubicBezTo>
                    <a:pt x="0" y="311"/>
                    <a:pt x="357" y="442"/>
                    <a:pt x="298" y="1084"/>
                  </a:cubicBezTo>
                  <a:cubicBezTo>
                    <a:pt x="309" y="1084"/>
                    <a:pt x="320" y="1084"/>
                    <a:pt x="331" y="1084"/>
                  </a:cubicBezTo>
                  <a:cubicBezTo>
                    <a:pt x="603" y="1084"/>
                    <a:pt x="695" y="1216"/>
                    <a:pt x="956" y="1216"/>
                  </a:cubicBezTo>
                  <a:cubicBezTo>
                    <a:pt x="967" y="1216"/>
                    <a:pt x="977" y="1216"/>
                    <a:pt x="988" y="1215"/>
                  </a:cubicBezTo>
                  <a:cubicBezTo>
                    <a:pt x="703" y="906"/>
                    <a:pt x="715" y="358"/>
                    <a:pt x="47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4" name="Google Shape;8854;p59"/>
            <p:cNvSpPr/>
            <p:nvPr/>
          </p:nvSpPr>
          <p:spPr>
            <a:xfrm>
              <a:off x="1758850" y="4209200"/>
              <a:ext cx="62825" cy="31075"/>
            </a:xfrm>
            <a:custGeom>
              <a:rect b="b" l="l" r="r" t="t"/>
              <a:pathLst>
                <a:path extrusionOk="0" h="1243" w="2513">
                  <a:moveTo>
                    <a:pt x="763" y="0"/>
                  </a:moveTo>
                  <a:cubicBezTo>
                    <a:pt x="348" y="0"/>
                    <a:pt x="75" y="102"/>
                    <a:pt x="0" y="587"/>
                  </a:cubicBezTo>
                  <a:cubicBezTo>
                    <a:pt x="183" y="562"/>
                    <a:pt x="357" y="552"/>
                    <a:pt x="536" y="552"/>
                  </a:cubicBezTo>
                  <a:cubicBezTo>
                    <a:pt x="871" y="552"/>
                    <a:pt x="1225" y="588"/>
                    <a:pt x="1691" y="635"/>
                  </a:cubicBezTo>
                  <a:cubicBezTo>
                    <a:pt x="1381" y="706"/>
                    <a:pt x="1250" y="908"/>
                    <a:pt x="1274" y="1218"/>
                  </a:cubicBezTo>
                  <a:cubicBezTo>
                    <a:pt x="1371" y="1234"/>
                    <a:pt x="1457" y="1242"/>
                    <a:pt x="1533" y="1242"/>
                  </a:cubicBezTo>
                  <a:cubicBezTo>
                    <a:pt x="1955" y="1242"/>
                    <a:pt x="2082" y="1005"/>
                    <a:pt x="2072" y="682"/>
                  </a:cubicBezTo>
                  <a:lnTo>
                    <a:pt x="2072" y="682"/>
                  </a:lnTo>
                  <a:cubicBezTo>
                    <a:pt x="2167" y="694"/>
                    <a:pt x="2274" y="706"/>
                    <a:pt x="2393" y="718"/>
                  </a:cubicBezTo>
                  <a:cubicBezTo>
                    <a:pt x="2512" y="337"/>
                    <a:pt x="2143" y="373"/>
                    <a:pt x="2215" y="39"/>
                  </a:cubicBezTo>
                  <a:lnTo>
                    <a:pt x="2215" y="39"/>
                  </a:lnTo>
                  <a:cubicBezTo>
                    <a:pt x="2093" y="49"/>
                    <a:pt x="1975" y="53"/>
                    <a:pt x="1861" y="53"/>
                  </a:cubicBezTo>
                  <a:cubicBezTo>
                    <a:pt x="1435" y="53"/>
                    <a:pt x="1062" y="0"/>
                    <a:pt x="7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5" name="Google Shape;8855;p59"/>
            <p:cNvSpPr/>
            <p:nvPr/>
          </p:nvSpPr>
          <p:spPr>
            <a:xfrm>
              <a:off x="1864800" y="1677125"/>
              <a:ext cx="42000" cy="23825"/>
            </a:xfrm>
            <a:custGeom>
              <a:rect b="b" l="l" r="r" t="t"/>
              <a:pathLst>
                <a:path extrusionOk="0" h="953" w="1680">
                  <a:moveTo>
                    <a:pt x="1084" y="0"/>
                  </a:moveTo>
                  <a:lnTo>
                    <a:pt x="1084" y="0"/>
                  </a:lnTo>
                  <a:cubicBezTo>
                    <a:pt x="1025" y="310"/>
                    <a:pt x="1" y="584"/>
                    <a:pt x="584" y="953"/>
                  </a:cubicBezTo>
                  <a:cubicBezTo>
                    <a:pt x="656" y="643"/>
                    <a:pt x="1679" y="369"/>
                    <a:pt x="10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6" name="Google Shape;8856;p59"/>
            <p:cNvSpPr/>
            <p:nvPr/>
          </p:nvSpPr>
          <p:spPr>
            <a:xfrm>
              <a:off x="2589300" y="4479100"/>
              <a:ext cx="22350" cy="15350"/>
            </a:xfrm>
            <a:custGeom>
              <a:rect b="b" l="l" r="r" t="t"/>
              <a:pathLst>
                <a:path extrusionOk="0" h="614" w="894">
                  <a:moveTo>
                    <a:pt x="680" y="1"/>
                  </a:moveTo>
                  <a:cubicBezTo>
                    <a:pt x="194" y="1"/>
                    <a:pt x="212" y="391"/>
                    <a:pt x="0" y="614"/>
                  </a:cubicBezTo>
                  <a:cubicBezTo>
                    <a:pt x="429" y="530"/>
                    <a:pt x="893" y="483"/>
                    <a:pt x="786" y="7"/>
                  </a:cubicBezTo>
                  <a:cubicBezTo>
                    <a:pt x="748" y="3"/>
                    <a:pt x="713" y="1"/>
                    <a:pt x="68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7" name="Google Shape;8857;p59"/>
            <p:cNvSpPr/>
            <p:nvPr/>
          </p:nvSpPr>
          <p:spPr>
            <a:xfrm>
              <a:off x="2572625" y="4667975"/>
              <a:ext cx="43500" cy="42275"/>
            </a:xfrm>
            <a:custGeom>
              <a:rect b="b" l="l" r="r" t="t"/>
              <a:pathLst>
                <a:path extrusionOk="0" h="1691" w="1740">
                  <a:moveTo>
                    <a:pt x="1465" y="0"/>
                  </a:moveTo>
                  <a:lnTo>
                    <a:pt x="1465" y="0"/>
                  </a:lnTo>
                  <a:cubicBezTo>
                    <a:pt x="1227" y="214"/>
                    <a:pt x="787" y="298"/>
                    <a:pt x="537" y="488"/>
                  </a:cubicBezTo>
                  <a:cubicBezTo>
                    <a:pt x="846" y="1024"/>
                    <a:pt x="1" y="1286"/>
                    <a:pt x="370" y="1453"/>
                  </a:cubicBezTo>
                  <a:cubicBezTo>
                    <a:pt x="370" y="1408"/>
                    <a:pt x="398" y="1385"/>
                    <a:pt x="432" y="1385"/>
                  </a:cubicBezTo>
                  <a:cubicBezTo>
                    <a:pt x="488" y="1385"/>
                    <a:pt x="559" y="1449"/>
                    <a:pt x="537" y="1584"/>
                  </a:cubicBezTo>
                  <a:cubicBezTo>
                    <a:pt x="441" y="1584"/>
                    <a:pt x="334" y="1679"/>
                    <a:pt x="537" y="1691"/>
                  </a:cubicBezTo>
                  <a:cubicBezTo>
                    <a:pt x="644" y="1072"/>
                    <a:pt x="1739" y="512"/>
                    <a:pt x="146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8" name="Google Shape;8858;p59"/>
            <p:cNvSpPr/>
            <p:nvPr/>
          </p:nvSpPr>
          <p:spPr>
            <a:xfrm>
              <a:off x="2590275" y="4728625"/>
              <a:ext cx="42800" cy="21375"/>
            </a:xfrm>
            <a:custGeom>
              <a:rect b="b" l="l" r="r" t="t"/>
              <a:pathLst>
                <a:path extrusionOk="0" h="855" w="1712">
                  <a:moveTo>
                    <a:pt x="616" y="1"/>
                  </a:moveTo>
                  <a:cubicBezTo>
                    <a:pt x="458" y="1"/>
                    <a:pt x="293" y="40"/>
                    <a:pt x="128" y="134"/>
                  </a:cubicBezTo>
                  <a:cubicBezTo>
                    <a:pt x="1" y="555"/>
                    <a:pt x="601" y="855"/>
                    <a:pt x="1113" y="855"/>
                  </a:cubicBezTo>
                  <a:cubicBezTo>
                    <a:pt x="1368" y="855"/>
                    <a:pt x="1601" y="780"/>
                    <a:pt x="1712" y="610"/>
                  </a:cubicBezTo>
                  <a:cubicBezTo>
                    <a:pt x="1515" y="359"/>
                    <a:pt x="1095" y="1"/>
                    <a:pt x="6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9" name="Google Shape;8859;p59"/>
            <p:cNvSpPr/>
            <p:nvPr/>
          </p:nvSpPr>
          <p:spPr>
            <a:xfrm>
              <a:off x="2080600" y="3935725"/>
              <a:ext cx="34250" cy="30400"/>
            </a:xfrm>
            <a:custGeom>
              <a:rect b="b" l="l" r="r" t="t"/>
              <a:pathLst>
                <a:path extrusionOk="0" h="1216" w="1370">
                  <a:moveTo>
                    <a:pt x="251" y="1"/>
                  </a:moveTo>
                  <a:cubicBezTo>
                    <a:pt x="406" y="548"/>
                    <a:pt x="1" y="679"/>
                    <a:pt x="84" y="1215"/>
                  </a:cubicBezTo>
                  <a:cubicBezTo>
                    <a:pt x="134" y="1214"/>
                    <a:pt x="185" y="1213"/>
                    <a:pt x="237" y="1213"/>
                  </a:cubicBezTo>
                  <a:cubicBezTo>
                    <a:pt x="340" y="1213"/>
                    <a:pt x="445" y="1215"/>
                    <a:pt x="547" y="1215"/>
                  </a:cubicBezTo>
                  <a:cubicBezTo>
                    <a:pt x="854" y="1215"/>
                    <a:pt x="1140" y="1199"/>
                    <a:pt x="1298" y="1072"/>
                  </a:cubicBezTo>
                  <a:cubicBezTo>
                    <a:pt x="1370" y="370"/>
                    <a:pt x="1060" y="1"/>
                    <a:pt x="2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0" name="Google Shape;8860;p59"/>
            <p:cNvSpPr/>
            <p:nvPr/>
          </p:nvSpPr>
          <p:spPr>
            <a:xfrm>
              <a:off x="2580200" y="4828775"/>
              <a:ext cx="19250" cy="18475"/>
            </a:xfrm>
            <a:custGeom>
              <a:rect b="b" l="l" r="r" t="t"/>
              <a:pathLst>
                <a:path extrusionOk="0" h="739" w="770">
                  <a:moveTo>
                    <a:pt x="451" y="0"/>
                  </a:moveTo>
                  <a:cubicBezTo>
                    <a:pt x="0" y="0"/>
                    <a:pt x="181" y="739"/>
                    <a:pt x="508" y="739"/>
                  </a:cubicBezTo>
                  <a:cubicBezTo>
                    <a:pt x="519" y="739"/>
                    <a:pt x="531" y="738"/>
                    <a:pt x="543" y="736"/>
                  </a:cubicBezTo>
                  <a:cubicBezTo>
                    <a:pt x="769" y="593"/>
                    <a:pt x="769" y="176"/>
                    <a:pt x="543" y="9"/>
                  </a:cubicBezTo>
                  <a:cubicBezTo>
                    <a:pt x="510" y="3"/>
                    <a:pt x="479" y="0"/>
                    <a:pt x="4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1" name="Google Shape;8861;p59"/>
            <p:cNvSpPr/>
            <p:nvPr/>
          </p:nvSpPr>
          <p:spPr>
            <a:xfrm>
              <a:off x="2580975" y="4640275"/>
              <a:ext cx="26750" cy="18775"/>
            </a:xfrm>
            <a:custGeom>
              <a:rect b="b" l="l" r="r" t="t"/>
              <a:pathLst>
                <a:path extrusionOk="0" h="751" w="1070">
                  <a:moveTo>
                    <a:pt x="500" y="1"/>
                  </a:moveTo>
                  <a:lnTo>
                    <a:pt x="500" y="1"/>
                  </a:lnTo>
                  <a:cubicBezTo>
                    <a:pt x="357" y="251"/>
                    <a:pt x="0" y="358"/>
                    <a:pt x="12" y="727"/>
                  </a:cubicBezTo>
                  <a:cubicBezTo>
                    <a:pt x="80" y="743"/>
                    <a:pt x="145" y="751"/>
                    <a:pt x="206" y="751"/>
                  </a:cubicBezTo>
                  <a:cubicBezTo>
                    <a:pt x="776" y="751"/>
                    <a:pt x="1069" y="119"/>
                    <a:pt x="5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2" name="Google Shape;8862;p59"/>
            <p:cNvSpPr/>
            <p:nvPr/>
          </p:nvSpPr>
          <p:spPr>
            <a:xfrm>
              <a:off x="2394625" y="4675325"/>
              <a:ext cx="25025" cy="14325"/>
            </a:xfrm>
            <a:custGeom>
              <a:rect b="b" l="l" r="r" t="t"/>
              <a:pathLst>
                <a:path extrusionOk="0" h="573" w="1001">
                  <a:moveTo>
                    <a:pt x="606" y="0"/>
                  </a:moveTo>
                  <a:cubicBezTo>
                    <a:pt x="319" y="0"/>
                    <a:pt x="131" y="175"/>
                    <a:pt x="1" y="444"/>
                  </a:cubicBezTo>
                  <a:cubicBezTo>
                    <a:pt x="157" y="513"/>
                    <a:pt x="345" y="573"/>
                    <a:pt x="617" y="573"/>
                  </a:cubicBezTo>
                  <a:cubicBezTo>
                    <a:pt x="677" y="573"/>
                    <a:pt x="741" y="570"/>
                    <a:pt x="810" y="563"/>
                  </a:cubicBezTo>
                  <a:cubicBezTo>
                    <a:pt x="775" y="337"/>
                    <a:pt x="1001" y="301"/>
                    <a:pt x="965" y="75"/>
                  </a:cubicBezTo>
                  <a:cubicBezTo>
                    <a:pt x="831" y="24"/>
                    <a:pt x="711" y="0"/>
                    <a:pt x="60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3" name="Google Shape;8863;p59"/>
            <p:cNvSpPr/>
            <p:nvPr/>
          </p:nvSpPr>
          <p:spPr>
            <a:xfrm>
              <a:off x="2275875" y="4420025"/>
              <a:ext cx="59950" cy="32675"/>
            </a:xfrm>
            <a:custGeom>
              <a:rect b="b" l="l" r="r" t="t"/>
              <a:pathLst>
                <a:path extrusionOk="0" h="1307" w="2398">
                  <a:moveTo>
                    <a:pt x="2227" y="0"/>
                  </a:moveTo>
                  <a:cubicBezTo>
                    <a:pt x="1167" y="119"/>
                    <a:pt x="215" y="298"/>
                    <a:pt x="0" y="1084"/>
                  </a:cubicBezTo>
                  <a:cubicBezTo>
                    <a:pt x="353" y="1226"/>
                    <a:pt x="730" y="1306"/>
                    <a:pt x="1072" y="1306"/>
                  </a:cubicBezTo>
                  <a:cubicBezTo>
                    <a:pt x="1816" y="1306"/>
                    <a:pt x="2398" y="930"/>
                    <a:pt x="222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4" name="Google Shape;8864;p59"/>
            <p:cNvSpPr/>
            <p:nvPr/>
          </p:nvSpPr>
          <p:spPr>
            <a:xfrm>
              <a:off x="2348500" y="4558425"/>
              <a:ext cx="30975" cy="18175"/>
            </a:xfrm>
            <a:custGeom>
              <a:rect b="b" l="l" r="r" t="t"/>
              <a:pathLst>
                <a:path extrusionOk="0" h="727" w="1239">
                  <a:moveTo>
                    <a:pt x="1239" y="1"/>
                  </a:moveTo>
                  <a:lnTo>
                    <a:pt x="1239" y="1"/>
                  </a:lnTo>
                  <a:cubicBezTo>
                    <a:pt x="524" y="48"/>
                    <a:pt x="477" y="13"/>
                    <a:pt x="107" y="120"/>
                  </a:cubicBezTo>
                  <a:cubicBezTo>
                    <a:pt x="0" y="584"/>
                    <a:pt x="286" y="715"/>
                    <a:pt x="739" y="727"/>
                  </a:cubicBezTo>
                  <a:cubicBezTo>
                    <a:pt x="905" y="489"/>
                    <a:pt x="1072" y="251"/>
                    <a:pt x="12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5" name="Google Shape;8865;p59"/>
            <p:cNvSpPr/>
            <p:nvPr/>
          </p:nvSpPr>
          <p:spPr>
            <a:xfrm>
              <a:off x="2306525" y="4503650"/>
              <a:ext cx="68200" cy="36950"/>
            </a:xfrm>
            <a:custGeom>
              <a:rect b="b" l="l" r="r" t="t"/>
              <a:pathLst>
                <a:path extrusionOk="0" h="1478" w="2728">
                  <a:moveTo>
                    <a:pt x="798" y="1"/>
                  </a:moveTo>
                  <a:cubicBezTo>
                    <a:pt x="1" y="703"/>
                    <a:pt x="965" y="1406"/>
                    <a:pt x="1929" y="1477"/>
                  </a:cubicBezTo>
                  <a:cubicBezTo>
                    <a:pt x="2037" y="977"/>
                    <a:pt x="2656" y="882"/>
                    <a:pt x="2727" y="382"/>
                  </a:cubicBezTo>
                  <a:cubicBezTo>
                    <a:pt x="2584" y="382"/>
                    <a:pt x="2489" y="346"/>
                    <a:pt x="2346" y="322"/>
                  </a:cubicBezTo>
                  <a:lnTo>
                    <a:pt x="2346" y="299"/>
                  </a:lnTo>
                  <a:cubicBezTo>
                    <a:pt x="2090" y="180"/>
                    <a:pt x="2045" y="96"/>
                    <a:pt x="1875" y="96"/>
                  </a:cubicBezTo>
                  <a:cubicBezTo>
                    <a:pt x="1824" y="96"/>
                    <a:pt x="1762" y="103"/>
                    <a:pt x="1679" y="120"/>
                  </a:cubicBezTo>
                  <a:cubicBezTo>
                    <a:pt x="1441" y="49"/>
                    <a:pt x="1179" y="1"/>
                    <a:pt x="79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6" name="Google Shape;8866;p59"/>
            <p:cNvSpPr/>
            <p:nvPr/>
          </p:nvSpPr>
          <p:spPr>
            <a:xfrm>
              <a:off x="2362775" y="4582550"/>
              <a:ext cx="39625" cy="33650"/>
            </a:xfrm>
            <a:custGeom>
              <a:rect b="b" l="l" r="r" t="t"/>
              <a:pathLst>
                <a:path extrusionOk="0" h="1346" w="1585">
                  <a:moveTo>
                    <a:pt x="477" y="0"/>
                  </a:moveTo>
                  <a:cubicBezTo>
                    <a:pt x="358" y="381"/>
                    <a:pt x="1" y="988"/>
                    <a:pt x="334" y="1345"/>
                  </a:cubicBezTo>
                  <a:cubicBezTo>
                    <a:pt x="953" y="1179"/>
                    <a:pt x="918" y="524"/>
                    <a:pt x="1584" y="381"/>
                  </a:cubicBezTo>
                  <a:lnTo>
                    <a:pt x="1584" y="381"/>
                  </a:lnTo>
                  <a:cubicBezTo>
                    <a:pt x="1500" y="397"/>
                    <a:pt x="1426" y="404"/>
                    <a:pt x="1362" y="404"/>
                  </a:cubicBezTo>
                  <a:cubicBezTo>
                    <a:pt x="903" y="404"/>
                    <a:pt x="905" y="42"/>
                    <a:pt x="47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7" name="Google Shape;8867;p59"/>
            <p:cNvSpPr/>
            <p:nvPr/>
          </p:nvSpPr>
          <p:spPr>
            <a:xfrm>
              <a:off x="1902000" y="4335475"/>
              <a:ext cx="34275" cy="30700"/>
            </a:xfrm>
            <a:custGeom>
              <a:rect b="b" l="l" r="r" t="t"/>
              <a:pathLst>
                <a:path extrusionOk="0" h="1228" w="1371">
                  <a:moveTo>
                    <a:pt x="72" y="1"/>
                  </a:moveTo>
                  <a:cubicBezTo>
                    <a:pt x="1" y="656"/>
                    <a:pt x="275" y="1037"/>
                    <a:pt x="763" y="1227"/>
                  </a:cubicBezTo>
                  <a:cubicBezTo>
                    <a:pt x="1001" y="1001"/>
                    <a:pt x="1370" y="894"/>
                    <a:pt x="1287" y="406"/>
                  </a:cubicBezTo>
                  <a:lnTo>
                    <a:pt x="1287" y="406"/>
                  </a:lnTo>
                  <a:cubicBezTo>
                    <a:pt x="1263" y="407"/>
                    <a:pt x="1239" y="408"/>
                    <a:pt x="1217" y="408"/>
                  </a:cubicBezTo>
                  <a:cubicBezTo>
                    <a:pt x="666" y="408"/>
                    <a:pt x="633" y="1"/>
                    <a:pt x="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8" name="Google Shape;8868;p59"/>
            <p:cNvSpPr/>
            <p:nvPr/>
          </p:nvSpPr>
          <p:spPr>
            <a:xfrm>
              <a:off x="1866000" y="4285475"/>
              <a:ext cx="22950" cy="18175"/>
            </a:xfrm>
            <a:custGeom>
              <a:rect b="b" l="l" r="r" t="t"/>
              <a:pathLst>
                <a:path extrusionOk="0" h="727" w="918">
                  <a:moveTo>
                    <a:pt x="143" y="1"/>
                  </a:moveTo>
                  <a:cubicBezTo>
                    <a:pt x="60" y="310"/>
                    <a:pt x="0" y="501"/>
                    <a:pt x="322" y="727"/>
                  </a:cubicBezTo>
                  <a:cubicBezTo>
                    <a:pt x="349" y="626"/>
                    <a:pt x="489" y="603"/>
                    <a:pt x="650" y="603"/>
                  </a:cubicBezTo>
                  <a:cubicBezTo>
                    <a:pt x="698" y="603"/>
                    <a:pt x="748" y="605"/>
                    <a:pt x="798" y="608"/>
                  </a:cubicBezTo>
                  <a:cubicBezTo>
                    <a:pt x="917" y="263"/>
                    <a:pt x="560" y="298"/>
                    <a:pt x="6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9" name="Google Shape;8869;p59"/>
            <p:cNvSpPr/>
            <p:nvPr/>
          </p:nvSpPr>
          <p:spPr>
            <a:xfrm>
              <a:off x="1852600" y="4254400"/>
              <a:ext cx="34250" cy="34375"/>
            </a:xfrm>
            <a:custGeom>
              <a:rect b="b" l="l" r="r" t="t"/>
              <a:pathLst>
                <a:path extrusionOk="0" h="1375" w="1370">
                  <a:moveTo>
                    <a:pt x="1238" y="0"/>
                  </a:moveTo>
                  <a:cubicBezTo>
                    <a:pt x="418" y="0"/>
                    <a:pt x="420" y="641"/>
                    <a:pt x="1" y="958"/>
                  </a:cubicBezTo>
                  <a:cubicBezTo>
                    <a:pt x="172" y="1055"/>
                    <a:pt x="73" y="1375"/>
                    <a:pt x="402" y="1375"/>
                  </a:cubicBezTo>
                  <a:cubicBezTo>
                    <a:pt x="438" y="1375"/>
                    <a:pt x="478" y="1371"/>
                    <a:pt x="524" y="1363"/>
                  </a:cubicBezTo>
                  <a:cubicBezTo>
                    <a:pt x="572" y="732"/>
                    <a:pt x="1155" y="505"/>
                    <a:pt x="1370" y="5"/>
                  </a:cubicBezTo>
                  <a:cubicBezTo>
                    <a:pt x="1323" y="2"/>
                    <a:pt x="1279" y="0"/>
                    <a:pt x="123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0" name="Google Shape;8870;p59"/>
            <p:cNvSpPr/>
            <p:nvPr/>
          </p:nvSpPr>
          <p:spPr>
            <a:xfrm>
              <a:off x="1813900" y="4361675"/>
              <a:ext cx="40500" cy="18425"/>
            </a:xfrm>
            <a:custGeom>
              <a:rect b="b" l="l" r="r" t="t"/>
              <a:pathLst>
                <a:path extrusionOk="0" h="737" w="1620">
                  <a:moveTo>
                    <a:pt x="667" y="1"/>
                  </a:moveTo>
                  <a:cubicBezTo>
                    <a:pt x="822" y="620"/>
                    <a:pt x="1" y="48"/>
                    <a:pt x="25" y="727"/>
                  </a:cubicBezTo>
                  <a:cubicBezTo>
                    <a:pt x="54" y="733"/>
                    <a:pt x="88" y="736"/>
                    <a:pt x="125" y="736"/>
                  </a:cubicBezTo>
                  <a:cubicBezTo>
                    <a:pt x="520" y="736"/>
                    <a:pt x="1337" y="413"/>
                    <a:pt x="1620" y="120"/>
                  </a:cubicBezTo>
                  <a:lnTo>
                    <a:pt x="1620" y="120"/>
                  </a:lnTo>
                  <a:cubicBezTo>
                    <a:pt x="1537" y="134"/>
                    <a:pt x="1464" y="140"/>
                    <a:pt x="1400" y="140"/>
                  </a:cubicBezTo>
                  <a:cubicBezTo>
                    <a:pt x="1088" y="140"/>
                    <a:pt x="964" y="1"/>
                    <a:pt x="66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1" name="Google Shape;8871;p59"/>
            <p:cNvSpPr/>
            <p:nvPr/>
          </p:nvSpPr>
          <p:spPr>
            <a:xfrm>
              <a:off x="1996675" y="4220300"/>
              <a:ext cx="18050" cy="17050"/>
            </a:xfrm>
            <a:custGeom>
              <a:rect b="b" l="l" r="r" t="t"/>
              <a:pathLst>
                <a:path extrusionOk="0" h="682" w="722">
                  <a:moveTo>
                    <a:pt x="214" y="0"/>
                  </a:moveTo>
                  <a:lnTo>
                    <a:pt x="214" y="0"/>
                  </a:lnTo>
                  <a:cubicBezTo>
                    <a:pt x="83" y="167"/>
                    <a:pt x="0" y="369"/>
                    <a:pt x="60" y="679"/>
                  </a:cubicBezTo>
                  <a:cubicBezTo>
                    <a:pt x="76" y="680"/>
                    <a:pt x="92" y="681"/>
                    <a:pt x="108" y="681"/>
                  </a:cubicBezTo>
                  <a:cubicBezTo>
                    <a:pt x="582" y="681"/>
                    <a:pt x="721" y="12"/>
                    <a:pt x="21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2" name="Google Shape;8872;p59"/>
            <p:cNvSpPr/>
            <p:nvPr/>
          </p:nvSpPr>
          <p:spPr>
            <a:xfrm>
              <a:off x="2065725" y="3894650"/>
              <a:ext cx="28975" cy="40300"/>
            </a:xfrm>
            <a:custGeom>
              <a:rect b="b" l="l" r="r" t="t"/>
              <a:pathLst>
                <a:path extrusionOk="0" h="1612" w="1159">
                  <a:moveTo>
                    <a:pt x="846" y="1"/>
                  </a:moveTo>
                  <a:lnTo>
                    <a:pt x="846" y="1"/>
                  </a:lnTo>
                  <a:cubicBezTo>
                    <a:pt x="215" y="108"/>
                    <a:pt x="298" y="822"/>
                    <a:pt x="0" y="1227"/>
                  </a:cubicBezTo>
                  <a:cubicBezTo>
                    <a:pt x="42" y="1500"/>
                    <a:pt x="141" y="1611"/>
                    <a:pt x="261" y="1611"/>
                  </a:cubicBezTo>
                  <a:cubicBezTo>
                    <a:pt x="620" y="1611"/>
                    <a:pt x="1158" y="608"/>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3" name="Google Shape;8873;p59"/>
            <p:cNvSpPr/>
            <p:nvPr/>
          </p:nvSpPr>
          <p:spPr>
            <a:xfrm>
              <a:off x="2043575" y="4073825"/>
              <a:ext cx="47700" cy="25725"/>
            </a:xfrm>
            <a:custGeom>
              <a:rect b="b" l="l" r="r" t="t"/>
              <a:pathLst>
                <a:path extrusionOk="0" h="1029" w="1908">
                  <a:moveTo>
                    <a:pt x="458" y="1"/>
                  </a:moveTo>
                  <a:cubicBezTo>
                    <a:pt x="365" y="1"/>
                    <a:pt x="283" y="9"/>
                    <a:pt x="220" y="25"/>
                  </a:cubicBezTo>
                  <a:cubicBezTo>
                    <a:pt x="0" y="741"/>
                    <a:pt x="790" y="1028"/>
                    <a:pt x="1376" y="1028"/>
                  </a:cubicBezTo>
                  <a:cubicBezTo>
                    <a:pt x="1521" y="1028"/>
                    <a:pt x="1654" y="1011"/>
                    <a:pt x="1756" y="978"/>
                  </a:cubicBezTo>
                  <a:cubicBezTo>
                    <a:pt x="1908" y="277"/>
                    <a:pt x="996" y="1"/>
                    <a:pt x="4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4" name="Google Shape;8874;p59"/>
            <p:cNvSpPr/>
            <p:nvPr/>
          </p:nvSpPr>
          <p:spPr>
            <a:xfrm>
              <a:off x="1715050" y="1863575"/>
              <a:ext cx="22000" cy="21600"/>
            </a:xfrm>
            <a:custGeom>
              <a:rect b="b" l="l" r="r" t="t"/>
              <a:pathLst>
                <a:path extrusionOk="0" h="864" w="880">
                  <a:moveTo>
                    <a:pt x="473" y="0"/>
                  </a:moveTo>
                  <a:cubicBezTo>
                    <a:pt x="1" y="0"/>
                    <a:pt x="74" y="441"/>
                    <a:pt x="85" y="829"/>
                  </a:cubicBezTo>
                  <a:cubicBezTo>
                    <a:pt x="175" y="853"/>
                    <a:pt x="256" y="863"/>
                    <a:pt x="327" y="863"/>
                  </a:cubicBezTo>
                  <a:cubicBezTo>
                    <a:pt x="868" y="863"/>
                    <a:pt x="880" y="250"/>
                    <a:pt x="585" y="8"/>
                  </a:cubicBezTo>
                  <a:cubicBezTo>
                    <a:pt x="545" y="3"/>
                    <a:pt x="508" y="0"/>
                    <a:pt x="47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5" name="Google Shape;8875;p59"/>
            <p:cNvSpPr/>
            <p:nvPr/>
          </p:nvSpPr>
          <p:spPr>
            <a:xfrm>
              <a:off x="2044875" y="4162550"/>
              <a:ext cx="41700" cy="33950"/>
            </a:xfrm>
            <a:custGeom>
              <a:rect b="b" l="l" r="r" t="t"/>
              <a:pathLst>
                <a:path extrusionOk="0" h="1358" w="1668">
                  <a:moveTo>
                    <a:pt x="1370" y="0"/>
                  </a:moveTo>
                  <a:lnTo>
                    <a:pt x="1370" y="0"/>
                  </a:lnTo>
                  <a:cubicBezTo>
                    <a:pt x="822" y="167"/>
                    <a:pt x="692" y="643"/>
                    <a:pt x="1" y="667"/>
                  </a:cubicBezTo>
                  <a:cubicBezTo>
                    <a:pt x="95" y="1007"/>
                    <a:pt x="154" y="1358"/>
                    <a:pt x="643" y="1358"/>
                  </a:cubicBezTo>
                  <a:cubicBezTo>
                    <a:pt x="651" y="1358"/>
                    <a:pt x="659" y="1358"/>
                    <a:pt x="668" y="1358"/>
                  </a:cubicBezTo>
                  <a:cubicBezTo>
                    <a:pt x="1073" y="893"/>
                    <a:pt x="1668" y="655"/>
                    <a:pt x="13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6" name="Google Shape;8876;p59"/>
            <p:cNvSpPr/>
            <p:nvPr/>
          </p:nvSpPr>
          <p:spPr>
            <a:xfrm>
              <a:off x="1721325" y="2552225"/>
              <a:ext cx="70875" cy="36950"/>
            </a:xfrm>
            <a:custGeom>
              <a:rect b="b" l="l" r="r" t="t"/>
              <a:pathLst>
                <a:path extrusionOk="0" h="1478" w="2835">
                  <a:moveTo>
                    <a:pt x="953" y="1"/>
                  </a:moveTo>
                  <a:cubicBezTo>
                    <a:pt x="931" y="314"/>
                    <a:pt x="856" y="397"/>
                    <a:pt x="746" y="397"/>
                  </a:cubicBezTo>
                  <a:cubicBezTo>
                    <a:pt x="622" y="397"/>
                    <a:pt x="452" y="291"/>
                    <a:pt x="262" y="291"/>
                  </a:cubicBezTo>
                  <a:cubicBezTo>
                    <a:pt x="178" y="291"/>
                    <a:pt x="91" y="311"/>
                    <a:pt x="1" y="370"/>
                  </a:cubicBezTo>
                  <a:cubicBezTo>
                    <a:pt x="13" y="715"/>
                    <a:pt x="299" y="882"/>
                    <a:pt x="310" y="1227"/>
                  </a:cubicBezTo>
                  <a:cubicBezTo>
                    <a:pt x="373" y="1233"/>
                    <a:pt x="432" y="1235"/>
                    <a:pt x="487" y="1235"/>
                  </a:cubicBezTo>
                  <a:cubicBezTo>
                    <a:pt x="1120" y="1235"/>
                    <a:pt x="1268" y="882"/>
                    <a:pt x="1739" y="751"/>
                  </a:cubicBezTo>
                  <a:lnTo>
                    <a:pt x="1739" y="751"/>
                  </a:lnTo>
                  <a:cubicBezTo>
                    <a:pt x="2049" y="822"/>
                    <a:pt x="1692" y="1429"/>
                    <a:pt x="2049" y="1477"/>
                  </a:cubicBezTo>
                  <a:cubicBezTo>
                    <a:pt x="2835" y="1227"/>
                    <a:pt x="2644" y="715"/>
                    <a:pt x="25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7" name="Google Shape;8877;p59"/>
            <p:cNvSpPr/>
            <p:nvPr/>
          </p:nvSpPr>
          <p:spPr>
            <a:xfrm>
              <a:off x="1842775" y="1475625"/>
              <a:ext cx="35750" cy="15350"/>
            </a:xfrm>
            <a:custGeom>
              <a:rect b="b" l="l" r="r" t="t"/>
              <a:pathLst>
                <a:path extrusionOk="0" h="614" w="1430">
                  <a:moveTo>
                    <a:pt x="442" y="0"/>
                  </a:moveTo>
                  <a:cubicBezTo>
                    <a:pt x="254" y="0"/>
                    <a:pt x="90" y="66"/>
                    <a:pt x="1" y="250"/>
                  </a:cubicBezTo>
                  <a:cubicBezTo>
                    <a:pt x="162" y="331"/>
                    <a:pt x="695" y="613"/>
                    <a:pt x="1066" y="613"/>
                  </a:cubicBezTo>
                  <a:cubicBezTo>
                    <a:pt x="1243" y="613"/>
                    <a:pt x="1383" y="549"/>
                    <a:pt x="1429" y="369"/>
                  </a:cubicBezTo>
                  <a:cubicBezTo>
                    <a:pt x="1249" y="244"/>
                    <a:pt x="802" y="0"/>
                    <a:pt x="44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8" name="Google Shape;8878;p59"/>
            <p:cNvSpPr/>
            <p:nvPr/>
          </p:nvSpPr>
          <p:spPr>
            <a:xfrm>
              <a:off x="918250" y="4163450"/>
              <a:ext cx="45225" cy="27350"/>
            </a:xfrm>
            <a:custGeom>
              <a:rect b="b" l="l" r="r" t="t"/>
              <a:pathLst>
                <a:path extrusionOk="0" h="1094" w="1809">
                  <a:moveTo>
                    <a:pt x="1144" y="0"/>
                  </a:moveTo>
                  <a:lnTo>
                    <a:pt x="1144" y="0"/>
                  </a:lnTo>
                  <a:cubicBezTo>
                    <a:pt x="525" y="119"/>
                    <a:pt x="1" y="274"/>
                    <a:pt x="120" y="953"/>
                  </a:cubicBezTo>
                  <a:cubicBezTo>
                    <a:pt x="300" y="1051"/>
                    <a:pt x="484" y="1094"/>
                    <a:pt x="655" y="1094"/>
                  </a:cubicBezTo>
                  <a:cubicBezTo>
                    <a:pt x="1329" y="1094"/>
                    <a:pt x="1809" y="437"/>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9" name="Google Shape;8879;p59"/>
            <p:cNvSpPr/>
            <p:nvPr/>
          </p:nvSpPr>
          <p:spPr>
            <a:xfrm>
              <a:off x="1888925" y="1643175"/>
              <a:ext cx="27800" cy="27425"/>
            </a:xfrm>
            <a:custGeom>
              <a:rect b="b" l="l" r="r" t="t"/>
              <a:pathLst>
                <a:path extrusionOk="0" h="1097" w="1112">
                  <a:moveTo>
                    <a:pt x="145" y="1"/>
                  </a:moveTo>
                  <a:cubicBezTo>
                    <a:pt x="137" y="1"/>
                    <a:pt x="128" y="1"/>
                    <a:pt x="119" y="1"/>
                  </a:cubicBezTo>
                  <a:cubicBezTo>
                    <a:pt x="448" y="236"/>
                    <a:pt x="0" y="1097"/>
                    <a:pt x="617" y="1097"/>
                  </a:cubicBezTo>
                  <a:cubicBezTo>
                    <a:pt x="626" y="1097"/>
                    <a:pt x="634" y="1097"/>
                    <a:pt x="643" y="1096"/>
                  </a:cubicBezTo>
                  <a:cubicBezTo>
                    <a:pt x="1112" y="745"/>
                    <a:pt x="704" y="1"/>
                    <a:pt x="14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0" name="Google Shape;8880;p59"/>
            <p:cNvSpPr/>
            <p:nvPr/>
          </p:nvSpPr>
          <p:spPr>
            <a:xfrm>
              <a:off x="1824025" y="1700925"/>
              <a:ext cx="21150" cy="17725"/>
            </a:xfrm>
            <a:custGeom>
              <a:rect b="b" l="l" r="r" t="t"/>
              <a:pathLst>
                <a:path extrusionOk="0" h="709" w="846">
                  <a:moveTo>
                    <a:pt x="34" y="0"/>
                  </a:moveTo>
                  <a:cubicBezTo>
                    <a:pt x="23" y="0"/>
                    <a:pt x="12" y="1"/>
                    <a:pt x="1" y="1"/>
                  </a:cubicBezTo>
                  <a:lnTo>
                    <a:pt x="1" y="691"/>
                  </a:lnTo>
                  <a:cubicBezTo>
                    <a:pt x="86" y="703"/>
                    <a:pt x="162" y="709"/>
                    <a:pt x="230" y="709"/>
                  </a:cubicBezTo>
                  <a:cubicBezTo>
                    <a:pt x="639" y="709"/>
                    <a:pt x="764" y="508"/>
                    <a:pt x="846" y="263"/>
                  </a:cubicBezTo>
                  <a:cubicBezTo>
                    <a:pt x="533" y="205"/>
                    <a:pt x="434" y="0"/>
                    <a:pt x="3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1" name="Google Shape;8881;p59"/>
            <p:cNvSpPr/>
            <p:nvPr/>
          </p:nvSpPr>
          <p:spPr>
            <a:xfrm>
              <a:off x="1970775" y="3818050"/>
              <a:ext cx="24475" cy="15600"/>
            </a:xfrm>
            <a:custGeom>
              <a:rect b="b" l="l" r="r" t="t"/>
              <a:pathLst>
                <a:path extrusionOk="0" h="624" w="979">
                  <a:moveTo>
                    <a:pt x="325" y="1"/>
                  </a:moveTo>
                  <a:cubicBezTo>
                    <a:pt x="217" y="1"/>
                    <a:pt x="114" y="29"/>
                    <a:pt x="36" y="88"/>
                  </a:cubicBezTo>
                  <a:cubicBezTo>
                    <a:pt x="0" y="517"/>
                    <a:pt x="465" y="553"/>
                    <a:pt x="881" y="624"/>
                  </a:cubicBezTo>
                  <a:cubicBezTo>
                    <a:pt x="978" y="228"/>
                    <a:pt x="633" y="1"/>
                    <a:pt x="32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2" name="Google Shape;8882;p59"/>
            <p:cNvSpPr/>
            <p:nvPr/>
          </p:nvSpPr>
          <p:spPr>
            <a:xfrm>
              <a:off x="1943100" y="3931875"/>
              <a:ext cx="43775" cy="44375"/>
            </a:xfrm>
            <a:custGeom>
              <a:rect b="b" l="l" r="r" t="t"/>
              <a:pathLst>
                <a:path extrusionOk="0" h="1775" w="1751">
                  <a:moveTo>
                    <a:pt x="1155" y="0"/>
                  </a:moveTo>
                  <a:cubicBezTo>
                    <a:pt x="143" y="71"/>
                    <a:pt x="0" y="1441"/>
                    <a:pt x="810" y="1774"/>
                  </a:cubicBezTo>
                  <a:cubicBezTo>
                    <a:pt x="1750" y="1464"/>
                    <a:pt x="1738" y="607"/>
                    <a:pt x="11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3" name="Google Shape;8883;p59"/>
            <p:cNvSpPr/>
            <p:nvPr/>
          </p:nvSpPr>
          <p:spPr>
            <a:xfrm>
              <a:off x="1889500" y="4191125"/>
              <a:ext cx="43800" cy="25950"/>
            </a:xfrm>
            <a:custGeom>
              <a:rect b="b" l="l" r="r" t="t"/>
              <a:pathLst>
                <a:path extrusionOk="0" h="1038" w="1752">
                  <a:moveTo>
                    <a:pt x="1751" y="0"/>
                  </a:moveTo>
                  <a:cubicBezTo>
                    <a:pt x="1058" y="69"/>
                    <a:pt x="973" y="585"/>
                    <a:pt x="433" y="585"/>
                  </a:cubicBezTo>
                  <a:cubicBezTo>
                    <a:pt x="315" y="585"/>
                    <a:pt x="174" y="560"/>
                    <a:pt x="1" y="500"/>
                  </a:cubicBezTo>
                  <a:lnTo>
                    <a:pt x="1" y="989"/>
                  </a:lnTo>
                  <a:cubicBezTo>
                    <a:pt x="115" y="1023"/>
                    <a:pt x="227" y="1038"/>
                    <a:pt x="337" y="1038"/>
                  </a:cubicBezTo>
                  <a:cubicBezTo>
                    <a:pt x="837" y="1038"/>
                    <a:pt x="1302" y="737"/>
                    <a:pt x="1751" y="619"/>
                  </a:cubicBezTo>
                  <a:lnTo>
                    <a:pt x="1751"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4" name="Google Shape;8884;p59"/>
            <p:cNvSpPr/>
            <p:nvPr/>
          </p:nvSpPr>
          <p:spPr>
            <a:xfrm>
              <a:off x="1885950" y="4099075"/>
              <a:ext cx="30675" cy="25100"/>
            </a:xfrm>
            <a:custGeom>
              <a:rect b="b" l="l" r="r" t="t"/>
              <a:pathLst>
                <a:path extrusionOk="0" h="1004" w="1227">
                  <a:moveTo>
                    <a:pt x="866" y="0"/>
                  </a:moveTo>
                  <a:cubicBezTo>
                    <a:pt x="462" y="0"/>
                    <a:pt x="430" y="277"/>
                    <a:pt x="22" y="277"/>
                  </a:cubicBezTo>
                  <a:cubicBezTo>
                    <a:pt x="15" y="277"/>
                    <a:pt x="7" y="277"/>
                    <a:pt x="0" y="277"/>
                  </a:cubicBezTo>
                  <a:lnTo>
                    <a:pt x="0" y="277"/>
                  </a:lnTo>
                  <a:cubicBezTo>
                    <a:pt x="0" y="670"/>
                    <a:pt x="202" y="932"/>
                    <a:pt x="631" y="1003"/>
                  </a:cubicBezTo>
                  <a:cubicBezTo>
                    <a:pt x="1226" y="742"/>
                    <a:pt x="810" y="444"/>
                    <a:pt x="1107" y="27"/>
                  </a:cubicBezTo>
                  <a:cubicBezTo>
                    <a:pt x="1014" y="8"/>
                    <a:pt x="934" y="0"/>
                    <a:pt x="86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5" name="Google Shape;8885;p59"/>
            <p:cNvSpPr/>
            <p:nvPr/>
          </p:nvSpPr>
          <p:spPr>
            <a:xfrm>
              <a:off x="591725" y="1738450"/>
              <a:ext cx="47950" cy="20725"/>
            </a:xfrm>
            <a:custGeom>
              <a:rect b="b" l="l" r="r" t="t"/>
              <a:pathLst>
                <a:path extrusionOk="0" h="829" w="1918">
                  <a:moveTo>
                    <a:pt x="1751" y="0"/>
                  </a:moveTo>
                  <a:lnTo>
                    <a:pt x="1751" y="0"/>
                  </a:lnTo>
                  <a:cubicBezTo>
                    <a:pt x="1108" y="167"/>
                    <a:pt x="358" y="226"/>
                    <a:pt x="1" y="619"/>
                  </a:cubicBezTo>
                  <a:cubicBezTo>
                    <a:pt x="102" y="598"/>
                    <a:pt x="201" y="589"/>
                    <a:pt x="298" y="589"/>
                  </a:cubicBezTo>
                  <a:cubicBezTo>
                    <a:pt x="800" y="589"/>
                    <a:pt x="1237" y="829"/>
                    <a:pt x="1596" y="829"/>
                  </a:cubicBezTo>
                  <a:cubicBezTo>
                    <a:pt x="1711" y="829"/>
                    <a:pt x="1819" y="804"/>
                    <a:pt x="1918" y="738"/>
                  </a:cubicBezTo>
                  <a:cubicBezTo>
                    <a:pt x="1334" y="619"/>
                    <a:pt x="1810" y="381"/>
                    <a:pt x="17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6" name="Google Shape;8886;p59"/>
            <p:cNvSpPr/>
            <p:nvPr/>
          </p:nvSpPr>
          <p:spPr>
            <a:xfrm>
              <a:off x="806050" y="4095875"/>
              <a:ext cx="42575" cy="30075"/>
            </a:xfrm>
            <a:custGeom>
              <a:rect b="b" l="l" r="r" t="t"/>
              <a:pathLst>
                <a:path extrusionOk="0" h="1203" w="1703">
                  <a:moveTo>
                    <a:pt x="1024" y="0"/>
                  </a:moveTo>
                  <a:cubicBezTo>
                    <a:pt x="988" y="584"/>
                    <a:pt x="95" y="453"/>
                    <a:pt x="0" y="941"/>
                  </a:cubicBezTo>
                  <a:cubicBezTo>
                    <a:pt x="146" y="1128"/>
                    <a:pt x="326" y="1203"/>
                    <a:pt x="514" y="1203"/>
                  </a:cubicBezTo>
                  <a:cubicBezTo>
                    <a:pt x="1034" y="1203"/>
                    <a:pt x="1615" y="633"/>
                    <a:pt x="1703" y="274"/>
                  </a:cubicBezTo>
                  <a:cubicBezTo>
                    <a:pt x="1453" y="215"/>
                    <a:pt x="1274" y="84"/>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7" name="Google Shape;8887;p59"/>
            <p:cNvSpPr/>
            <p:nvPr/>
          </p:nvSpPr>
          <p:spPr>
            <a:xfrm>
              <a:off x="750700" y="3980675"/>
              <a:ext cx="50300" cy="39725"/>
            </a:xfrm>
            <a:custGeom>
              <a:rect b="b" l="l" r="r" t="t"/>
              <a:pathLst>
                <a:path extrusionOk="0" h="1589" w="2012">
                  <a:moveTo>
                    <a:pt x="1178" y="1"/>
                  </a:moveTo>
                  <a:lnTo>
                    <a:pt x="1178" y="1"/>
                  </a:lnTo>
                  <a:cubicBezTo>
                    <a:pt x="0" y="99"/>
                    <a:pt x="813" y="1589"/>
                    <a:pt x="1562" y="1589"/>
                  </a:cubicBezTo>
                  <a:cubicBezTo>
                    <a:pt x="1721" y="1589"/>
                    <a:pt x="1878" y="1521"/>
                    <a:pt x="2012" y="1358"/>
                  </a:cubicBezTo>
                  <a:cubicBezTo>
                    <a:pt x="1416" y="1144"/>
                    <a:pt x="1405" y="489"/>
                    <a:pt x="1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8" name="Google Shape;8888;p59"/>
            <p:cNvSpPr/>
            <p:nvPr/>
          </p:nvSpPr>
          <p:spPr>
            <a:xfrm>
              <a:off x="845025" y="4628075"/>
              <a:ext cx="30825" cy="17025"/>
            </a:xfrm>
            <a:custGeom>
              <a:rect b="b" l="l" r="r" t="t"/>
              <a:pathLst>
                <a:path extrusionOk="0" h="681" w="1233">
                  <a:moveTo>
                    <a:pt x="355" y="0"/>
                  </a:moveTo>
                  <a:cubicBezTo>
                    <a:pt x="344" y="0"/>
                    <a:pt x="333" y="0"/>
                    <a:pt x="322" y="1"/>
                  </a:cubicBezTo>
                  <a:cubicBezTo>
                    <a:pt x="251" y="191"/>
                    <a:pt x="72" y="322"/>
                    <a:pt x="1" y="536"/>
                  </a:cubicBezTo>
                  <a:cubicBezTo>
                    <a:pt x="121" y="629"/>
                    <a:pt x="337" y="680"/>
                    <a:pt x="553" y="680"/>
                  </a:cubicBezTo>
                  <a:cubicBezTo>
                    <a:pt x="892" y="680"/>
                    <a:pt x="1232" y="554"/>
                    <a:pt x="1203" y="263"/>
                  </a:cubicBezTo>
                  <a:cubicBezTo>
                    <a:pt x="890" y="228"/>
                    <a:pt x="780" y="0"/>
                    <a:pt x="3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9" name="Google Shape;8889;p59"/>
            <p:cNvSpPr/>
            <p:nvPr/>
          </p:nvSpPr>
          <p:spPr>
            <a:xfrm>
              <a:off x="696500" y="4607850"/>
              <a:ext cx="63125" cy="28350"/>
            </a:xfrm>
            <a:custGeom>
              <a:rect b="b" l="l" r="r" t="t"/>
              <a:pathLst>
                <a:path extrusionOk="0" h="1134" w="2525">
                  <a:moveTo>
                    <a:pt x="2525" y="0"/>
                  </a:moveTo>
                  <a:lnTo>
                    <a:pt x="2525" y="0"/>
                  </a:lnTo>
                  <a:cubicBezTo>
                    <a:pt x="1844" y="34"/>
                    <a:pt x="1985" y="696"/>
                    <a:pt x="1288" y="696"/>
                  </a:cubicBezTo>
                  <a:cubicBezTo>
                    <a:pt x="1254" y="696"/>
                    <a:pt x="1218" y="694"/>
                    <a:pt x="1179" y="691"/>
                  </a:cubicBezTo>
                  <a:cubicBezTo>
                    <a:pt x="730" y="658"/>
                    <a:pt x="906" y="130"/>
                    <a:pt x="445" y="130"/>
                  </a:cubicBezTo>
                  <a:cubicBezTo>
                    <a:pt x="405" y="130"/>
                    <a:pt x="360" y="134"/>
                    <a:pt x="310" y="143"/>
                  </a:cubicBezTo>
                  <a:cubicBezTo>
                    <a:pt x="394" y="476"/>
                    <a:pt x="1" y="441"/>
                    <a:pt x="132" y="822"/>
                  </a:cubicBezTo>
                  <a:cubicBezTo>
                    <a:pt x="467" y="1027"/>
                    <a:pt x="862" y="1133"/>
                    <a:pt x="1234" y="1133"/>
                  </a:cubicBezTo>
                  <a:cubicBezTo>
                    <a:pt x="1919" y="1133"/>
                    <a:pt x="2525" y="772"/>
                    <a:pt x="25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0" name="Google Shape;8890;p59"/>
            <p:cNvSpPr/>
            <p:nvPr/>
          </p:nvSpPr>
          <p:spPr>
            <a:xfrm>
              <a:off x="756925" y="4129725"/>
              <a:ext cx="30125" cy="27200"/>
            </a:xfrm>
            <a:custGeom>
              <a:rect b="b" l="l" r="r" t="t"/>
              <a:pathLst>
                <a:path extrusionOk="0" h="1088" w="1205">
                  <a:moveTo>
                    <a:pt x="157" y="0"/>
                  </a:moveTo>
                  <a:cubicBezTo>
                    <a:pt x="129" y="0"/>
                    <a:pt x="101" y="2"/>
                    <a:pt x="72" y="4"/>
                  </a:cubicBezTo>
                  <a:cubicBezTo>
                    <a:pt x="1" y="659"/>
                    <a:pt x="632" y="754"/>
                    <a:pt x="929" y="1087"/>
                  </a:cubicBezTo>
                  <a:cubicBezTo>
                    <a:pt x="1205" y="743"/>
                    <a:pt x="894" y="0"/>
                    <a:pt x="15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1" name="Google Shape;8891;p59"/>
            <p:cNvSpPr/>
            <p:nvPr/>
          </p:nvSpPr>
          <p:spPr>
            <a:xfrm>
              <a:off x="667350" y="4736875"/>
              <a:ext cx="24125" cy="20400"/>
            </a:xfrm>
            <a:custGeom>
              <a:rect b="b" l="l" r="r" t="t"/>
              <a:pathLst>
                <a:path extrusionOk="0" h="816" w="965">
                  <a:moveTo>
                    <a:pt x="886" y="1"/>
                  </a:moveTo>
                  <a:cubicBezTo>
                    <a:pt x="406" y="1"/>
                    <a:pt x="0" y="601"/>
                    <a:pt x="452" y="816"/>
                  </a:cubicBezTo>
                  <a:cubicBezTo>
                    <a:pt x="690" y="602"/>
                    <a:pt x="809" y="292"/>
                    <a:pt x="964" y="6"/>
                  </a:cubicBezTo>
                  <a:cubicBezTo>
                    <a:pt x="938" y="3"/>
                    <a:pt x="912" y="1"/>
                    <a:pt x="8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2" name="Google Shape;8892;p59"/>
            <p:cNvSpPr/>
            <p:nvPr/>
          </p:nvSpPr>
          <p:spPr>
            <a:xfrm>
              <a:off x="845625" y="4512850"/>
              <a:ext cx="30675" cy="24175"/>
            </a:xfrm>
            <a:custGeom>
              <a:rect b="b" l="l" r="r" t="t"/>
              <a:pathLst>
                <a:path extrusionOk="0" h="967" w="1227">
                  <a:moveTo>
                    <a:pt x="839" y="1"/>
                  </a:moveTo>
                  <a:cubicBezTo>
                    <a:pt x="203" y="1"/>
                    <a:pt x="1" y="647"/>
                    <a:pt x="298" y="966"/>
                  </a:cubicBezTo>
                  <a:cubicBezTo>
                    <a:pt x="1048" y="943"/>
                    <a:pt x="1227" y="407"/>
                    <a:pt x="1001" y="14"/>
                  </a:cubicBezTo>
                  <a:cubicBezTo>
                    <a:pt x="944" y="5"/>
                    <a:pt x="890" y="1"/>
                    <a:pt x="8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3" name="Google Shape;8893;p59"/>
            <p:cNvSpPr/>
            <p:nvPr/>
          </p:nvSpPr>
          <p:spPr>
            <a:xfrm>
              <a:off x="847125" y="3834825"/>
              <a:ext cx="29475" cy="23850"/>
            </a:xfrm>
            <a:custGeom>
              <a:rect b="b" l="l" r="r" t="t"/>
              <a:pathLst>
                <a:path extrusionOk="0" h="954" w="1179">
                  <a:moveTo>
                    <a:pt x="215" y="1"/>
                  </a:moveTo>
                  <a:lnTo>
                    <a:pt x="215" y="1"/>
                  </a:lnTo>
                  <a:cubicBezTo>
                    <a:pt x="0" y="405"/>
                    <a:pt x="48" y="917"/>
                    <a:pt x="738" y="953"/>
                  </a:cubicBezTo>
                  <a:cubicBezTo>
                    <a:pt x="1179" y="548"/>
                    <a:pt x="596" y="143"/>
                    <a:pt x="2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4" name="Google Shape;8894;p59"/>
            <p:cNvSpPr/>
            <p:nvPr/>
          </p:nvSpPr>
          <p:spPr>
            <a:xfrm>
              <a:off x="885825" y="3895850"/>
              <a:ext cx="25550" cy="17050"/>
            </a:xfrm>
            <a:custGeom>
              <a:rect b="b" l="l" r="r" t="t"/>
              <a:pathLst>
                <a:path extrusionOk="0" h="682" w="1022">
                  <a:moveTo>
                    <a:pt x="560" y="0"/>
                  </a:moveTo>
                  <a:lnTo>
                    <a:pt x="560" y="0"/>
                  </a:lnTo>
                  <a:cubicBezTo>
                    <a:pt x="417" y="238"/>
                    <a:pt x="0" y="381"/>
                    <a:pt x="393" y="667"/>
                  </a:cubicBezTo>
                  <a:cubicBezTo>
                    <a:pt x="441" y="677"/>
                    <a:pt x="485" y="682"/>
                    <a:pt x="526" y="682"/>
                  </a:cubicBezTo>
                  <a:cubicBezTo>
                    <a:pt x="1016" y="682"/>
                    <a:pt x="1021" y="11"/>
                    <a:pt x="56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5" name="Google Shape;8895;p59"/>
            <p:cNvSpPr/>
            <p:nvPr/>
          </p:nvSpPr>
          <p:spPr>
            <a:xfrm>
              <a:off x="853975" y="4238450"/>
              <a:ext cx="46150" cy="37375"/>
            </a:xfrm>
            <a:custGeom>
              <a:rect b="b" l="l" r="r" t="t"/>
              <a:pathLst>
                <a:path extrusionOk="0" h="1495" w="1846">
                  <a:moveTo>
                    <a:pt x="310" y="0"/>
                  </a:moveTo>
                  <a:lnTo>
                    <a:pt x="310" y="0"/>
                  </a:lnTo>
                  <a:cubicBezTo>
                    <a:pt x="0" y="477"/>
                    <a:pt x="238" y="1048"/>
                    <a:pt x="488" y="1489"/>
                  </a:cubicBezTo>
                  <a:cubicBezTo>
                    <a:pt x="550" y="1493"/>
                    <a:pt x="610" y="1495"/>
                    <a:pt x="667" y="1495"/>
                  </a:cubicBezTo>
                  <a:cubicBezTo>
                    <a:pt x="1280" y="1495"/>
                    <a:pt x="1628" y="1268"/>
                    <a:pt x="1846" y="941"/>
                  </a:cubicBezTo>
                  <a:cubicBezTo>
                    <a:pt x="1298" y="655"/>
                    <a:pt x="833" y="298"/>
                    <a:pt x="31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6" name="Google Shape;8896;p59"/>
            <p:cNvSpPr/>
            <p:nvPr/>
          </p:nvSpPr>
          <p:spPr>
            <a:xfrm>
              <a:off x="857250" y="4330125"/>
              <a:ext cx="38700" cy="27675"/>
            </a:xfrm>
            <a:custGeom>
              <a:rect b="b" l="l" r="r" t="t"/>
              <a:pathLst>
                <a:path extrusionOk="0" h="1107" w="1548">
                  <a:moveTo>
                    <a:pt x="1203" y="1"/>
                  </a:moveTo>
                  <a:cubicBezTo>
                    <a:pt x="619" y="132"/>
                    <a:pt x="357" y="513"/>
                    <a:pt x="0" y="810"/>
                  </a:cubicBezTo>
                  <a:cubicBezTo>
                    <a:pt x="131" y="834"/>
                    <a:pt x="191" y="917"/>
                    <a:pt x="179" y="1084"/>
                  </a:cubicBezTo>
                  <a:cubicBezTo>
                    <a:pt x="293" y="1099"/>
                    <a:pt x="397" y="1106"/>
                    <a:pt x="493" y="1106"/>
                  </a:cubicBezTo>
                  <a:cubicBezTo>
                    <a:pt x="1074" y="1106"/>
                    <a:pt x="1333" y="845"/>
                    <a:pt x="1548" y="548"/>
                  </a:cubicBezTo>
                  <a:cubicBezTo>
                    <a:pt x="1310" y="453"/>
                    <a:pt x="1238" y="251"/>
                    <a:pt x="1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7" name="Google Shape;8897;p59"/>
            <p:cNvSpPr/>
            <p:nvPr/>
          </p:nvSpPr>
          <p:spPr>
            <a:xfrm>
              <a:off x="600950" y="3973225"/>
              <a:ext cx="32775" cy="27425"/>
            </a:xfrm>
            <a:custGeom>
              <a:rect b="b" l="l" r="r" t="t"/>
              <a:pathLst>
                <a:path extrusionOk="0" h="1097" w="1311">
                  <a:moveTo>
                    <a:pt x="227" y="1"/>
                  </a:moveTo>
                  <a:cubicBezTo>
                    <a:pt x="1" y="370"/>
                    <a:pt x="203" y="739"/>
                    <a:pt x="382" y="1096"/>
                  </a:cubicBezTo>
                  <a:cubicBezTo>
                    <a:pt x="1310" y="1073"/>
                    <a:pt x="679" y="61"/>
                    <a:pt x="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8" name="Google Shape;8898;p59"/>
            <p:cNvSpPr/>
            <p:nvPr/>
          </p:nvSpPr>
          <p:spPr>
            <a:xfrm>
              <a:off x="569700" y="2816600"/>
              <a:ext cx="25925" cy="13675"/>
            </a:xfrm>
            <a:custGeom>
              <a:rect b="b" l="l" r="r" t="t"/>
              <a:pathLst>
                <a:path extrusionOk="0" h="547" w="1037">
                  <a:moveTo>
                    <a:pt x="182" y="1"/>
                  </a:moveTo>
                  <a:cubicBezTo>
                    <a:pt x="96" y="1"/>
                    <a:pt x="29" y="19"/>
                    <a:pt x="1" y="58"/>
                  </a:cubicBezTo>
                  <a:cubicBezTo>
                    <a:pt x="423" y="128"/>
                    <a:pt x="383" y="546"/>
                    <a:pt x="930" y="546"/>
                  </a:cubicBezTo>
                  <a:cubicBezTo>
                    <a:pt x="938" y="546"/>
                    <a:pt x="945" y="546"/>
                    <a:pt x="953" y="546"/>
                  </a:cubicBezTo>
                  <a:cubicBezTo>
                    <a:pt x="1037" y="230"/>
                    <a:pt x="488" y="1"/>
                    <a:pt x="18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9" name="Google Shape;8899;p59"/>
            <p:cNvSpPr/>
            <p:nvPr/>
          </p:nvSpPr>
          <p:spPr>
            <a:xfrm>
              <a:off x="533250" y="3994675"/>
              <a:ext cx="24575" cy="21075"/>
            </a:xfrm>
            <a:custGeom>
              <a:rect b="b" l="l" r="r" t="t"/>
              <a:pathLst>
                <a:path extrusionOk="0" h="843" w="983">
                  <a:moveTo>
                    <a:pt x="316" y="0"/>
                  </a:moveTo>
                  <a:cubicBezTo>
                    <a:pt x="0" y="263"/>
                    <a:pt x="140" y="842"/>
                    <a:pt x="727" y="842"/>
                  </a:cubicBezTo>
                  <a:cubicBezTo>
                    <a:pt x="804" y="842"/>
                    <a:pt x="889" y="832"/>
                    <a:pt x="982" y="810"/>
                  </a:cubicBezTo>
                  <a:lnTo>
                    <a:pt x="982" y="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0" name="Google Shape;8900;p59"/>
            <p:cNvSpPr/>
            <p:nvPr/>
          </p:nvSpPr>
          <p:spPr>
            <a:xfrm>
              <a:off x="570300" y="3689100"/>
              <a:ext cx="26525" cy="20750"/>
            </a:xfrm>
            <a:custGeom>
              <a:rect b="b" l="l" r="r" t="t"/>
              <a:pathLst>
                <a:path extrusionOk="0" h="830" w="1061">
                  <a:moveTo>
                    <a:pt x="719" y="1"/>
                  </a:moveTo>
                  <a:cubicBezTo>
                    <a:pt x="251" y="1"/>
                    <a:pt x="33" y="208"/>
                    <a:pt x="0" y="543"/>
                  </a:cubicBezTo>
                  <a:cubicBezTo>
                    <a:pt x="314" y="627"/>
                    <a:pt x="462" y="830"/>
                    <a:pt x="856" y="830"/>
                  </a:cubicBezTo>
                  <a:cubicBezTo>
                    <a:pt x="911" y="830"/>
                    <a:pt x="971" y="826"/>
                    <a:pt x="1036" y="817"/>
                  </a:cubicBezTo>
                  <a:cubicBezTo>
                    <a:pt x="1060" y="484"/>
                    <a:pt x="1060" y="174"/>
                    <a:pt x="870" y="7"/>
                  </a:cubicBezTo>
                  <a:cubicBezTo>
                    <a:pt x="817" y="3"/>
                    <a:pt x="766" y="1"/>
                    <a:pt x="7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1" name="Google Shape;8901;p59"/>
            <p:cNvSpPr/>
            <p:nvPr/>
          </p:nvSpPr>
          <p:spPr>
            <a:xfrm>
              <a:off x="480175" y="3136575"/>
              <a:ext cx="16925" cy="17025"/>
            </a:xfrm>
            <a:custGeom>
              <a:rect b="b" l="l" r="r" t="t"/>
              <a:pathLst>
                <a:path extrusionOk="0" h="681" w="677">
                  <a:moveTo>
                    <a:pt x="556" y="1"/>
                  </a:moveTo>
                  <a:cubicBezTo>
                    <a:pt x="1" y="1"/>
                    <a:pt x="118" y="680"/>
                    <a:pt x="618" y="680"/>
                  </a:cubicBezTo>
                  <a:cubicBezTo>
                    <a:pt x="637" y="680"/>
                    <a:pt x="656" y="679"/>
                    <a:pt x="676" y="677"/>
                  </a:cubicBezTo>
                  <a:lnTo>
                    <a:pt x="676" y="10"/>
                  </a:lnTo>
                  <a:cubicBezTo>
                    <a:pt x="633" y="4"/>
                    <a:pt x="593" y="1"/>
                    <a:pt x="55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2" name="Google Shape;8902;p59"/>
            <p:cNvSpPr/>
            <p:nvPr/>
          </p:nvSpPr>
          <p:spPr>
            <a:xfrm>
              <a:off x="454800" y="3299650"/>
              <a:ext cx="51225" cy="33950"/>
            </a:xfrm>
            <a:custGeom>
              <a:rect b="b" l="l" r="r" t="t"/>
              <a:pathLst>
                <a:path extrusionOk="0" h="1358" w="2049">
                  <a:moveTo>
                    <a:pt x="358" y="0"/>
                  </a:moveTo>
                  <a:cubicBezTo>
                    <a:pt x="298" y="155"/>
                    <a:pt x="144" y="203"/>
                    <a:pt x="1" y="274"/>
                  </a:cubicBezTo>
                  <a:cubicBezTo>
                    <a:pt x="25" y="977"/>
                    <a:pt x="739" y="1131"/>
                    <a:pt x="1370" y="1358"/>
                  </a:cubicBezTo>
                  <a:cubicBezTo>
                    <a:pt x="1739" y="1250"/>
                    <a:pt x="1787" y="881"/>
                    <a:pt x="2049" y="679"/>
                  </a:cubicBezTo>
                  <a:cubicBezTo>
                    <a:pt x="1525" y="417"/>
                    <a:pt x="1037" y="119"/>
                    <a:pt x="3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3" name="Google Shape;8903;p59"/>
            <p:cNvSpPr/>
            <p:nvPr/>
          </p:nvSpPr>
          <p:spPr>
            <a:xfrm>
              <a:off x="471175" y="2826925"/>
              <a:ext cx="21975" cy="18525"/>
            </a:xfrm>
            <a:custGeom>
              <a:rect b="b" l="l" r="r" t="t"/>
              <a:pathLst>
                <a:path extrusionOk="0" h="741" w="879">
                  <a:moveTo>
                    <a:pt x="269" y="1"/>
                  </a:moveTo>
                  <a:cubicBezTo>
                    <a:pt x="223" y="1"/>
                    <a:pt x="173" y="5"/>
                    <a:pt x="120" y="14"/>
                  </a:cubicBezTo>
                  <a:cubicBezTo>
                    <a:pt x="1" y="383"/>
                    <a:pt x="274" y="455"/>
                    <a:pt x="263" y="740"/>
                  </a:cubicBezTo>
                  <a:cubicBezTo>
                    <a:pt x="267" y="740"/>
                    <a:pt x="271" y="740"/>
                    <a:pt x="276" y="740"/>
                  </a:cubicBezTo>
                  <a:cubicBezTo>
                    <a:pt x="872" y="740"/>
                    <a:pt x="879" y="1"/>
                    <a:pt x="2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4" name="Google Shape;8904;p59"/>
            <p:cNvSpPr/>
            <p:nvPr/>
          </p:nvSpPr>
          <p:spPr>
            <a:xfrm>
              <a:off x="633100" y="3282375"/>
              <a:ext cx="25025" cy="20275"/>
            </a:xfrm>
            <a:custGeom>
              <a:rect b="b" l="l" r="r" t="t"/>
              <a:pathLst>
                <a:path extrusionOk="0" h="811" w="1001">
                  <a:moveTo>
                    <a:pt x="370" y="1"/>
                  </a:moveTo>
                  <a:cubicBezTo>
                    <a:pt x="227" y="96"/>
                    <a:pt x="1" y="751"/>
                    <a:pt x="370" y="810"/>
                  </a:cubicBezTo>
                  <a:cubicBezTo>
                    <a:pt x="524" y="560"/>
                    <a:pt x="1001" y="120"/>
                    <a:pt x="37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5" name="Google Shape;8905;p59"/>
            <p:cNvSpPr/>
            <p:nvPr/>
          </p:nvSpPr>
          <p:spPr>
            <a:xfrm>
              <a:off x="654225" y="3479125"/>
              <a:ext cx="28600" cy="13725"/>
            </a:xfrm>
            <a:custGeom>
              <a:rect b="b" l="l" r="r" t="t"/>
              <a:pathLst>
                <a:path extrusionOk="0" h="549" w="1144">
                  <a:moveTo>
                    <a:pt x="739" y="1"/>
                  </a:moveTo>
                  <a:cubicBezTo>
                    <a:pt x="676" y="168"/>
                    <a:pt x="620" y="216"/>
                    <a:pt x="541" y="216"/>
                  </a:cubicBezTo>
                  <a:cubicBezTo>
                    <a:pt x="440" y="216"/>
                    <a:pt x="301" y="138"/>
                    <a:pt x="60" y="132"/>
                  </a:cubicBezTo>
                  <a:lnTo>
                    <a:pt x="60" y="132"/>
                  </a:lnTo>
                  <a:cubicBezTo>
                    <a:pt x="1" y="548"/>
                    <a:pt x="608" y="417"/>
                    <a:pt x="918" y="536"/>
                  </a:cubicBezTo>
                  <a:cubicBezTo>
                    <a:pt x="1132" y="358"/>
                    <a:pt x="1144" y="24"/>
                    <a:pt x="73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6" name="Google Shape;8906;p59"/>
            <p:cNvSpPr/>
            <p:nvPr/>
          </p:nvSpPr>
          <p:spPr>
            <a:xfrm>
              <a:off x="433375" y="3526425"/>
              <a:ext cx="51825" cy="73350"/>
            </a:xfrm>
            <a:custGeom>
              <a:rect b="b" l="l" r="r" t="t"/>
              <a:pathLst>
                <a:path extrusionOk="0" h="2934" w="2073">
                  <a:moveTo>
                    <a:pt x="901" y="0"/>
                  </a:moveTo>
                  <a:cubicBezTo>
                    <a:pt x="493" y="0"/>
                    <a:pt x="637" y="451"/>
                    <a:pt x="224" y="451"/>
                  </a:cubicBezTo>
                  <a:cubicBezTo>
                    <a:pt x="163" y="451"/>
                    <a:pt x="90" y="441"/>
                    <a:pt x="1" y="418"/>
                  </a:cubicBezTo>
                  <a:lnTo>
                    <a:pt x="1" y="418"/>
                  </a:lnTo>
                  <a:cubicBezTo>
                    <a:pt x="120" y="966"/>
                    <a:pt x="1036" y="1681"/>
                    <a:pt x="179" y="2181"/>
                  </a:cubicBezTo>
                  <a:cubicBezTo>
                    <a:pt x="258" y="2427"/>
                    <a:pt x="597" y="2933"/>
                    <a:pt x="874" y="2933"/>
                  </a:cubicBezTo>
                  <a:cubicBezTo>
                    <a:pt x="932" y="2933"/>
                    <a:pt x="987" y="2911"/>
                    <a:pt x="1036" y="2859"/>
                  </a:cubicBezTo>
                  <a:cubicBezTo>
                    <a:pt x="620" y="2693"/>
                    <a:pt x="715" y="2276"/>
                    <a:pt x="1036" y="2038"/>
                  </a:cubicBezTo>
                  <a:cubicBezTo>
                    <a:pt x="1226" y="2095"/>
                    <a:pt x="1329" y="2115"/>
                    <a:pt x="1412" y="2115"/>
                  </a:cubicBezTo>
                  <a:cubicBezTo>
                    <a:pt x="1567" y="2115"/>
                    <a:pt x="1644" y="2046"/>
                    <a:pt x="2072" y="2038"/>
                  </a:cubicBezTo>
                  <a:lnTo>
                    <a:pt x="2072" y="1633"/>
                  </a:lnTo>
                  <a:cubicBezTo>
                    <a:pt x="1897" y="1521"/>
                    <a:pt x="1657" y="1367"/>
                    <a:pt x="1406" y="1367"/>
                  </a:cubicBezTo>
                  <a:cubicBezTo>
                    <a:pt x="1283" y="1367"/>
                    <a:pt x="1158" y="1404"/>
                    <a:pt x="1036" y="1502"/>
                  </a:cubicBezTo>
                  <a:cubicBezTo>
                    <a:pt x="572" y="990"/>
                    <a:pt x="715" y="561"/>
                    <a:pt x="1036" y="14"/>
                  </a:cubicBezTo>
                  <a:cubicBezTo>
                    <a:pt x="985" y="4"/>
                    <a:pt x="941" y="0"/>
                    <a:pt x="90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7" name="Google Shape;8907;p59"/>
            <p:cNvSpPr/>
            <p:nvPr/>
          </p:nvSpPr>
          <p:spPr>
            <a:xfrm>
              <a:off x="596500" y="3800900"/>
              <a:ext cx="25650" cy="24025"/>
            </a:xfrm>
            <a:custGeom>
              <a:rect b="b" l="l" r="r" t="t"/>
              <a:pathLst>
                <a:path extrusionOk="0" h="961" w="1026">
                  <a:moveTo>
                    <a:pt x="845" y="0"/>
                  </a:moveTo>
                  <a:lnTo>
                    <a:pt x="845" y="0"/>
                  </a:lnTo>
                  <a:cubicBezTo>
                    <a:pt x="298" y="119"/>
                    <a:pt x="131" y="536"/>
                    <a:pt x="0" y="953"/>
                  </a:cubicBezTo>
                  <a:cubicBezTo>
                    <a:pt x="42" y="958"/>
                    <a:pt x="83" y="961"/>
                    <a:pt x="123" y="961"/>
                  </a:cubicBezTo>
                  <a:cubicBezTo>
                    <a:pt x="771" y="961"/>
                    <a:pt x="1025" y="258"/>
                    <a:pt x="84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8" name="Google Shape;8908;p59"/>
            <p:cNvSpPr/>
            <p:nvPr/>
          </p:nvSpPr>
          <p:spPr>
            <a:xfrm>
              <a:off x="600650" y="3909825"/>
              <a:ext cx="17000" cy="23550"/>
            </a:xfrm>
            <a:custGeom>
              <a:rect b="b" l="l" r="r" t="t"/>
              <a:pathLst>
                <a:path extrusionOk="0" h="942" w="680">
                  <a:moveTo>
                    <a:pt x="679" y="1"/>
                  </a:moveTo>
                  <a:lnTo>
                    <a:pt x="679" y="1"/>
                  </a:lnTo>
                  <a:cubicBezTo>
                    <a:pt x="72" y="25"/>
                    <a:pt x="1" y="441"/>
                    <a:pt x="1" y="942"/>
                  </a:cubicBezTo>
                  <a:cubicBezTo>
                    <a:pt x="8" y="942"/>
                    <a:pt x="14" y="942"/>
                    <a:pt x="21" y="942"/>
                  </a:cubicBezTo>
                  <a:cubicBezTo>
                    <a:pt x="631" y="942"/>
                    <a:pt x="573" y="401"/>
                    <a:pt x="6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9" name="Google Shape;8909;p59"/>
            <p:cNvSpPr/>
            <p:nvPr/>
          </p:nvSpPr>
          <p:spPr>
            <a:xfrm>
              <a:off x="792650" y="3475625"/>
              <a:ext cx="28675" cy="23475"/>
            </a:xfrm>
            <a:custGeom>
              <a:rect b="b" l="l" r="r" t="t"/>
              <a:pathLst>
                <a:path extrusionOk="0" h="939" w="1147">
                  <a:moveTo>
                    <a:pt x="139" y="0"/>
                  </a:moveTo>
                  <a:cubicBezTo>
                    <a:pt x="94" y="0"/>
                    <a:pt x="48" y="3"/>
                    <a:pt x="0" y="10"/>
                  </a:cubicBezTo>
                  <a:cubicBezTo>
                    <a:pt x="24" y="510"/>
                    <a:pt x="238" y="903"/>
                    <a:pt x="846" y="938"/>
                  </a:cubicBezTo>
                  <a:cubicBezTo>
                    <a:pt x="1146" y="605"/>
                    <a:pt x="781" y="0"/>
                    <a:pt x="13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0" name="Google Shape;8910;p59"/>
            <p:cNvSpPr/>
            <p:nvPr/>
          </p:nvSpPr>
          <p:spPr>
            <a:xfrm>
              <a:off x="840275" y="3428825"/>
              <a:ext cx="39600" cy="12225"/>
            </a:xfrm>
            <a:custGeom>
              <a:rect b="b" l="l" r="r" t="t"/>
              <a:pathLst>
                <a:path extrusionOk="0" h="489" w="1584">
                  <a:moveTo>
                    <a:pt x="0" y="1"/>
                  </a:moveTo>
                  <a:lnTo>
                    <a:pt x="0" y="1"/>
                  </a:lnTo>
                  <a:cubicBezTo>
                    <a:pt x="203" y="417"/>
                    <a:pt x="929" y="417"/>
                    <a:pt x="1584" y="489"/>
                  </a:cubicBezTo>
                  <a:cubicBezTo>
                    <a:pt x="1453" y="36"/>
                    <a:pt x="310" y="346"/>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1" name="Google Shape;8911;p59"/>
            <p:cNvSpPr/>
            <p:nvPr/>
          </p:nvSpPr>
          <p:spPr>
            <a:xfrm>
              <a:off x="800975" y="3857450"/>
              <a:ext cx="47650" cy="32575"/>
            </a:xfrm>
            <a:custGeom>
              <a:rect b="b" l="l" r="r" t="t"/>
              <a:pathLst>
                <a:path extrusionOk="0" h="1303" w="1906">
                  <a:moveTo>
                    <a:pt x="953" y="0"/>
                  </a:moveTo>
                  <a:cubicBezTo>
                    <a:pt x="346" y="108"/>
                    <a:pt x="36" y="429"/>
                    <a:pt x="1" y="965"/>
                  </a:cubicBezTo>
                  <a:cubicBezTo>
                    <a:pt x="383" y="982"/>
                    <a:pt x="1112" y="1302"/>
                    <a:pt x="1553" y="1302"/>
                  </a:cubicBezTo>
                  <a:cubicBezTo>
                    <a:pt x="1730" y="1302"/>
                    <a:pt x="1861" y="1251"/>
                    <a:pt x="1906" y="1108"/>
                  </a:cubicBezTo>
                  <a:cubicBezTo>
                    <a:pt x="1358" y="929"/>
                    <a:pt x="1263" y="370"/>
                    <a:pt x="9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2" name="Google Shape;8912;p59"/>
            <p:cNvSpPr/>
            <p:nvPr/>
          </p:nvSpPr>
          <p:spPr>
            <a:xfrm>
              <a:off x="800975" y="3800600"/>
              <a:ext cx="21450" cy="17425"/>
            </a:xfrm>
            <a:custGeom>
              <a:rect b="b" l="l" r="r" t="t"/>
              <a:pathLst>
                <a:path extrusionOk="0" h="697" w="858">
                  <a:moveTo>
                    <a:pt x="1" y="0"/>
                  </a:moveTo>
                  <a:lnTo>
                    <a:pt x="1" y="679"/>
                  </a:lnTo>
                  <a:cubicBezTo>
                    <a:pt x="119" y="689"/>
                    <a:pt x="235" y="697"/>
                    <a:pt x="342" y="697"/>
                  </a:cubicBezTo>
                  <a:cubicBezTo>
                    <a:pt x="623" y="697"/>
                    <a:pt x="841" y="641"/>
                    <a:pt x="858" y="417"/>
                  </a:cubicBezTo>
                  <a:cubicBezTo>
                    <a:pt x="560" y="298"/>
                    <a:pt x="358" y="84"/>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3" name="Google Shape;8913;p59"/>
            <p:cNvSpPr/>
            <p:nvPr/>
          </p:nvSpPr>
          <p:spPr>
            <a:xfrm>
              <a:off x="850500" y="3274925"/>
              <a:ext cx="31825" cy="14900"/>
            </a:xfrm>
            <a:custGeom>
              <a:rect b="b" l="l" r="r" t="t"/>
              <a:pathLst>
                <a:path extrusionOk="0" h="596" w="1273">
                  <a:moveTo>
                    <a:pt x="397" y="1"/>
                  </a:moveTo>
                  <a:cubicBezTo>
                    <a:pt x="343" y="1"/>
                    <a:pt x="286" y="4"/>
                    <a:pt x="222" y="13"/>
                  </a:cubicBezTo>
                  <a:cubicBezTo>
                    <a:pt x="0" y="371"/>
                    <a:pt x="434" y="596"/>
                    <a:pt x="806" y="596"/>
                  </a:cubicBezTo>
                  <a:cubicBezTo>
                    <a:pt x="1053" y="596"/>
                    <a:pt x="1272" y="498"/>
                    <a:pt x="1258" y="275"/>
                  </a:cubicBezTo>
                  <a:cubicBezTo>
                    <a:pt x="943" y="212"/>
                    <a:pt x="795" y="1"/>
                    <a:pt x="3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4" name="Google Shape;8914;p59"/>
            <p:cNvSpPr/>
            <p:nvPr/>
          </p:nvSpPr>
          <p:spPr>
            <a:xfrm>
              <a:off x="919475" y="3559125"/>
              <a:ext cx="22025" cy="17975"/>
            </a:xfrm>
            <a:custGeom>
              <a:rect b="b" l="l" r="r" t="t"/>
              <a:pathLst>
                <a:path extrusionOk="0" h="719" w="881">
                  <a:moveTo>
                    <a:pt x="501" y="1"/>
                  </a:moveTo>
                  <a:cubicBezTo>
                    <a:pt x="0" y="1"/>
                    <a:pt x="149" y="719"/>
                    <a:pt x="523" y="719"/>
                  </a:cubicBezTo>
                  <a:cubicBezTo>
                    <a:pt x="531" y="719"/>
                    <a:pt x="539" y="718"/>
                    <a:pt x="547" y="718"/>
                  </a:cubicBezTo>
                  <a:cubicBezTo>
                    <a:pt x="476" y="384"/>
                    <a:pt x="880" y="432"/>
                    <a:pt x="726" y="39"/>
                  </a:cubicBezTo>
                  <a:cubicBezTo>
                    <a:pt x="640" y="13"/>
                    <a:pt x="565" y="1"/>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5" name="Google Shape;8915;p59"/>
            <p:cNvSpPr/>
            <p:nvPr/>
          </p:nvSpPr>
          <p:spPr>
            <a:xfrm>
              <a:off x="736675" y="3349650"/>
              <a:ext cx="109925" cy="101825"/>
            </a:xfrm>
            <a:custGeom>
              <a:rect b="b" l="l" r="r" t="t"/>
              <a:pathLst>
                <a:path extrusionOk="0" h="4073" w="4397">
                  <a:moveTo>
                    <a:pt x="4275" y="0"/>
                  </a:moveTo>
                  <a:lnTo>
                    <a:pt x="4275" y="0"/>
                  </a:lnTo>
                  <a:cubicBezTo>
                    <a:pt x="3728" y="893"/>
                    <a:pt x="2799" y="1441"/>
                    <a:pt x="1882" y="2036"/>
                  </a:cubicBezTo>
                  <a:cubicBezTo>
                    <a:pt x="1807" y="1951"/>
                    <a:pt x="1735" y="1927"/>
                    <a:pt x="1667" y="1927"/>
                  </a:cubicBezTo>
                  <a:cubicBezTo>
                    <a:pt x="1583" y="1927"/>
                    <a:pt x="1504" y="1962"/>
                    <a:pt x="1426" y="1962"/>
                  </a:cubicBezTo>
                  <a:cubicBezTo>
                    <a:pt x="1346" y="1962"/>
                    <a:pt x="1269" y="1925"/>
                    <a:pt x="1192" y="1774"/>
                  </a:cubicBezTo>
                  <a:lnTo>
                    <a:pt x="1192" y="1774"/>
                  </a:lnTo>
                  <a:cubicBezTo>
                    <a:pt x="1465" y="2525"/>
                    <a:pt x="346" y="2191"/>
                    <a:pt x="1" y="2453"/>
                  </a:cubicBezTo>
                  <a:cubicBezTo>
                    <a:pt x="132" y="3025"/>
                    <a:pt x="751" y="3227"/>
                    <a:pt x="525" y="4072"/>
                  </a:cubicBezTo>
                  <a:cubicBezTo>
                    <a:pt x="1704" y="3882"/>
                    <a:pt x="1311" y="2453"/>
                    <a:pt x="2239" y="2036"/>
                  </a:cubicBezTo>
                  <a:cubicBezTo>
                    <a:pt x="2370" y="2055"/>
                    <a:pt x="2494" y="2064"/>
                    <a:pt x="2611" y="2064"/>
                  </a:cubicBezTo>
                  <a:cubicBezTo>
                    <a:pt x="4039" y="2064"/>
                    <a:pt x="4396" y="727"/>
                    <a:pt x="427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6" name="Google Shape;8916;p59"/>
            <p:cNvSpPr/>
            <p:nvPr/>
          </p:nvSpPr>
          <p:spPr>
            <a:xfrm>
              <a:off x="971275" y="2203675"/>
              <a:ext cx="21125" cy="24250"/>
            </a:xfrm>
            <a:custGeom>
              <a:rect b="b" l="l" r="r" t="t"/>
              <a:pathLst>
                <a:path extrusionOk="0" h="970" w="845">
                  <a:moveTo>
                    <a:pt x="297" y="0"/>
                  </a:moveTo>
                  <a:cubicBezTo>
                    <a:pt x="1" y="263"/>
                    <a:pt x="28" y="970"/>
                    <a:pt x="637" y="970"/>
                  </a:cubicBezTo>
                  <a:cubicBezTo>
                    <a:pt x="690" y="970"/>
                    <a:pt x="747" y="964"/>
                    <a:pt x="809" y="953"/>
                  </a:cubicBezTo>
                  <a:cubicBezTo>
                    <a:pt x="844" y="477"/>
                    <a:pt x="690" y="143"/>
                    <a:pt x="2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7" name="Google Shape;8917;p59"/>
            <p:cNvSpPr/>
            <p:nvPr/>
          </p:nvSpPr>
          <p:spPr>
            <a:xfrm>
              <a:off x="856050" y="3322850"/>
              <a:ext cx="68475" cy="71175"/>
            </a:xfrm>
            <a:custGeom>
              <a:rect b="b" l="l" r="r" t="t"/>
              <a:pathLst>
                <a:path extrusionOk="0" h="2847" w="2739">
                  <a:moveTo>
                    <a:pt x="2227" y="1"/>
                  </a:moveTo>
                  <a:lnTo>
                    <a:pt x="2227" y="1"/>
                  </a:lnTo>
                  <a:cubicBezTo>
                    <a:pt x="1334" y="168"/>
                    <a:pt x="274" y="179"/>
                    <a:pt x="0" y="822"/>
                  </a:cubicBezTo>
                  <a:cubicBezTo>
                    <a:pt x="108" y="813"/>
                    <a:pt x="209" y="808"/>
                    <a:pt x="305" y="808"/>
                  </a:cubicBezTo>
                  <a:cubicBezTo>
                    <a:pt x="791" y="808"/>
                    <a:pt x="1115" y="937"/>
                    <a:pt x="1215" y="1215"/>
                  </a:cubicBezTo>
                  <a:cubicBezTo>
                    <a:pt x="977" y="1751"/>
                    <a:pt x="810" y="2335"/>
                    <a:pt x="524" y="2846"/>
                  </a:cubicBezTo>
                  <a:cubicBezTo>
                    <a:pt x="1167" y="2501"/>
                    <a:pt x="2370" y="2585"/>
                    <a:pt x="2739" y="2025"/>
                  </a:cubicBezTo>
                  <a:cubicBezTo>
                    <a:pt x="2429" y="1382"/>
                    <a:pt x="1763" y="1001"/>
                    <a:pt x="1370" y="406"/>
                  </a:cubicBezTo>
                  <a:lnTo>
                    <a:pt x="1370" y="406"/>
                  </a:lnTo>
                  <a:cubicBezTo>
                    <a:pt x="1465" y="410"/>
                    <a:pt x="1558" y="414"/>
                    <a:pt x="1646" y="414"/>
                  </a:cubicBezTo>
                  <a:cubicBezTo>
                    <a:pt x="2019" y="414"/>
                    <a:pt x="2294" y="348"/>
                    <a:pt x="22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8" name="Google Shape;8918;p59"/>
            <p:cNvSpPr/>
            <p:nvPr/>
          </p:nvSpPr>
          <p:spPr>
            <a:xfrm>
              <a:off x="757825" y="3346750"/>
              <a:ext cx="29500" cy="16625"/>
            </a:xfrm>
            <a:custGeom>
              <a:rect b="b" l="l" r="r" t="t"/>
              <a:pathLst>
                <a:path extrusionOk="0" h="665" w="1180">
                  <a:moveTo>
                    <a:pt x="343" y="0"/>
                  </a:moveTo>
                  <a:cubicBezTo>
                    <a:pt x="233" y="0"/>
                    <a:pt x="122" y="32"/>
                    <a:pt x="0" y="128"/>
                  </a:cubicBezTo>
                  <a:cubicBezTo>
                    <a:pt x="0" y="366"/>
                    <a:pt x="48" y="545"/>
                    <a:pt x="167" y="664"/>
                  </a:cubicBezTo>
                  <a:cubicBezTo>
                    <a:pt x="608" y="581"/>
                    <a:pt x="739" y="224"/>
                    <a:pt x="1179" y="116"/>
                  </a:cubicBezTo>
                  <a:lnTo>
                    <a:pt x="1179" y="116"/>
                  </a:lnTo>
                  <a:cubicBezTo>
                    <a:pt x="1138" y="121"/>
                    <a:pt x="1099" y="123"/>
                    <a:pt x="1061" y="123"/>
                  </a:cubicBezTo>
                  <a:cubicBezTo>
                    <a:pt x="771" y="123"/>
                    <a:pt x="558" y="0"/>
                    <a:pt x="3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9" name="Google Shape;8919;p59"/>
            <p:cNvSpPr/>
            <p:nvPr/>
          </p:nvSpPr>
          <p:spPr>
            <a:xfrm>
              <a:off x="753350" y="3687500"/>
              <a:ext cx="56000" cy="23175"/>
            </a:xfrm>
            <a:custGeom>
              <a:rect b="b" l="l" r="r" t="t"/>
              <a:pathLst>
                <a:path extrusionOk="0" h="927" w="2240">
                  <a:moveTo>
                    <a:pt x="2239" y="60"/>
                  </a:moveTo>
                  <a:cubicBezTo>
                    <a:pt x="1406" y="250"/>
                    <a:pt x="1" y="0"/>
                    <a:pt x="25" y="881"/>
                  </a:cubicBezTo>
                  <a:cubicBezTo>
                    <a:pt x="127" y="913"/>
                    <a:pt x="216" y="927"/>
                    <a:pt x="297" y="927"/>
                  </a:cubicBezTo>
                  <a:cubicBezTo>
                    <a:pt x="832" y="927"/>
                    <a:pt x="971" y="320"/>
                    <a:pt x="1617" y="320"/>
                  </a:cubicBezTo>
                  <a:cubicBezTo>
                    <a:pt x="1785" y="320"/>
                    <a:pt x="1987" y="361"/>
                    <a:pt x="2239" y="464"/>
                  </a:cubicBezTo>
                  <a:lnTo>
                    <a:pt x="2239" y="60"/>
                  </a:ln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0" name="Google Shape;8920;p59"/>
            <p:cNvSpPr/>
            <p:nvPr/>
          </p:nvSpPr>
          <p:spPr>
            <a:xfrm>
              <a:off x="817350" y="3651775"/>
              <a:ext cx="77425" cy="78000"/>
            </a:xfrm>
            <a:custGeom>
              <a:rect b="b" l="l" r="r" t="t"/>
              <a:pathLst>
                <a:path extrusionOk="0" h="3120" w="3097">
                  <a:moveTo>
                    <a:pt x="1048" y="0"/>
                  </a:moveTo>
                  <a:cubicBezTo>
                    <a:pt x="358" y="131"/>
                    <a:pt x="1" y="524"/>
                    <a:pt x="12" y="1215"/>
                  </a:cubicBezTo>
                  <a:cubicBezTo>
                    <a:pt x="929" y="1262"/>
                    <a:pt x="1536" y="1548"/>
                    <a:pt x="1727" y="2167"/>
                  </a:cubicBezTo>
                  <a:cubicBezTo>
                    <a:pt x="1894" y="2751"/>
                    <a:pt x="1239" y="2691"/>
                    <a:pt x="1203" y="3120"/>
                  </a:cubicBezTo>
                  <a:cubicBezTo>
                    <a:pt x="2084" y="3036"/>
                    <a:pt x="2596" y="2667"/>
                    <a:pt x="3096" y="2286"/>
                  </a:cubicBezTo>
                  <a:cubicBezTo>
                    <a:pt x="2537" y="1441"/>
                    <a:pt x="2120" y="465"/>
                    <a:pt x="104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1" name="Google Shape;8921;p59"/>
            <p:cNvSpPr/>
            <p:nvPr/>
          </p:nvSpPr>
          <p:spPr>
            <a:xfrm>
              <a:off x="939100" y="1189850"/>
              <a:ext cx="33950" cy="47650"/>
            </a:xfrm>
            <a:custGeom>
              <a:rect b="b" l="l" r="r" t="t"/>
              <a:pathLst>
                <a:path extrusionOk="0" h="1906" w="1358">
                  <a:moveTo>
                    <a:pt x="0" y="1"/>
                  </a:moveTo>
                  <a:lnTo>
                    <a:pt x="0" y="1"/>
                  </a:lnTo>
                  <a:cubicBezTo>
                    <a:pt x="215" y="799"/>
                    <a:pt x="941" y="1156"/>
                    <a:pt x="1191" y="1906"/>
                  </a:cubicBezTo>
                  <a:cubicBezTo>
                    <a:pt x="1143" y="1406"/>
                    <a:pt x="1203" y="1025"/>
                    <a:pt x="1358" y="680"/>
                  </a:cubicBezTo>
                  <a:cubicBezTo>
                    <a:pt x="727" y="596"/>
                    <a:pt x="667" y="72"/>
                    <a:pt x="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2" name="Google Shape;8922;p59"/>
            <p:cNvSpPr/>
            <p:nvPr/>
          </p:nvSpPr>
          <p:spPr>
            <a:xfrm>
              <a:off x="945950" y="1898650"/>
              <a:ext cx="43475" cy="23275"/>
            </a:xfrm>
            <a:custGeom>
              <a:rect b="b" l="l" r="r" t="t"/>
              <a:pathLst>
                <a:path extrusionOk="0" h="931" w="1739">
                  <a:moveTo>
                    <a:pt x="1108" y="1"/>
                  </a:moveTo>
                  <a:cubicBezTo>
                    <a:pt x="362" y="1"/>
                    <a:pt x="116" y="384"/>
                    <a:pt x="0" y="879"/>
                  </a:cubicBezTo>
                  <a:cubicBezTo>
                    <a:pt x="160" y="913"/>
                    <a:pt x="319" y="930"/>
                    <a:pt x="473" y="930"/>
                  </a:cubicBezTo>
                  <a:cubicBezTo>
                    <a:pt x="1006" y="930"/>
                    <a:pt x="1480" y="730"/>
                    <a:pt x="1738" y="379"/>
                  </a:cubicBezTo>
                  <a:cubicBezTo>
                    <a:pt x="1512" y="355"/>
                    <a:pt x="1560" y="117"/>
                    <a:pt x="1429" y="21"/>
                  </a:cubicBezTo>
                  <a:cubicBezTo>
                    <a:pt x="1313" y="8"/>
                    <a:pt x="1206" y="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3" name="Google Shape;8923;p59"/>
            <p:cNvSpPr/>
            <p:nvPr/>
          </p:nvSpPr>
          <p:spPr>
            <a:xfrm>
              <a:off x="960825" y="1441700"/>
              <a:ext cx="31875" cy="22925"/>
            </a:xfrm>
            <a:custGeom>
              <a:rect b="b" l="l" r="r" t="t"/>
              <a:pathLst>
                <a:path extrusionOk="0" h="917" w="1275">
                  <a:moveTo>
                    <a:pt x="586" y="1"/>
                  </a:moveTo>
                  <a:cubicBezTo>
                    <a:pt x="410" y="1"/>
                    <a:pt x="234" y="37"/>
                    <a:pt x="0" y="107"/>
                  </a:cubicBezTo>
                  <a:lnTo>
                    <a:pt x="0" y="916"/>
                  </a:lnTo>
                  <a:cubicBezTo>
                    <a:pt x="512" y="762"/>
                    <a:pt x="1274" y="773"/>
                    <a:pt x="1203" y="119"/>
                  </a:cubicBezTo>
                  <a:cubicBezTo>
                    <a:pt x="954" y="40"/>
                    <a:pt x="770" y="1"/>
                    <a:pt x="58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4" name="Google Shape;8924;p59"/>
            <p:cNvSpPr/>
            <p:nvPr/>
          </p:nvSpPr>
          <p:spPr>
            <a:xfrm>
              <a:off x="970650" y="2096525"/>
              <a:ext cx="25925" cy="21675"/>
            </a:xfrm>
            <a:custGeom>
              <a:rect b="b" l="l" r="r" t="t"/>
              <a:pathLst>
                <a:path extrusionOk="0" h="867" w="1037">
                  <a:moveTo>
                    <a:pt x="441" y="0"/>
                  </a:moveTo>
                  <a:cubicBezTo>
                    <a:pt x="238" y="203"/>
                    <a:pt x="0" y="417"/>
                    <a:pt x="143" y="857"/>
                  </a:cubicBezTo>
                  <a:cubicBezTo>
                    <a:pt x="203" y="863"/>
                    <a:pt x="260" y="866"/>
                    <a:pt x="313" y="866"/>
                  </a:cubicBezTo>
                  <a:cubicBezTo>
                    <a:pt x="814" y="866"/>
                    <a:pt x="1037" y="615"/>
                    <a:pt x="929" y="131"/>
                  </a:cubicBezTo>
                  <a:cubicBezTo>
                    <a:pt x="703" y="131"/>
                    <a:pt x="584" y="72"/>
                    <a:pt x="44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5" name="Google Shape;8925;p59"/>
            <p:cNvSpPr/>
            <p:nvPr/>
          </p:nvSpPr>
          <p:spPr>
            <a:xfrm>
              <a:off x="971550" y="2030725"/>
              <a:ext cx="29450" cy="20850"/>
            </a:xfrm>
            <a:custGeom>
              <a:rect b="b" l="l" r="r" t="t"/>
              <a:pathLst>
                <a:path extrusionOk="0" h="834" w="1178">
                  <a:moveTo>
                    <a:pt x="1119" y="1"/>
                  </a:moveTo>
                  <a:cubicBezTo>
                    <a:pt x="536" y="1"/>
                    <a:pt x="0" y="418"/>
                    <a:pt x="441" y="811"/>
                  </a:cubicBezTo>
                  <a:cubicBezTo>
                    <a:pt x="530" y="826"/>
                    <a:pt x="609" y="834"/>
                    <a:pt x="678" y="834"/>
                  </a:cubicBezTo>
                  <a:cubicBezTo>
                    <a:pt x="1178" y="834"/>
                    <a:pt x="1172" y="440"/>
                    <a:pt x="111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6" name="Google Shape;8926;p59"/>
            <p:cNvSpPr/>
            <p:nvPr/>
          </p:nvSpPr>
          <p:spPr>
            <a:xfrm>
              <a:off x="681025" y="3343400"/>
              <a:ext cx="18175" cy="20275"/>
            </a:xfrm>
            <a:custGeom>
              <a:rect b="b" l="l" r="r" t="t"/>
              <a:pathLst>
                <a:path extrusionOk="0" h="811" w="727">
                  <a:moveTo>
                    <a:pt x="1" y="0"/>
                  </a:moveTo>
                  <a:lnTo>
                    <a:pt x="1" y="810"/>
                  </a:lnTo>
                  <a:cubicBezTo>
                    <a:pt x="727" y="786"/>
                    <a:pt x="453" y="119"/>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7" name="Google Shape;8927;p59"/>
            <p:cNvSpPr/>
            <p:nvPr/>
          </p:nvSpPr>
          <p:spPr>
            <a:xfrm>
              <a:off x="695900" y="3414825"/>
              <a:ext cx="15800" cy="19975"/>
            </a:xfrm>
            <a:custGeom>
              <a:rect b="b" l="l" r="r" t="t"/>
              <a:pathLst>
                <a:path extrusionOk="0" h="799" w="632">
                  <a:moveTo>
                    <a:pt x="84" y="1"/>
                  </a:moveTo>
                  <a:cubicBezTo>
                    <a:pt x="84" y="358"/>
                    <a:pt x="1" y="787"/>
                    <a:pt x="429" y="799"/>
                  </a:cubicBezTo>
                  <a:cubicBezTo>
                    <a:pt x="513" y="299"/>
                    <a:pt x="632" y="180"/>
                    <a:pt x="8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8" name="Google Shape;8928;p59"/>
            <p:cNvSpPr/>
            <p:nvPr/>
          </p:nvSpPr>
          <p:spPr>
            <a:xfrm>
              <a:off x="314025" y="1265175"/>
              <a:ext cx="52400" cy="34425"/>
            </a:xfrm>
            <a:custGeom>
              <a:rect b="b" l="l" r="r" t="t"/>
              <a:pathLst>
                <a:path extrusionOk="0" h="1377" w="2096">
                  <a:moveTo>
                    <a:pt x="572" y="0"/>
                  </a:moveTo>
                  <a:cubicBezTo>
                    <a:pt x="0" y="453"/>
                    <a:pt x="726" y="1036"/>
                    <a:pt x="905" y="1357"/>
                  </a:cubicBezTo>
                  <a:cubicBezTo>
                    <a:pt x="1018" y="1370"/>
                    <a:pt x="1124" y="1376"/>
                    <a:pt x="1223" y="1376"/>
                  </a:cubicBezTo>
                  <a:cubicBezTo>
                    <a:pt x="1689" y="1376"/>
                    <a:pt x="1997" y="1237"/>
                    <a:pt x="2096" y="953"/>
                  </a:cubicBezTo>
                  <a:cubicBezTo>
                    <a:pt x="965" y="893"/>
                    <a:pt x="1262" y="167"/>
                    <a:pt x="57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9" name="Google Shape;8929;p59"/>
            <p:cNvSpPr/>
            <p:nvPr/>
          </p:nvSpPr>
          <p:spPr>
            <a:xfrm>
              <a:off x="343175" y="2720450"/>
              <a:ext cx="24450" cy="14000"/>
            </a:xfrm>
            <a:custGeom>
              <a:rect b="b" l="l" r="r" t="t"/>
              <a:pathLst>
                <a:path extrusionOk="0" h="560" w="978">
                  <a:moveTo>
                    <a:pt x="586" y="0"/>
                  </a:moveTo>
                  <a:cubicBezTo>
                    <a:pt x="336" y="0"/>
                    <a:pt x="153" y="53"/>
                    <a:pt x="1" y="130"/>
                  </a:cubicBezTo>
                  <a:cubicBezTo>
                    <a:pt x="61" y="461"/>
                    <a:pt x="179" y="559"/>
                    <a:pt x="408" y="559"/>
                  </a:cubicBezTo>
                  <a:cubicBezTo>
                    <a:pt x="541" y="559"/>
                    <a:pt x="711" y="526"/>
                    <a:pt x="930" y="487"/>
                  </a:cubicBezTo>
                  <a:cubicBezTo>
                    <a:pt x="977" y="273"/>
                    <a:pt x="751" y="225"/>
                    <a:pt x="787" y="11"/>
                  </a:cubicBezTo>
                  <a:cubicBezTo>
                    <a:pt x="715" y="3"/>
                    <a:pt x="649" y="0"/>
                    <a:pt x="58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0" name="Google Shape;8930;p59"/>
            <p:cNvSpPr/>
            <p:nvPr/>
          </p:nvSpPr>
          <p:spPr>
            <a:xfrm>
              <a:off x="321750" y="2559675"/>
              <a:ext cx="64025" cy="36625"/>
            </a:xfrm>
            <a:custGeom>
              <a:rect b="b" l="l" r="r" t="t"/>
              <a:pathLst>
                <a:path extrusionOk="0" h="1465" w="2561">
                  <a:moveTo>
                    <a:pt x="2430" y="0"/>
                  </a:moveTo>
                  <a:cubicBezTo>
                    <a:pt x="1549" y="55"/>
                    <a:pt x="1354" y="514"/>
                    <a:pt x="814" y="514"/>
                  </a:cubicBezTo>
                  <a:cubicBezTo>
                    <a:pt x="654" y="514"/>
                    <a:pt x="463" y="473"/>
                    <a:pt x="215" y="369"/>
                  </a:cubicBezTo>
                  <a:lnTo>
                    <a:pt x="215" y="369"/>
                  </a:lnTo>
                  <a:cubicBezTo>
                    <a:pt x="1" y="1167"/>
                    <a:pt x="1120" y="953"/>
                    <a:pt x="1310" y="1465"/>
                  </a:cubicBezTo>
                  <a:cubicBezTo>
                    <a:pt x="1739" y="1191"/>
                    <a:pt x="1572" y="953"/>
                    <a:pt x="1477" y="488"/>
                  </a:cubicBezTo>
                  <a:cubicBezTo>
                    <a:pt x="1715" y="274"/>
                    <a:pt x="2561" y="512"/>
                    <a:pt x="24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1" name="Google Shape;8931;p59"/>
            <p:cNvSpPr/>
            <p:nvPr/>
          </p:nvSpPr>
          <p:spPr>
            <a:xfrm>
              <a:off x="330675" y="3272350"/>
              <a:ext cx="24125" cy="15925"/>
            </a:xfrm>
            <a:custGeom>
              <a:rect b="b" l="l" r="r" t="t"/>
              <a:pathLst>
                <a:path extrusionOk="0" h="637" w="965">
                  <a:moveTo>
                    <a:pt x="759" y="1"/>
                  </a:moveTo>
                  <a:cubicBezTo>
                    <a:pt x="514" y="1"/>
                    <a:pt x="451" y="163"/>
                    <a:pt x="190" y="163"/>
                  </a:cubicBezTo>
                  <a:cubicBezTo>
                    <a:pt x="137" y="163"/>
                    <a:pt x="75" y="156"/>
                    <a:pt x="1" y="140"/>
                  </a:cubicBezTo>
                  <a:lnTo>
                    <a:pt x="1" y="556"/>
                  </a:lnTo>
                  <a:cubicBezTo>
                    <a:pt x="73" y="611"/>
                    <a:pt x="173" y="637"/>
                    <a:pt x="279" y="637"/>
                  </a:cubicBezTo>
                  <a:cubicBezTo>
                    <a:pt x="593" y="637"/>
                    <a:pt x="965" y="409"/>
                    <a:pt x="858" y="9"/>
                  </a:cubicBezTo>
                  <a:cubicBezTo>
                    <a:pt x="822" y="3"/>
                    <a:pt x="789" y="1"/>
                    <a:pt x="7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2" name="Google Shape;8932;p59"/>
            <p:cNvSpPr/>
            <p:nvPr/>
          </p:nvSpPr>
          <p:spPr>
            <a:xfrm>
              <a:off x="322350" y="3308525"/>
              <a:ext cx="27200" cy="28425"/>
            </a:xfrm>
            <a:custGeom>
              <a:rect b="b" l="l" r="r" t="t"/>
              <a:pathLst>
                <a:path extrusionOk="0" h="1137" w="1088">
                  <a:moveTo>
                    <a:pt x="217" y="1"/>
                  </a:moveTo>
                  <a:cubicBezTo>
                    <a:pt x="144" y="1"/>
                    <a:pt x="71" y="16"/>
                    <a:pt x="0" y="50"/>
                  </a:cubicBezTo>
                  <a:cubicBezTo>
                    <a:pt x="126" y="566"/>
                    <a:pt x="186" y="1136"/>
                    <a:pt x="944" y="1136"/>
                  </a:cubicBezTo>
                  <a:cubicBezTo>
                    <a:pt x="973" y="1136"/>
                    <a:pt x="1004" y="1135"/>
                    <a:pt x="1036" y="1133"/>
                  </a:cubicBezTo>
                  <a:cubicBezTo>
                    <a:pt x="1087" y="571"/>
                    <a:pt x="656" y="1"/>
                    <a:pt x="2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3" name="Google Shape;8933;p59"/>
            <p:cNvSpPr/>
            <p:nvPr/>
          </p:nvSpPr>
          <p:spPr>
            <a:xfrm>
              <a:off x="378200" y="3818450"/>
              <a:ext cx="47175" cy="23175"/>
            </a:xfrm>
            <a:custGeom>
              <a:rect b="b" l="l" r="r" t="t"/>
              <a:pathLst>
                <a:path extrusionOk="0" h="927" w="1887">
                  <a:moveTo>
                    <a:pt x="172" y="1"/>
                  </a:moveTo>
                  <a:cubicBezTo>
                    <a:pt x="275" y="185"/>
                    <a:pt x="1" y="669"/>
                    <a:pt x="315" y="669"/>
                  </a:cubicBezTo>
                  <a:cubicBezTo>
                    <a:pt x="326" y="669"/>
                    <a:pt x="338" y="669"/>
                    <a:pt x="350" y="668"/>
                  </a:cubicBezTo>
                  <a:cubicBezTo>
                    <a:pt x="408" y="633"/>
                    <a:pt x="472" y="618"/>
                    <a:pt x="541" y="618"/>
                  </a:cubicBezTo>
                  <a:cubicBezTo>
                    <a:pt x="857" y="618"/>
                    <a:pt x="1263" y="926"/>
                    <a:pt x="1550" y="926"/>
                  </a:cubicBezTo>
                  <a:cubicBezTo>
                    <a:pt x="1710" y="926"/>
                    <a:pt x="1834" y="831"/>
                    <a:pt x="1886" y="537"/>
                  </a:cubicBezTo>
                  <a:cubicBezTo>
                    <a:pt x="1291" y="370"/>
                    <a:pt x="945" y="1"/>
                    <a:pt x="17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4" name="Google Shape;8934;p59"/>
            <p:cNvSpPr/>
            <p:nvPr/>
          </p:nvSpPr>
          <p:spPr>
            <a:xfrm>
              <a:off x="571200" y="1309225"/>
              <a:ext cx="29475" cy="21450"/>
            </a:xfrm>
            <a:custGeom>
              <a:rect b="b" l="l" r="r" t="t"/>
              <a:pathLst>
                <a:path extrusionOk="0" h="858" w="1179">
                  <a:moveTo>
                    <a:pt x="12" y="0"/>
                  </a:moveTo>
                  <a:lnTo>
                    <a:pt x="12" y="0"/>
                  </a:lnTo>
                  <a:cubicBezTo>
                    <a:pt x="0" y="548"/>
                    <a:pt x="357" y="822"/>
                    <a:pt x="965" y="858"/>
                  </a:cubicBezTo>
                  <a:cubicBezTo>
                    <a:pt x="976" y="703"/>
                    <a:pt x="1179" y="703"/>
                    <a:pt x="1131" y="488"/>
                  </a:cubicBezTo>
                  <a:cubicBezTo>
                    <a:pt x="560" y="477"/>
                    <a:pt x="560" y="24"/>
                    <a:pt x="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5" name="Google Shape;8935;p59"/>
            <p:cNvSpPr/>
            <p:nvPr/>
          </p:nvSpPr>
          <p:spPr>
            <a:xfrm>
              <a:off x="355100" y="1370250"/>
              <a:ext cx="39600" cy="33950"/>
            </a:xfrm>
            <a:custGeom>
              <a:rect b="b" l="l" r="r" t="t"/>
              <a:pathLst>
                <a:path extrusionOk="0" h="1358" w="1584">
                  <a:moveTo>
                    <a:pt x="476" y="0"/>
                  </a:moveTo>
                  <a:cubicBezTo>
                    <a:pt x="0" y="548"/>
                    <a:pt x="643" y="1155"/>
                    <a:pt x="1155" y="1357"/>
                  </a:cubicBezTo>
                  <a:cubicBezTo>
                    <a:pt x="1584" y="845"/>
                    <a:pt x="1072" y="119"/>
                    <a:pt x="47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6" name="Google Shape;8936;p59"/>
            <p:cNvSpPr/>
            <p:nvPr/>
          </p:nvSpPr>
          <p:spPr>
            <a:xfrm>
              <a:off x="264900" y="1505675"/>
              <a:ext cx="193675" cy="164400"/>
            </a:xfrm>
            <a:custGeom>
              <a:rect b="b" l="l" r="r" t="t"/>
              <a:pathLst>
                <a:path extrusionOk="0" h="6576" w="7747">
                  <a:moveTo>
                    <a:pt x="1378" y="1412"/>
                  </a:moveTo>
                  <a:cubicBezTo>
                    <a:pt x="1669" y="1412"/>
                    <a:pt x="2011" y="1626"/>
                    <a:pt x="1953" y="1893"/>
                  </a:cubicBezTo>
                  <a:cubicBezTo>
                    <a:pt x="1871" y="1906"/>
                    <a:pt x="1798" y="1912"/>
                    <a:pt x="1733" y="1912"/>
                  </a:cubicBezTo>
                  <a:cubicBezTo>
                    <a:pt x="1366" y="1912"/>
                    <a:pt x="1243" y="1736"/>
                    <a:pt x="1001" y="1655"/>
                  </a:cubicBezTo>
                  <a:cubicBezTo>
                    <a:pt x="1013" y="1608"/>
                    <a:pt x="1048" y="1548"/>
                    <a:pt x="1072" y="1512"/>
                  </a:cubicBezTo>
                  <a:cubicBezTo>
                    <a:pt x="1108" y="1512"/>
                    <a:pt x="1132" y="1501"/>
                    <a:pt x="1179" y="1501"/>
                  </a:cubicBezTo>
                  <a:lnTo>
                    <a:pt x="1179" y="1453"/>
                  </a:lnTo>
                  <a:cubicBezTo>
                    <a:pt x="1238" y="1425"/>
                    <a:pt x="1306" y="1412"/>
                    <a:pt x="1378" y="1412"/>
                  </a:cubicBezTo>
                  <a:close/>
                  <a:moveTo>
                    <a:pt x="3858" y="4215"/>
                  </a:moveTo>
                  <a:lnTo>
                    <a:pt x="3858" y="4215"/>
                  </a:lnTo>
                  <a:cubicBezTo>
                    <a:pt x="3906" y="4489"/>
                    <a:pt x="3846" y="4691"/>
                    <a:pt x="3703" y="4822"/>
                  </a:cubicBezTo>
                  <a:cubicBezTo>
                    <a:pt x="3676" y="4823"/>
                    <a:pt x="3649" y="4824"/>
                    <a:pt x="3622" y="4824"/>
                  </a:cubicBezTo>
                  <a:cubicBezTo>
                    <a:pt x="3273" y="4824"/>
                    <a:pt x="3027" y="4749"/>
                    <a:pt x="2906" y="4572"/>
                  </a:cubicBezTo>
                  <a:cubicBezTo>
                    <a:pt x="2962" y="4291"/>
                    <a:pt x="3058" y="4246"/>
                    <a:pt x="3222" y="4246"/>
                  </a:cubicBezTo>
                  <a:cubicBezTo>
                    <a:pt x="3299" y="4246"/>
                    <a:pt x="3392" y="4256"/>
                    <a:pt x="3503" y="4256"/>
                  </a:cubicBezTo>
                  <a:cubicBezTo>
                    <a:pt x="3605" y="4256"/>
                    <a:pt x="3723" y="4248"/>
                    <a:pt x="3858" y="4215"/>
                  </a:cubicBezTo>
                  <a:close/>
                  <a:moveTo>
                    <a:pt x="1" y="0"/>
                  </a:moveTo>
                  <a:cubicBezTo>
                    <a:pt x="298" y="358"/>
                    <a:pt x="298" y="917"/>
                    <a:pt x="405" y="1417"/>
                  </a:cubicBezTo>
                  <a:cubicBezTo>
                    <a:pt x="310" y="1501"/>
                    <a:pt x="191" y="1572"/>
                    <a:pt x="48" y="1655"/>
                  </a:cubicBezTo>
                  <a:cubicBezTo>
                    <a:pt x="358" y="1905"/>
                    <a:pt x="870" y="2144"/>
                    <a:pt x="1310" y="2310"/>
                  </a:cubicBezTo>
                  <a:cubicBezTo>
                    <a:pt x="1203" y="2453"/>
                    <a:pt x="1144" y="2644"/>
                    <a:pt x="1179" y="2858"/>
                  </a:cubicBezTo>
                  <a:cubicBezTo>
                    <a:pt x="1196" y="2858"/>
                    <a:pt x="1213" y="2859"/>
                    <a:pt x="1229" y="2859"/>
                  </a:cubicBezTo>
                  <a:cubicBezTo>
                    <a:pt x="1662" y="2859"/>
                    <a:pt x="1911" y="2707"/>
                    <a:pt x="2060" y="2501"/>
                  </a:cubicBezTo>
                  <a:lnTo>
                    <a:pt x="2072" y="2501"/>
                  </a:lnTo>
                  <a:cubicBezTo>
                    <a:pt x="2132" y="2405"/>
                    <a:pt x="2191" y="2286"/>
                    <a:pt x="2215" y="2191"/>
                  </a:cubicBezTo>
                  <a:cubicBezTo>
                    <a:pt x="2203" y="2167"/>
                    <a:pt x="2191" y="2167"/>
                    <a:pt x="2168" y="2155"/>
                  </a:cubicBezTo>
                  <a:cubicBezTo>
                    <a:pt x="2203" y="2155"/>
                    <a:pt x="2251" y="2144"/>
                    <a:pt x="2275" y="2144"/>
                  </a:cubicBezTo>
                  <a:cubicBezTo>
                    <a:pt x="2310" y="2501"/>
                    <a:pt x="3037" y="2310"/>
                    <a:pt x="2906" y="2751"/>
                  </a:cubicBezTo>
                  <a:cubicBezTo>
                    <a:pt x="2875" y="2943"/>
                    <a:pt x="2699" y="3006"/>
                    <a:pt x="2427" y="3006"/>
                  </a:cubicBezTo>
                  <a:cubicBezTo>
                    <a:pt x="2379" y="3006"/>
                    <a:pt x="2328" y="3004"/>
                    <a:pt x="2275" y="3001"/>
                  </a:cubicBezTo>
                  <a:lnTo>
                    <a:pt x="2275" y="3001"/>
                  </a:lnTo>
                  <a:cubicBezTo>
                    <a:pt x="2251" y="3751"/>
                    <a:pt x="2965" y="4465"/>
                    <a:pt x="1965" y="5072"/>
                  </a:cubicBezTo>
                  <a:cubicBezTo>
                    <a:pt x="2027" y="5068"/>
                    <a:pt x="2088" y="5065"/>
                    <a:pt x="2148" y="5065"/>
                  </a:cubicBezTo>
                  <a:cubicBezTo>
                    <a:pt x="3669" y="5065"/>
                    <a:pt x="4607" y="6576"/>
                    <a:pt x="6290" y="6576"/>
                  </a:cubicBezTo>
                  <a:cubicBezTo>
                    <a:pt x="6481" y="6576"/>
                    <a:pt x="6682" y="6556"/>
                    <a:pt x="6894" y="6513"/>
                  </a:cubicBezTo>
                  <a:cubicBezTo>
                    <a:pt x="6847" y="5739"/>
                    <a:pt x="5954" y="5608"/>
                    <a:pt x="5775" y="4930"/>
                  </a:cubicBezTo>
                  <a:lnTo>
                    <a:pt x="5775" y="4930"/>
                  </a:lnTo>
                  <a:cubicBezTo>
                    <a:pt x="5806" y="4931"/>
                    <a:pt x="5835" y="4931"/>
                    <a:pt x="5864" y="4931"/>
                  </a:cubicBezTo>
                  <a:cubicBezTo>
                    <a:pt x="6653" y="4931"/>
                    <a:pt x="6791" y="4476"/>
                    <a:pt x="7537" y="4453"/>
                  </a:cubicBezTo>
                  <a:lnTo>
                    <a:pt x="7537" y="4346"/>
                  </a:lnTo>
                  <a:cubicBezTo>
                    <a:pt x="7573" y="4346"/>
                    <a:pt x="7632" y="4346"/>
                    <a:pt x="7692" y="4334"/>
                  </a:cubicBezTo>
                  <a:cubicBezTo>
                    <a:pt x="7746" y="4009"/>
                    <a:pt x="7652" y="3792"/>
                    <a:pt x="7302" y="3792"/>
                  </a:cubicBezTo>
                  <a:cubicBezTo>
                    <a:pt x="7268" y="3792"/>
                    <a:pt x="7231" y="3794"/>
                    <a:pt x="7192" y="3798"/>
                  </a:cubicBezTo>
                  <a:cubicBezTo>
                    <a:pt x="7192" y="3858"/>
                    <a:pt x="7180" y="3882"/>
                    <a:pt x="7180" y="3929"/>
                  </a:cubicBezTo>
                  <a:cubicBezTo>
                    <a:pt x="5668" y="3810"/>
                    <a:pt x="4799" y="3215"/>
                    <a:pt x="3882" y="2620"/>
                  </a:cubicBezTo>
                  <a:cubicBezTo>
                    <a:pt x="3763" y="2203"/>
                    <a:pt x="4120" y="2155"/>
                    <a:pt x="4037" y="1751"/>
                  </a:cubicBezTo>
                  <a:cubicBezTo>
                    <a:pt x="3953" y="1732"/>
                    <a:pt x="3883" y="1724"/>
                    <a:pt x="3824" y="1724"/>
                  </a:cubicBezTo>
                  <a:cubicBezTo>
                    <a:pt x="3406" y="1724"/>
                    <a:pt x="3545" y="2133"/>
                    <a:pt x="3131" y="2133"/>
                  </a:cubicBezTo>
                  <a:cubicBezTo>
                    <a:pt x="3116" y="2133"/>
                    <a:pt x="3101" y="2133"/>
                    <a:pt x="3084" y="2132"/>
                  </a:cubicBezTo>
                  <a:cubicBezTo>
                    <a:pt x="2858" y="1691"/>
                    <a:pt x="2691" y="1215"/>
                    <a:pt x="2132" y="1036"/>
                  </a:cubicBezTo>
                  <a:cubicBezTo>
                    <a:pt x="2004" y="1133"/>
                    <a:pt x="1897" y="1171"/>
                    <a:pt x="1802" y="1171"/>
                  </a:cubicBezTo>
                  <a:cubicBezTo>
                    <a:pt x="1453" y="1171"/>
                    <a:pt x="1258" y="667"/>
                    <a:pt x="799" y="667"/>
                  </a:cubicBezTo>
                  <a:cubicBezTo>
                    <a:pt x="795" y="667"/>
                    <a:pt x="791" y="667"/>
                    <a:pt x="786" y="667"/>
                  </a:cubicBezTo>
                  <a:cubicBezTo>
                    <a:pt x="548" y="417"/>
                    <a:pt x="251" y="227"/>
                    <a:pt x="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7" name="Google Shape;8937;p59"/>
            <p:cNvSpPr/>
            <p:nvPr/>
          </p:nvSpPr>
          <p:spPr>
            <a:xfrm>
              <a:off x="442800" y="1703550"/>
              <a:ext cx="23050" cy="19725"/>
            </a:xfrm>
            <a:custGeom>
              <a:rect b="b" l="l" r="r" t="t"/>
              <a:pathLst>
                <a:path extrusionOk="0" h="789" w="922">
                  <a:moveTo>
                    <a:pt x="659" y="1"/>
                  </a:moveTo>
                  <a:cubicBezTo>
                    <a:pt x="338" y="1"/>
                    <a:pt x="1" y="363"/>
                    <a:pt x="88" y="789"/>
                  </a:cubicBezTo>
                  <a:cubicBezTo>
                    <a:pt x="624" y="765"/>
                    <a:pt x="921" y="527"/>
                    <a:pt x="874" y="63"/>
                  </a:cubicBezTo>
                  <a:cubicBezTo>
                    <a:pt x="807" y="20"/>
                    <a:pt x="733" y="1"/>
                    <a:pt x="6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8" name="Google Shape;8938;p59"/>
            <p:cNvSpPr/>
            <p:nvPr/>
          </p:nvSpPr>
          <p:spPr>
            <a:xfrm>
              <a:off x="573875" y="1221000"/>
              <a:ext cx="26900" cy="21875"/>
            </a:xfrm>
            <a:custGeom>
              <a:rect b="b" l="l" r="r" t="t"/>
              <a:pathLst>
                <a:path extrusionOk="0" h="875" w="1076">
                  <a:moveTo>
                    <a:pt x="454" y="0"/>
                  </a:moveTo>
                  <a:cubicBezTo>
                    <a:pt x="379" y="0"/>
                    <a:pt x="300" y="6"/>
                    <a:pt x="215" y="17"/>
                  </a:cubicBezTo>
                  <a:cubicBezTo>
                    <a:pt x="0" y="184"/>
                    <a:pt x="72" y="553"/>
                    <a:pt x="60" y="862"/>
                  </a:cubicBezTo>
                  <a:cubicBezTo>
                    <a:pt x="139" y="870"/>
                    <a:pt x="214" y="874"/>
                    <a:pt x="284" y="874"/>
                  </a:cubicBezTo>
                  <a:cubicBezTo>
                    <a:pt x="838" y="874"/>
                    <a:pt x="1076" y="623"/>
                    <a:pt x="1012" y="136"/>
                  </a:cubicBezTo>
                  <a:cubicBezTo>
                    <a:pt x="876" y="54"/>
                    <a:pt x="692" y="0"/>
                    <a:pt x="4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9" name="Google Shape;8939;p59"/>
            <p:cNvSpPr/>
            <p:nvPr/>
          </p:nvSpPr>
          <p:spPr>
            <a:xfrm>
              <a:off x="401525" y="1308925"/>
              <a:ext cx="75625" cy="34625"/>
            </a:xfrm>
            <a:custGeom>
              <a:rect b="b" l="l" r="r" t="t"/>
              <a:pathLst>
                <a:path extrusionOk="0" h="1385" w="3025">
                  <a:moveTo>
                    <a:pt x="1279" y="1"/>
                  </a:moveTo>
                  <a:cubicBezTo>
                    <a:pt x="896" y="1"/>
                    <a:pt x="690" y="154"/>
                    <a:pt x="305" y="154"/>
                  </a:cubicBezTo>
                  <a:cubicBezTo>
                    <a:pt x="247" y="154"/>
                    <a:pt x="186" y="151"/>
                    <a:pt x="120" y="143"/>
                  </a:cubicBezTo>
                  <a:lnTo>
                    <a:pt x="120" y="143"/>
                  </a:lnTo>
                  <a:cubicBezTo>
                    <a:pt x="1" y="655"/>
                    <a:pt x="691" y="512"/>
                    <a:pt x="608" y="1012"/>
                  </a:cubicBezTo>
                  <a:cubicBezTo>
                    <a:pt x="779" y="955"/>
                    <a:pt x="926" y="932"/>
                    <a:pt x="1057" y="932"/>
                  </a:cubicBezTo>
                  <a:cubicBezTo>
                    <a:pt x="1635" y="932"/>
                    <a:pt x="1915" y="1385"/>
                    <a:pt x="2702" y="1385"/>
                  </a:cubicBezTo>
                  <a:cubicBezTo>
                    <a:pt x="2741" y="1385"/>
                    <a:pt x="2781" y="1384"/>
                    <a:pt x="2822" y="1381"/>
                  </a:cubicBezTo>
                  <a:cubicBezTo>
                    <a:pt x="2822" y="1227"/>
                    <a:pt x="3025" y="1215"/>
                    <a:pt x="2977" y="1012"/>
                  </a:cubicBezTo>
                  <a:cubicBezTo>
                    <a:pt x="2251" y="870"/>
                    <a:pt x="1786" y="536"/>
                    <a:pt x="1548" y="24"/>
                  </a:cubicBezTo>
                  <a:cubicBezTo>
                    <a:pt x="1448" y="8"/>
                    <a:pt x="1360" y="1"/>
                    <a:pt x="127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0" name="Google Shape;8940;p59"/>
            <p:cNvSpPr/>
            <p:nvPr/>
          </p:nvSpPr>
          <p:spPr>
            <a:xfrm>
              <a:off x="698000" y="3780350"/>
              <a:ext cx="99125" cy="78025"/>
            </a:xfrm>
            <a:custGeom>
              <a:rect b="b" l="l" r="r" t="t"/>
              <a:pathLst>
                <a:path extrusionOk="0" h="3121" w="3965">
                  <a:moveTo>
                    <a:pt x="2774" y="1"/>
                  </a:moveTo>
                  <a:cubicBezTo>
                    <a:pt x="2334" y="25"/>
                    <a:pt x="2119" y="203"/>
                    <a:pt x="2084" y="560"/>
                  </a:cubicBezTo>
                  <a:cubicBezTo>
                    <a:pt x="2322" y="691"/>
                    <a:pt x="2715" y="691"/>
                    <a:pt x="2774" y="953"/>
                  </a:cubicBezTo>
                  <a:cubicBezTo>
                    <a:pt x="2657" y="1035"/>
                    <a:pt x="2591" y="1066"/>
                    <a:pt x="2549" y="1066"/>
                  </a:cubicBezTo>
                  <a:cubicBezTo>
                    <a:pt x="2450" y="1066"/>
                    <a:pt x="2476" y="897"/>
                    <a:pt x="2250" y="822"/>
                  </a:cubicBezTo>
                  <a:cubicBezTo>
                    <a:pt x="2215" y="1013"/>
                    <a:pt x="2012" y="1096"/>
                    <a:pt x="2084" y="1370"/>
                  </a:cubicBezTo>
                  <a:cubicBezTo>
                    <a:pt x="2203" y="1358"/>
                    <a:pt x="2274" y="1358"/>
                    <a:pt x="2358" y="1358"/>
                  </a:cubicBezTo>
                  <a:cubicBezTo>
                    <a:pt x="2119" y="1965"/>
                    <a:pt x="1250" y="2072"/>
                    <a:pt x="1119" y="2739"/>
                  </a:cubicBezTo>
                  <a:cubicBezTo>
                    <a:pt x="718" y="2686"/>
                    <a:pt x="841" y="2240"/>
                    <a:pt x="375" y="2240"/>
                  </a:cubicBezTo>
                  <a:cubicBezTo>
                    <a:pt x="316" y="2240"/>
                    <a:pt x="247" y="2247"/>
                    <a:pt x="167" y="2263"/>
                  </a:cubicBezTo>
                  <a:cubicBezTo>
                    <a:pt x="0" y="2882"/>
                    <a:pt x="881" y="2703"/>
                    <a:pt x="953" y="3120"/>
                  </a:cubicBezTo>
                  <a:cubicBezTo>
                    <a:pt x="1180" y="2978"/>
                    <a:pt x="1383" y="2961"/>
                    <a:pt x="1580" y="2961"/>
                  </a:cubicBezTo>
                  <a:cubicBezTo>
                    <a:pt x="1644" y="2961"/>
                    <a:pt x="1708" y="2963"/>
                    <a:pt x="1772" y="2963"/>
                  </a:cubicBezTo>
                  <a:cubicBezTo>
                    <a:pt x="1923" y="2963"/>
                    <a:pt x="2076" y="2952"/>
                    <a:pt x="2239" y="2882"/>
                  </a:cubicBezTo>
                  <a:cubicBezTo>
                    <a:pt x="1858" y="2823"/>
                    <a:pt x="2155" y="2287"/>
                    <a:pt x="2072" y="2025"/>
                  </a:cubicBezTo>
                  <a:cubicBezTo>
                    <a:pt x="2203" y="1953"/>
                    <a:pt x="2334" y="1894"/>
                    <a:pt x="2500" y="1870"/>
                  </a:cubicBezTo>
                  <a:lnTo>
                    <a:pt x="2500" y="1870"/>
                  </a:lnTo>
                  <a:cubicBezTo>
                    <a:pt x="2489" y="1906"/>
                    <a:pt x="2512" y="1965"/>
                    <a:pt x="2596" y="2049"/>
                  </a:cubicBezTo>
                  <a:cubicBezTo>
                    <a:pt x="2965" y="1941"/>
                    <a:pt x="3513" y="1965"/>
                    <a:pt x="3620" y="1644"/>
                  </a:cubicBezTo>
                  <a:cubicBezTo>
                    <a:pt x="3798" y="1584"/>
                    <a:pt x="3905" y="1465"/>
                    <a:pt x="3965" y="1251"/>
                  </a:cubicBezTo>
                  <a:lnTo>
                    <a:pt x="3262" y="1251"/>
                  </a:lnTo>
                  <a:cubicBezTo>
                    <a:pt x="3084" y="894"/>
                    <a:pt x="3227" y="406"/>
                    <a:pt x="277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1" name="Google Shape;8941;p59"/>
            <p:cNvSpPr/>
            <p:nvPr/>
          </p:nvSpPr>
          <p:spPr>
            <a:xfrm>
              <a:off x="432475" y="3662175"/>
              <a:ext cx="57475" cy="54200"/>
            </a:xfrm>
            <a:custGeom>
              <a:rect b="b" l="l" r="r" t="t"/>
              <a:pathLst>
                <a:path extrusionOk="0" h="2168" w="2299">
                  <a:moveTo>
                    <a:pt x="2108" y="1"/>
                  </a:moveTo>
                  <a:cubicBezTo>
                    <a:pt x="1037" y="49"/>
                    <a:pt x="1" y="1454"/>
                    <a:pt x="906" y="2168"/>
                  </a:cubicBezTo>
                  <a:cubicBezTo>
                    <a:pt x="1049" y="1477"/>
                    <a:pt x="1549" y="1061"/>
                    <a:pt x="2275" y="823"/>
                  </a:cubicBezTo>
                  <a:cubicBezTo>
                    <a:pt x="2299" y="477"/>
                    <a:pt x="2287" y="168"/>
                    <a:pt x="2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2" name="Google Shape;8942;p59"/>
            <p:cNvSpPr/>
            <p:nvPr/>
          </p:nvSpPr>
          <p:spPr>
            <a:xfrm>
              <a:off x="443500" y="4107425"/>
              <a:ext cx="23025" cy="27750"/>
            </a:xfrm>
            <a:custGeom>
              <a:rect b="b" l="l" r="r" t="t"/>
              <a:pathLst>
                <a:path extrusionOk="0" h="1110" w="921">
                  <a:moveTo>
                    <a:pt x="95" y="0"/>
                  </a:moveTo>
                  <a:cubicBezTo>
                    <a:pt x="64" y="0"/>
                    <a:pt x="33" y="1"/>
                    <a:pt x="0" y="3"/>
                  </a:cubicBezTo>
                  <a:cubicBezTo>
                    <a:pt x="107" y="467"/>
                    <a:pt x="238" y="884"/>
                    <a:pt x="643" y="1110"/>
                  </a:cubicBezTo>
                  <a:cubicBezTo>
                    <a:pt x="804" y="616"/>
                    <a:pt x="921" y="0"/>
                    <a:pt x="9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3" name="Google Shape;8943;p59"/>
            <p:cNvSpPr/>
            <p:nvPr/>
          </p:nvSpPr>
          <p:spPr>
            <a:xfrm>
              <a:off x="455650" y="3394400"/>
              <a:ext cx="25050" cy="24100"/>
            </a:xfrm>
            <a:custGeom>
              <a:rect b="b" l="l" r="r" t="t"/>
              <a:pathLst>
                <a:path extrusionOk="0" h="964" w="1002">
                  <a:moveTo>
                    <a:pt x="529" y="1"/>
                  </a:moveTo>
                  <a:cubicBezTo>
                    <a:pt x="0" y="1"/>
                    <a:pt x="155" y="559"/>
                    <a:pt x="122" y="961"/>
                  </a:cubicBezTo>
                  <a:cubicBezTo>
                    <a:pt x="144" y="962"/>
                    <a:pt x="165" y="963"/>
                    <a:pt x="186" y="963"/>
                  </a:cubicBezTo>
                  <a:cubicBezTo>
                    <a:pt x="781" y="963"/>
                    <a:pt x="1002" y="330"/>
                    <a:pt x="645" y="8"/>
                  </a:cubicBezTo>
                  <a:cubicBezTo>
                    <a:pt x="604" y="3"/>
                    <a:pt x="565" y="1"/>
                    <a:pt x="5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4" name="Google Shape;8944;p59"/>
            <p:cNvSpPr/>
            <p:nvPr/>
          </p:nvSpPr>
          <p:spPr>
            <a:xfrm>
              <a:off x="451525" y="3350250"/>
              <a:ext cx="30350" cy="20475"/>
            </a:xfrm>
            <a:custGeom>
              <a:rect b="b" l="l" r="r" t="t"/>
              <a:pathLst>
                <a:path extrusionOk="0" h="819" w="1214">
                  <a:moveTo>
                    <a:pt x="120" y="0"/>
                  </a:moveTo>
                  <a:cubicBezTo>
                    <a:pt x="1" y="417"/>
                    <a:pt x="298" y="500"/>
                    <a:pt x="287" y="810"/>
                  </a:cubicBezTo>
                  <a:cubicBezTo>
                    <a:pt x="384" y="814"/>
                    <a:pt x="479" y="818"/>
                    <a:pt x="568" y="818"/>
                  </a:cubicBezTo>
                  <a:cubicBezTo>
                    <a:pt x="944" y="818"/>
                    <a:pt x="1213" y="752"/>
                    <a:pt x="1156" y="405"/>
                  </a:cubicBezTo>
                  <a:cubicBezTo>
                    <a:pt x="1013" y="381"/>
                    <a:pt x="941" y="286"/>
                    <a:pt x="977" y="143"/>
                  </a:cubicBezTo>
                  <a:cubicBezTo>
                    <a:pt x="949" y="140"/>
                    <a:pt x="924" y="139"/>
                    <a:pt x="899" y="139"/>
                  </a:cubicBezTo>
                  <a:cubicBezTo>
                    <a:pt x="660" y="139"/>
                    <a:pt x="580" y="276"/>
                    <a:pt x="339" y="276"/>
                  </a:cubicBezTo>
                  <a:cubicBezTo>
                    <a:pt x="322" y="276"/>
                    <a:pt x="305" y="276"/>
                    <a:pt x="287" y="274"/>
                  </a:cubicBezTo>
                  <a:cubicBezTo>
                    <a:pt x="263" y="167"/>
                    <a:pt x="287" y="0"/>
                    <a:pt x="12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5" name="Google Shape;8945;p59"/>
            <p:cNvSpPr/>
            <p:nvPr/>
          </p:nvSpPr>
          <p:spPr>
            <a:xfrm>
              <a:off x="431175" y="3214225"/>
              <a:ext cx="32575" cy="28325"/>
            </a:xfrm>
            <a:custGeom>
              <a:rect b="b" l="l" r="r" t="t"/>
              <a:pathLst>
                <a:path extrusionOk="0" h="1133" w="1303">
                  <a:moveTo>
                    <a:pt x="902" y="0"/>
                  </a:moveTo>
                  <a:cubicBezTo>
                    <a:pt x="641" y="0"/>
                    <a:pt x="601" y="172"/>
                    <a:pt x="330" y="172"/>
                  </a:cubicBezTo>
                  <a:cubicBezTo>
                    <a:pt x="303" y="172"/>
                    <a:pt x="275" y="170"/>
                    <a:pt x="243" y="167"/>
                  </a:cubicBezTo>
                  <a:lnTo>
                    <a:pt x="243" y="167"/>
                  </a:lnTo>
                  <a:cubicBezTo>
                    <a:pt x="0" y="744"/>
                    <a:pt x="636" y="1132"/>
                    <a:pt x="956" y="1132"/>
                  </a:cubicBezTo>
                  <a:cubicBezTo>
                    <a:pt x="1012" y="1132"/>
                    <a:pt x="1058" y="1120"/>
                    <a:pt x="1089" y="1095"/>
                  </a:cubicBezTo>
                  <a:cubicBezTo>
                    <a:pt x="565" y="857"/>
                    <a:pt x="1303" y="464"/>
                    <a:pt x="1089" y="24"/>
                  </a:cubicBezTo>
                  <a:cubicBezTo>
                    <a:pt x="1015" y="7"/>
                    <a:pt x="954" y="0"/>
                    <a:pt x="90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6" name="Google Shape;8946;p59"/>
            <p:cNvSpPr/>
            <p:nvPr/>
          </p:nvSpPr>
          <p:spPr>
            <a:xfrm>
              <a:off x="519100" y="2909350"/>
              <a:ext cx="30975" cy="23900"/>
            </a:xfrm>
            <a:custGeom>
              <a:rect b="b" l="l" r="r" t="t"/>
              <a:pathLst>
                <a:path extrusionOk="0" h="956" w="1239">
                  <a:moveTo>
                    <a:pt x="207" y="1"/>
                  </a:moveTo>
                  <a:cubicBezTo>
                    <a:pt x="175" y="1"/>
                    <a:pt x="142" y="1"/>
                    <a:pt x="108" y="3"/>
                  </a:cubicBezTo>
                  <a:cubicBezTo>
                    <a:pt x="1" y="646"/>
                    <a:pt x="1036" y="420"/>
                    <a:pt x="1060" y="956"/>
                  </a:cubicBezTo>
                  <a:cubicBezTo>
                    <a:pt x="1239" y="801"/>
                    <a:pt x="1239" y="527"/>
                    <a:pt x="1215" y="229"/>
                  </a:cubicBezTo>
                  <a:cubicBezTo>
                    <a:pt x="905" y="141"/>
                    <a:pt x="636" y="1"/>
                    <a:pt x="20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7" name="Google Shape;8947;p59"/>
            <p:cNvSpPr/>
            <p:nvPr/>
          </p:nvSpPr>
          <p:spPr>
            <a:xfrm>
              <a:off x="501825" y="2812075"/>
              <a:ext cx="37250" cy="32075"/>
            </a:xfrm>
            <a:custGeom>
              <a:rect b="b" l="l" r="r" t="t"/>
              <a:pathLst>
                <a:path extrusionOk="0" h="1283" w="1490">
                  <a:moveTo>
                    <a:pt x="477" y="1"/>
                  </a:moveTo>
                  <a:cubicBezTo>
                    <a:pt x="60" y="156"/>
                    <a:pt x="287" y="810"/>
                    <a:pt x="1" y="1096"/>
                  </a:cubicBezTo>
                  <a:cubicBezTo>
                    <a:pt x="268" y="1227"/>
                    <a:pt x="496" y="1282"/>
                    <a:pt x="681" y="1282"/>
                  </a:cubicBezTo>
                  <a:cubicBezTo>
                    <a:pt x="1471" y="1282"/>
                    <a:pt x="1490" y="290"/>
                    <a:pt x="4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8" name="Google Shape;8948;p59"/>
            <p:cNvSpPr/>
            <p:nvPr/>
          </p:nvSpPr>
          <p:spPr>
            <a:xfrm>
              <a:off x="392000" y="3967250"/>
              <a:ext cx="51525" cy="30425"/>
            </a:xfrm>
            <a:custGeom>
              <a:rect b="b" l="l" r="r" t="t"/>
              <a:pathLst>
                <a:path extrusionOk="0" h="1217" w="2061">
                  <a:moveTo>
                    <a:pt x="77" y="1"/>
                  </a:moveTo>
                  <a:cubicBezTo>
                    <a:pt x="52" y="1"/>
                    <a:pt x="26" y="1"/>
                    <a:pt x="1" y="2"/>
                  </a:cubicBezTo>
                  <a:cubicBezTo>
                    <a:pt x="584" y="252"/>
                    <a:pt x="429" y="1073"/>
                    <a:pt x="1108" y="1216"/>
                  </a:cubicBezTo>
                  <a:cubicBezTo>
                    <a:pt x="1477" y="966"/>
                    <a:pt x="1656" y="585"/>
                    <a:pt x="2060" y="371"/>
                  </a:cubicBezTo>
                  <a:cubicBezTo>
                    <a:pt x="1240" y="371"/>
                    <a:pt x="902" y="1"/>
                    <a:pt x="7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9" name="Google Shape;8949;p59"/>
            <p:cNvSpPr/>
            <p:nvPr/>
          </p:nvSpPr>
          <p:spPr>
            <a:xfrm>
              <a:off x="911725" y="4217825"/>
              <a:ext cx="47625" cy="20650"/>
            </a:xfrm>
            <a:custGeom>
              <a:rect b="b" l="l" r="r" t="t"/>
              <a:pathLst>
                <a:path extrusionOk="0" h="826" w="1905">
                  <a:moveTo>
                    <a:pt x="1474" y="0"/>
                  </a:moveTo>
                  <a:cubicBezTo>
                    <a:pt x="920" y="0"/>
                    <a:pt x="763" y="376"/>
                    <a:pt x="389" y="376"/>
                  </a:cubicBezTo>
                  <a:cubicBezTo>
                    <a:pt x="288" y="376"/>
                    <a:pt x="170" y="348"/>
                    <a:pt x="24" y="278"/>
                  </a:cubicBezTo>
                  <a:lnTo>
                    <a:pt x="24" y="278"/>
                  </a:lnTo>
                  <a:cubicBezTo>
                    <a:pt x="0" y="714"/>
                    <a:pt x="275" y="797"/>
                    <a:pt x="610" y="797"/>
                  </a:cubicBezTo>
                  <a:cubicBezTo>
                    <a:pt x="815" y="797"/>
                    <a:pt x="1043" y="766"/>
                    <a:pt x="1239" y="766"/>
                  </a:cubicBezTo>
                  <a:cubicBezTo>
                    <a:pt x="1369" y="766"/>
                    <a:pt x="1485" y="780"/>
                    <a:pt x="1571" y="825"/>
                  </a:cubicBezTo>
                  <a:cubicBezTo>
                    <a:pt x="1667" y="623"/>
                    <a:pt x="1845" y="480"/>
                    <a:pt x="1905" y="278"/>
                  </a:cubicBezTo>
                  <a:cubicBezTo>
                    <a:pt x="1702" y="266"/>
                    <a:pt x="1512" y="230"/>
                    <a:pt x="1571" y="4"/>
                  </a:cubicBezTo>
                  <a:cubicBezTo>
                    <a:pt x="1538" y="1"/>
                    <a:pt x="1505" y="0"/>
                    <a:pt x="14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0" name="Google Shape;8950;p59"/>
            <p:cNvSpPr/>
            <p:nvPr/>
          </p:nvSpPr>
          <p:spPr>
            <a:xfrm>
              <a:off x="360050" y="3865775"/>
              <a:ext cx="55500" cy="45450"/>
            </a:xfrm>
            <a:custGeom>
              <a:rect b="b" l="l" r="r" t="t"/>
              <a:pathLst>
                <a:path extrusionOk="0" h="1818" w="2220">
                  <a:moveTo>
                    <a:pt x="1267" y="1"/>
                  </a:moveTo>
                  <a:cubicBezTo>
                    <a:pt x="1100" y="263"/>
                    <a:pt x="909" y="489"/>
                    <a:pt x="838" y="799"/>
                  </a:cubicBezTo>
                  <a:cubicBezTo>
                    <a:pt x="0" y="856"/>
                    <a:pt x="549" y="1818"/>
                    <a:pt x="1003" y="1818"/>
                  </a:cubicBezTo>
                  <a:cubicBezTo>
                    <a:pt x="1111" y="1818"/>
                    <a:pt x="1213" y="1764"/>
                    <a:pt x="1290" y="1632"/>
                  </a:cubicBezTo>
                  <a:cubicBezTo>
                    <a:pt x="1088" y="1584"/>
                    <a:pt x="1088" y="1406"/>
                    <a:pt x="1124" y="1215"/>
                  </a:cubicBezTo>
                  <a:cubicBezTo>
                    <a:pt x="1624" y="1084"/>
                    <a:pt x="2219" y="453"/>
                    <a:pt x="17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1" name="Google Shape;8951;p59"/>
            <p:cNvSpPr/>
            <p:nvPr/>
          </p:nvSpPr>
          <p:spPr>
            <a:xfrm>
              <a:off x="367600" y="3995225"/>
              <a:ext cx="40200" cy="27150"/>
            </a:xfrm>
            <a:custGeom>
              <a:rect b="b" l="l" r="r" t="t"/>
              <a:pathLst>
                <a:path extrusionOk="0" h="1086" w="1608">
                  <a:moveTo>
                    <a:pt x="575" y="1"/>
                  </a:moveTo>
                  <a:cubicBezTo>
                    <a:pt x="555" y="1"/>
                    <a:pt x="534" y="1"/>
                    <a:pt x="512" y="2"/>
                  </a:cubicBezTo>
                  <a:cubicBezTo>
                    <a:pt x="0" y="597"/>
                    <a:pt x="881" y="1038"/>
                    <a:pt x="1608" y="1086"/>
                  </a:cubicBezTo>
                  <a:cubicBezTo>
                    <a:pt x="1329" y="668"/>
                    <a:pt x="1367" y="1"/>
                    <a:pt x="57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2" name="Google Shape;8952;p59"/>
            <p:cNvSpPr/>
            <p:nvPr/>
          </p:nvSpPr>
          <p:spPr>
            <a:xfrm>
              <a:off x="471475" y="4055025"/>
              <a:ext cx="21525" cy="21325"/>
            </a:xfrm>
            <a:custGeom>
              <a:rect b="b" l="l" r="r" t="t"/>
              <a:pathLst>
                <a:path extrusionOk="0" h="853" w="861">
                  <a:moveTo>
                    <a:pt x="427" y="1"/>
                  </a:moveTo>
                  <a:cubicBezTo>
                    <a:pt x="0" y="1"/>
                    <a:pt x="314" y="574"/>
                    <a:pt x="227" y="837"/>
                  </a:cubicBezTo>
                  <a:cubicBezTo>
                    <a:pt x="279" y="847"/>
                    <a:pt x="326" y="852"/>
                    <a:pt x="369" y="852"/>
                  </a:cubicBezTo>
                  <a:cubicBezTo>
                    <a:pt x="861" y="852"/>
                    <a:pt x="801" y="212"/>
                    <a:pt x="560" y="15"/>
                  </a:cubicBezTo>
                  <a:cubicBezTo>
                    <a:pt x="509" y="5"/>
                    <a:pt x="465"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3" name="Google Shape;8953;p59"/>
            <p:cNvSpPr/>
            <p:nvPr/>
          </p:nvSpPr>
          <p:spPr>
            <a:xfrm>
              <a:off x="472075" y="4010900"/>
              <a:ext cx="30375" cy="24575"/>
            </a:xfrm>
            <a:custGeom>
              <a:rect b="b" l="l" r="r" t="t"/>
              <a:pathLst>
                <a:path extrusionOk="0" h="983" w="1215">
                  <a:moveTo>
                    <a:pt x="592" y="0"/>
                  </a:moveTo>
                  <a:cubicBezTo>
                    <a:pt x="526" y="0"/>
                    <a:pt x="449" y="9"/>
                    <a:pt x="358" y="30"/>
                  </a:cubicBezTo>
                  <a:cubicBezTo>
                    <a:pt x="203" y="149"/>
                    <a:pt x="0" y="887"/>
                    <a:pt x="358" y="982"/>
                  </a:cubicBezTo>
                  <a:cubicBezTo>
                    <a:pt x="500" y="685"/>
                    <a:pt x="1167" y="804"/>
                    <a:pt x="1215" y="447"/>
                  </a:cubicBezTo>
                  <a:cubicBezTo>
                    <a:pt x="960" y="324"/>
                    <a:pt x="984" y="0"/>
                    <a:pt x="59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4" name="Google Shape;8954;p59"/>
            <p:cNvSpPr/>
            <p:nvPr/>
          </p:nvSpPr>
          <p:spPr>
            <a:xfrm>
              <a:off x="489625" y="4367625"/>
              <a:ext cx="29800" cy="23675"/>
            </a:xfrm>
            <a:custGeom>
              <a:rect b="b" l="l" r="r" t="t"/>
              <a:pathLst>
                <a:path extrusionOk="0" h="947" w="1192">
                  <a:moveTo>
                    <a:pt x="703" y="1"/>
                  </a:moveTo>
                  <a:lnTo>
                    <a:pt x="703" y="1"/>
                  </a:lnTo>
                  <a:cubicBezTo>
                    <a:pt x="763" y="489"/>
                    <a:pt x="1" y="358"/>
                    <a:pt x="191" y="929"/>
                  </a:cubicBezTo>
                  <a:cubicBezTo>
                    <a:pt x="261" y="942"/>
                    <a:pt x="321" y="947"/>
                    <a:pt x="375" y="947"/>
                  </a:cubicBezTo>
                  <a:cubicBezTo>
                    <a:pt x="625" y="947"/>
                    <a:pt x="716" y="837"/>
                    <a:pt x="835" y="837"/>
                  </a:cubicBezTo>
                  <a:cubicBezTo>
                    <a:pt x="890" y="837"/>
                    <a:pt x="951" y="860"/>
                    <a:pt x="1037" y="929"/>
                  </a:cubicBezTo>
                  <a:cubicBezTo>
                    <a:pt x="1001" y="560"/>
                    <a:pt x="1191" y="13"/>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5" name="Google Shape;8955;p59"/>
            <p:cNvSpPr/>
            <p:nvPr/>
          </p:nvSpPr>
          <p:spPr>
            <a:xfrm>
              <a:off x="354200" y="2084900"/>
              <a:ext cx="33650" cy="24750"/>
            </a:xfrm>
            <a:custGeom>
              <a:rect b="b" l="l" r="r" t="t"/>
              <a:pathLst>
                <a:path extrusionOk="0" h="990" w="1346">
                  <a:moveTo>
                    <a:pt x="465" y="1"/>
                  </a:moveTo>
                  <a:cubicBezTo>
                    <a:pt x="0" y="453"/>
                    <a:pt x="596" y="906"/>
                    <a:pt x="1108" y="989"/>
                  </a:cubicBezTo>
                  <a:cubicBezTo>
                    <a:pt x="1346" y="596"/>
                    <a:pt x="1167" y="441"/>
                    <a:pt x="110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6" name="Google Shape;8956;p59"/>
            <p:cNvSpPr/>
            <p:nvPr/>
          </p:nvSpPr>
          <p:spPr>
            <a:xfrm>
              <a:off x="385150" y="1899175"/>
              <a:ext cx="21500" cy="20775"/>
            </a:xfrm>
            <a:custGeom>
              <a:rect b="b" l="l" r="r" t="t"/>
              <a:pathLst>
                <a:path extrusionOk="0" h="831" w="860">
                  <a:moveTo>
                    <a:pt x="489" y="0"/>
                  </a:moveTo>
                  <a:lnTo>
                    <a:pt x="489" y="0"/>
                  </a:lnTo>
                  <a:cubicBezTo>
                    <a:pt x="322" y="239"/>
                    <a:pt x="1" y="346"/>
                    <a:pt x="155" y="822"/>
                  </a:cubicBezTo>
                  <a:cubicBezTo>
                    <a:pt x="184" y="827"/>
                    <a:pt x="211" y="830"/>
                    <a:pt x="237" y="830"/>
                  </a:cubicBezTo>
                  <a:cubicBezTo>
                    <a:pt x="669" y="830"/>
                    <a:pt x="859" y="135"/>
                    <a:pt x="48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7" name="Google Shape;8957;p59"/>
            <p:cNvSpPr/>
            <p:nvPr/>
          </p:nvSpPr>
          <p:spPr>
            <a:xfrm>
              <a:off x="238400" y="1671475"/>
              <a:ext cx="185475" cy="125025"/>
            </a:xfrm>
            <a:custGeom>
              <a:rect b="b" l="l" r="r" t="t"/>
              <a:pathLst>
                <a:path extrusionOk="0" h="5001" w="7419">
                  <a:moveTo>
                    <a:pt x="4930" y="0"/>
                  </a:moveTo>
                  <a:lnTo>
                    <a:pt x="4930" y="0"/>
                  </a:lnTo>
                  <a:cubicBezTo>
                    <a:pt x="4132" y="119"/>
                    <a:pt x="3382" y="298"/>
                    <a:pt x="3192" y="845"/>
                  </a:cubicBezTo>
                  <a:cubicBezTo>
                    <a:pt x="3054" y="857"/>
                    <a:pt x="2924" y="863"/>
                    <a:pt x="2801" y="863"/>
                  </a:cubicBezTo>
                  <a:cubicBezTo>
                    <a:pt x="1555" y="863"/>
                    <a:pt x="1020" y="305"/>
                    <a:pt x="1" y="131"/>
                  </a:cubicBezTo>
                  <a:lnTo>
                    <a:pt x="1" y="131"/>
                  </a:lnTo>
                  <a:cubicBezTo>
                    <a:pt x="215" y="869"/>
                    <a:pt x="1132" y="1060"/>
                    <a:pt x="1453" y="1715"/>
                  </a:cubicBezTo>
                  <a:cubicBezTo>
                    <a:pt x="1287" y="1977"/>
                    <a:pt x="453" y="2131"/>
                    <a:pt x="953" y="2572"/>
                  </a:cubicBezTo>
                  <a:cubicBezTo>
                    <a:pt x="715" y="2846"/>
                    <a:pt x="287" y="2703"/>
                    <a:pt x="156" y="2822"/>
                  </a:cubicBezTo>
                  <a:cubicBezTo>
                    <a:pt x="1013" y="3322"/>
                    <a:pt x="751" y="4703"/>
                    <a:pt x="1930" y="5001"/>
                  </a:cubicBezTo>
                  <a:cubicBezTo>
                    <a:pt x="2144" y="4382"/>
                    <a:pt x="1430" y="4489"/>
                    <a:pt x="1275" y="4155"/>
                  </a:cubicBezTo>
                  <a:cubicBezTo>
                    <a:pt x="2168" y="3382"/>
                    <a:pt x="1715" y="1596"/>
                    <a:pt x="3501" y="1488"/>
                  </a:cubicBezTo>
                  <a:cubicBezTo>
                    <a:pt x="3692" y="1179"/>
                    <a:pt x="3025" y="976"/>
                    <a:pt x="3501" y="881"/>
                  </a:cubicBezTo>
                  <a:lnTo>
                    <a:pt x="3501" y="881"/>
                  </a:lnTo>
                  <a:cubicBezTo>
                    <a:pt x="5156" y="929"/>
                    <a:pt x="5835" y="2727"/>
                    <a:pt x="7002" y="3560"/>
                  </a:cubicBezTo>
                  <a:cubicBezTo>
                    <a:pt x="7419" y="2727"/>
                    <a:pt x="6395" y="1988"/>
                    <a:pt x="6668" y="1238"/>
                  </a:cubicBezTo>
                  <a:cubicBezTo>
                    <a:pt x="5764" y="1072"/>
                    <a:pt x="4882" y="893"/>
                    <a:pt x="493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8" name="Google Shape;8958;p59"/>
            <p:cNvSpPr/>
            <p:nvPr/>
          </p:nvSpPr>
          <p:spPr>
            <a:xfrm>
              <a:off x="402150" y="3377500"/>
              <a:ext cx="26775" cy="16475"/>
            </a:xfrm>
            <a:custGeom>
              <a:rect b="b" l="l" r="r" t="t"/>
              <a:pathLst>
                <a:path extrusionOk="0" h="659" w="1071">
                  <a:moveTo>
                    <a:pt x="427" y="1"/>
                  </a:moveTo>
                  <a:cubicBezTo>
                    <a:pt x="309" y="1"/>
                    <a:pt x="181" y="43"/>
                    <a:pt x="47" y="149"/>
                  </a:cubicBezTo>
                  <a:cubicBezTo>
                    <a:pt x="1" y="426"/>
                    <a:pt x="394" y="659"/>
                    <a:pt x="709" y="659"/>
                  </a:cubicBezTo>
                  <a:cubicBezTo>
                    <a:pt x="881" y="659"/>
                    <a:pt x="1029" y="590"/>
                    <a:pt x="1071" y="422"/>
                  </a:cubicBezTo>
                  <a:cubicBezTo>
                    <a:pt x="937" y="238"/>
                    <a:pt x="708" y="1"/>
                    <a:pt x="42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9" name="Google Shape;8959;p59"/>
            <p:cNvSpPr/>
            <p:nvPr/>
          </p:nvSpPr>
          <p:spPr>
            <a:xfrm>
              <a:off x="361675" y="1969700"/>
              <a:ext cx="25975" cy="9350"/>
            </a:xfrm>
            <a:custGeom>
              <a:rect b="b" l="l" r="r" t="t"/>
              <a:pathLst>
                <a:path extrusionOk="0" h="374" w="1039">
                  <a:moveTo>
                    <a:pt x="809" y="1"/>
                  </a:moveTo>
                  <a:cubicBezTo>
                    <a:pt x="388" y="1"/>
                    <a:pt x="0" y="20"/>
                    <a:pt x="11" y="370"/>
                  </a:cubicBezTo>
                  <a:cubicBezTo>
                    <a:pt x="115" y="370"/>
                    <a:pt x="223" y="373"/>
                    <a:pt x="327" y="373"/>
                  </a:cubicBezTo>
                  <a:cubicBezTo>
                    <a:pt x="704" y="373"/>
                    <a:pt x="1038" y="337"/>
                    <a:pt x="964" y="1"/>
                  </a:cubicBezTo>
                  <a:cubicBezTo>
                    <a:pt x="912" y="1"/>
                    <a:pt x="860" y="1"/>
                    <a:pt x="80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0" name="Google Shape;8960;p59"/>
            <p:cNvSpPr/>
            <p:nvPr/>
          </p:nvSpPr>
          <p:spPr>
            <a:xfrm>
              <a:off x="344675" y="2419775"/>
              <a:ext cx="42850" cy="26400"/>
            </a:xfrm>
            <a:custGeom>
              <a:rect b="b" l="l" r="r" t="t"/>
              <a:pathLst>
                <a:path extrusionOk="0" h="1056" w="1714">
                  <a:moveTo>
                    <a:pt x="858" y="0"/>
                  </a:moveTo>
                  <a:cubicBezTo>
                    <a:pt x="965" y="512"/>
                    <a:pt x="0" y="608"/>
                    <a:pt x="381" y="965"/>
                  </a:cubicBezTo>
                  <a:cubicBezTo>
                    <a:pt x="516" y="1028"/>
                    <a:pt x="647" y="1056"/>
                    <a:pt x="772" y="1056"/>
                  </a:cubicBezTo>
                  <a:cubicBezTo>
                    <a:pt x="1308" y="1056"/>
                    <a:pt x="1713" y="532"/>
                    <a:pt x="165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1" name="Google Shape;8961;p59"/>
            <p:cNvSpPr/>
            <p:nvPr/>
          </p:nvSpPr>
          <p:spPr>
            <a:xfrm>
              <a:off x="367600" y="4277850"/>
              <a:ext cx="32750" cy="18375"/>
            </a:xfrm>
            <a:custGeom>
              <a:rect b="b" l="l" r="r" t="t"/>
              <a:pathLst>
                <a:path extrusionOk="0" h="735" w="1310">
                  <a:moveTo>
                    <a:pt x="331" y="0"/>
                  </a:moveTo>
                  <a:cubicBezTo>
                    <a:pt x="284" y="0"/>
                    <a:pt x="233" y="3"/>
                    <a:pt x="179" y="8"/>
                  </a:cubicBezTo>
                  <a:cubicBezTo>
                    <a:pt x="0" y="151"/>
                    <a:pt x="12" y="437"/>
                    <a:pt x="36" y="734"/>
                  </a:cubicBezTo>
                  <a:cubicBezTo>
                    <a:pt x="596" y="699"/>
                    <a:pt x="1143" y="675"/>
                    <a:pt x="1310" y="365"/>
                  </a:cubicBezTo>
                  <a:cubicBezTo>
                    <a:pt x="974" y="257"/>
                    <a:pt x="815" y="0"/>
                    <a:pt x="33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2" name="Google Shape;8962;p59"/>
            <p:cNvSpPr/>
            <p:nvPr/>
          </p:nvSpPr>
          <p:spPr>
            <a:xfrm>
              <a:off x="504825" y="3343400"/>
              <a:ext cx="31850" cy="23850"/>
            </a:xfrm>
            <a:custGeom>
              <a:rect b="b" l="l" r="r" t="t"/>
              <a:pathLst>
                <a:path extrusionOk="0" h="954" w="1274">
                  <a:moveTo>
                    <a:pt x="893" y="0"/>
                  </a:moveTo>
                  <a:cubicBezTo>
                    <a:pt x="595" y="203"/>
                    <a:pt x="0" y="179"/>
                    <a:pt x="226" y="810"/>
                  </a:cubicBezTo>
                  <a:cubicBezTo>
                    <a:pt x="246" y="809"/>
                    <a:pt x="264" y="808"/>
                    <a:pt x="282" y="808"/>
                  </a:cubicBezTo>
                  <a:cubicBezTo>
                    <a:pt x="535" y="808"/>
                    <a:pt x="609" y="953"/>
                    <a:pt x="865" y="953"/>
                  </a:cubicBezTo>
                  <a:cubicBezTo>
                    <a:pt x="874" y="953"/>
                    <a:pt x="883" y="953"/>
                    <a:pt x="893" y="953"/>
                  </a:cubicBezTo>
                  <a:cubicBezTo>
                    <a:pt x="1048" y="846"/>
                    <a:pt x="1274" y="96"/>
                    <a:pt x="89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3" name="Google Shape;8963;p59"/>
            <p:cNvSpPr/>
            <p:nvPr/>
          </p:nvSpPr>
          <p:spPr>
            <a:xfrm>
              <a:off x="437550" y="4323275"/>
              <a:ext cx="48225" cy="54500"/>
            </a:xfrm>
            <a:custGeom>
              <a:rect b="b" l="l" r="r" t="t"/>
              <a:pathLst>
                <a:path extrusionOk="0" h="2180" w="1929">
                  <a:moveTo>
                    <a:pt x="726" y="1"/>
                  </a:moveTo>
                  <a:cubicBezTo>
                    <a:pt x="0" y="429"/>
                    <a:pt x="286" y="1358"/>
                    <a:pt x="405" y="2180"/>
                  </a:cubicBezTo>
                  <a:cubicBezTo>
                    <a:pt x="1119" y="1787"/>
                    <a:pt x="1119" y="846"/>
                    <a:pt x="1929" y="548"/>
                  </a:cubicBezTo>
                  <a:cubicBezTo>
                    <a:pt x="1500" y="394"/>
                    <a:pt x="1369" y="1"/>
                    <a:pt x="72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4" name="Google Shape;8964;p59"/>
            <p:cNvSpPr/>
            <p:nvPr/>
          </p:nvSpPr>
          <p:spPr>
            <a:xfrm>
              <a:off x="506000" y="3808325"/>
              <a:ext cx="39925" cy="47375"/>
            </a:xfrm>
            <a:custGeom>
              <a:rect b="b" l="l" r="r" t="t"/>
              <a:pathLst>
                <a:path extrusionOk="0" h="1895" w="1597">
                  <a:moveTo>
                    <a:pt x="191" y="1"/>
                  </a:moveTo>
                  <a:lnTo>
                    <a:pt x="191" y="1"/>
                  </a:lnTo>
                  <a:cubicBezTo>
                    <a:pt x="1" y="632"/>
                    <a:pt x="334" y="1061"/>
                    <a:pt x="358" y="1894"/>
                  </a:cubicBezTo>
                  <a:cubicBezTo>
                    <a:pt x="1596" y="1787"/>
                    <a:pt x="763" y="251"/>
                    <a:pt x="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5" name="Google Shape;8965;p59"/>
            <p:cNvSpPr/>
            <p:nvPr/>
          </p:nvSpPr>
          <p:spPr>
            <a:xfrm>
              <a:off x="398550" y="3513350"/>
              <a:ext cx="21150" cy="16700"/>
            </a:xfrm>
            <a:custGeom>
              <a:rect b="b" l="l" r="r" t="t"/>
              <a:pathLst>
                <a:path extrusionOk="0" h="668" w="846">
                  <a:moveTo>
                    <a:pt x="12" y="1"/>
                  </a:moveTo>
                  <a:cubicBezTo>
                    <a:pt x="12" y="322"/>
                    <a:pt x="0" y="644"/>
                    <a:pt x="370" y="668"/>
                  </a:cubicBezTo>
                  <a:cubicBezTo>
                    <a:pt x="429" y="429"/>
                    <a:pt x="846" y="429"/>
                    <a:pt x="71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6" name="Google Shape;8966;p59"/>
            <p:cNvSpPr/>
            <p:nvPr/>
          </p:nvSpPr>
          <p:spPr>
            <a:xfrm>
              <a:off x="352250" y="3953925"/>
              <a:ext cx="39475" cy="24225"/>
            </a:xfrm>
            <a:custGeom>
              <a:rect b="b" l="l" r="r" t="t"/>
              <a:pathLst>
                <a:path extrusionOk="0" h="969" w="1579">
                  <a:moveTo>
                    <a:pt x="1021" y="0"/>
                  </a:moveTo>
                  <a:cubicBezTo>
                    <a:pt x="0" y="0"/>
                    <a:pt x="501" y="968"/>
                    <a:pt x="1085" y="968"/>
                  </a:cubicBezTo>
                  <a:cubicBezTo>
                    <a:pt x="1254" y="968"/>
                    <a:pt x="1430" y="887"/>
                    <a:pt x="1579" y="678"/>
                  </a:cubicBezTo>
                  <a:cubicBezTo>
                    <a:pt x="1210" y="654"/>
                    <a:pt x="1507" y="82"/>
                    <a:pt x="1221" y="11"/>
                  </a:cubicBezTo>
                  <a:cubicBezTo>
                    <a:pt x="1149" y="4"/>
                    <a:pt x="1082" y="0"/>
                    <a:pt x="102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7" name="Google Shape;8967;p59"/>
            <p:cNvSpPr/>
            <p:nvPr/>
          </p:nvSpPr>
          <p:spPr>
            <a:xfrm>
              <a:off x="388125" y="3292775"/>
              <a:ext cx="29800" cy="20275"/>
            </a:xfrm>
            <a:custGeom>
              <a:rect b="b" l="l" r="r" t="t"/>
              <a:pathLst>
                <a:path extrusionOk="0" h="811" w="1192">
                  <a:moveTo>
                    <a:pt x="1074" y="0"/>
                  </a:moveTo>
                  <a:cubicBezTo>
                    <a:pt x="509" y="0"/>
                    <a:pt x="1" y="428"/>
                    <a:pt x="441" y="811"/>
                  </a:cubicBezTo>
                  <a:cubicBezTo>
                    <a:pt x="977" y="787"/>
                    <a:pt x="1191" y="501"/>
                    <a:pt x="1120" y="1"/>
                  </a:cubicBezTo>
                  <a:cubicBezTo>
                    <a:pt x="1105" y="1"/>
                    <a:pt x="1090" y="0"/>
                    <a:pt x="10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8" name="Google Shape;8968;p59"/>
            <p:cNvSpPr/>
            <p:nvPr/>
          </p:nvSpPr>
          <p:spPr>
            <a:xfrm>
              <a:off x="354200" y="3621025"/>
              <a:ext cx="105100" cy="105475"/>
            </a:xfrm>
            <a:custGeom>
              <a:rect b="b" l="l" r="r" t="t"/>
              <a:pathLst>
                <a:path extrusionOk="0" h="4219" w="4204">
                  <a:moveTo>
                    <a:pt x="3178" y="1"/>
                  </a:moveTo>
                  <a:cubicBezTo>
                    <a:pt x="2733" y="1"/>
                    <a:pt x="3299" y="825"/>
                    <a:pt x="2834" y="825"/>
                  </a:cubicBezTo>
                  <a:cubicBezTo>
                    <a:pt x="2781" y="556"/>
                    <a:pt x="2670" y="486"/>
                    <a:pt x="2505" y="486"/>
                  </a:cubicBezTo>
                  <a:cubicBezTo>
                    <a:pt x="2326" y="486"/>
                    <a:pt x="2082" y="570"/>
                    <a:pt x="1782" y="570"/>
                  </a:cubicBezTo>
                  <a:cubicBezTo>
                    <a:pt x="1737" y="570"/>
                    <a:pt x="1691" y="568"/>
                    <a:pt x="1644" y="564"/>
                  </a:cubicBezTo>
                  <a:cubicBezTo>
                    <a:pt x="1429" y="861"/>
                    <a:pt x="1429" y="1314"/>
                    <a:pt x="953" y="1373"/>
                  </a:cubicBezTo>
                  <a:cubicBezTo>
                    <a:pt x="934" y="1181"/>
                    <a:pt x="759" y="1097"/>
                    <a:pt x="486" y="1097"/>
                  </a:cubicBezTo>
                  <a:cubicBezTo>
                    <a:pt x="421" y="1097"/>
                    <a:pt x="350" y="1102"/>
                    <a:pt x="274" y="1111"/>
                  </a:cubicBezTo>
                  <a:cubicBezTo>
                    <a:pt x="0" y="1373"/>
                    <a:pt x="298" y="1968"/>
                    <a:pt x="453" y="2326"/>
                  </a:cubicBezTo>
                  <a:cubicBezTo>
                    <a:pt x="558" y="2348"/>
                    <a:pt x="647" y="2358"/>
                    <a:pt x="724" y="2358"/>
                  </a:cubicBezTo>
                  <a:cubicBezTo>
                    <a:pt x="1158" y="2358"/>
                    <a:pt x="1198" y="2049"/>
                    <a:pt x="1627" y="2049"/>
                  </a:cubicBezTo>
                  <a:cubicBezTo>
                    <a:pt x="1678" y="2049"/>
                    <a:pt x="1735" y="2054"/>
                    <a:pt x="1798" y="2064"/>
                  </a:cubicBezTo>
                  <a:lnTo>
                    <a:pt x="1798" y="2730"/>
                  </a:lnTo>
                  <a:cubicBezTo>
                    <a:pt x="1751" y="2726"/>
                    <a:pt x="1707" y="2724"/>
                    <a:pt x="1665" y="2724"/>
                  </a:cubicBezTo>
                  <a:cubicBezTo>
                    <a:pt x="985" y="2724"/>
                    <a:pt x="953" y="3253"/>
                    <a:pt x="953" y="3814"/>
                  </a:cubicBezTo>
                  <a:cubicBezTo>
                    <a:pt x="969" y="3813"/>
                    <a:pt x="985" y="3813"/>
                    <a:pt x="1000" y="3813"/>
                  </a:cubicBezTo>
                  <a:cubicBezTo>
                    <a:pt x="1554" y="3813"/>
                    <a:pt x="1598" y="4219"/>
                    <a:pt x="2133" y="4219"/>
                  </a:cubicBezTo>
                  <a:cubicBezTo>
                    <a:pt x="2140" y="4219"/>
                    <a:pt x="2148" y="4219"/>
                    <a:pt x="2155" y="4219"/>
                  </a:cubicBezTo>
                  <a:cubicBezTo>
                    <a:pt x="1774" y="2123"/>
                    <a:pt x="4203" y="1707"/>
                    <a:pt x="3346" y="28"/>
                  </a:cubicBezTo>
                  <a:cubicBezTo>
                    <a:pt x="3278" y="9"/>
                    <a:pt x="3223" y="1"/>
                    <a:pt x="317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9" name="Google Shape;8969;p59"/>
            <p:cNvSpPr/>
            <p:nvPr/>
          </p:nvSpPr>
          <p:spPr>
            <a:xfrm>
              <a:off x="523000" y="3322850"/>
              <a:ext cx="22925" cy="17900"/>
            </a:xfrm>
            <a:custGeom>
              <a:rect b="b" l="l" r="r" t="t"/>
              <a:pathLst>
                <a:path extrusionOk="0" h="716" w="917">
                  <a:moveTo>
                    <a:pt x="554" y="0"/>
                  </a:moveTo>
                  <a:cubicBezTo>
                    <a:pt x="0" y="0"/>
                    <a:pt x="170" y="716"/>
                    <a:pt x="726" y="716"/>
                  </a:cubicBezTo>
                  <a:cubicBezTo>
                    <a:pt x="768" y="716"/>
                    <a:pt x="811" y="712"/>
                    <a:pt x="857" y="703"/>
                  </a:cubicBezTo>
                  <a:cubicBezTo>
                    <a:pt x="916" y="382"/>
                    <a:pt x="821" y="179"/>
                    <a:pt x="690" y="13"/>
                  </a:cubicBezTo>
                  <a:cubicBezTo>
                    <a:pt x="641" y="4"/>
                    <a:pt x="595" y="0"/>
                    <a:pt x="55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0" name="Google Shape;8970;p59"/>
            <p:cNvSpPr/>
            <p:nvPr/>
          </p:nvSpPr>
          <p:spPr>
            <a:xfrm>
              <a:off x="1251025" y="1399700"/>
              <a:ext cx="39625" cy="24100"/>
            </a:xfrm>
            <a:custGeom>
              <a:rect b="b" l="l" r="r" t="t"/>
              <a:pathLst>
                <a:path extrusionOk="0" h="964" w="1585">
                  <a:moveTo>
                    <a:pt x="1" y="1"/>
                  </a:moveTo>
                  <a:lnTo>
                    <a:pt x="1" y="525"/>
                  </a:lnTo>
                  <a:cubicBezTo>
                    <a:pt x="397" y="696"/>
                    <a:pt x="611" y="964"/>
                    <a:pt x="1161" y="964"/>
                  </a:cubicBezTo>
                  <a:cubicBezTo>
                    <a:pt x="1222" y="964"/>
                    <a:pt x="1288" y="960"/>
                    <a:pt x="1358" y="953"/>
                  </a:cubicBezTo>
                  <a:cubicBezTo>
                    <a:pt x="1501" y="787"/>
                    <a:pt x="1585" y="596"/>
                    <a:pt x="1525" y="263"/>
                  </a:cubicBezTo>
                  <a:cubicBezTo>
                    <a:pt x="1108" y="120"/>
                    <a:pt x="513" y="72"/>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1" name="Google Shape;8971;p59"/>
            <p:cNvSpPr/>
            <p:nvPr/>
          </p:nvSpPr>
          <p:spPr>
            <a:xfrm>
              <a:off x="1301650" y="2069425"/>
              <a:ext cx="69375" cy="57475"/>
            </a:xfrm>
            <a:custGeom>
              <a:rect b="b" l="l" r="r" t="t"/>
              <a:pathLst>
                <a:path extrusionOk="0" h="2299" w="2775">
                  <a:moveTo>
                    <a:pt x="857" y="1"/>
                  </a:moveTo>
                  <a:cubicBezTo>
                    <a:pt x="667" y="382"/>
                    <a:pt x="167" y="537"/>
                    <a:pt x="71" y="977"/>
                  </a:cubicBezTo>
                  <a:cubicBezTo>
                    <a:pt x="798" y="1322"/>
                    <a:pt x="0" y="1739"/>
                    <a:pt x="71" y="2299"/>
                  </a:cubicBezTo>
                  <a:cubicBezTo>
                    <a:pt x="1012" y="2227"/>
                    <a:pt x="1726" y="2061"/>
                    <a:pt x="2774" y="1811"/>
                  </a:cubicBezTo>
                  <a:cubicBezTo>
                    <a:pt x="2750" y="1191"/>
                    <a:pt x="2215" y="929"/>
                    <a:pt x="2143" y="358"/>
                  </a:cubicBezTo>
                  <a:cubicBezTo>
                    <a:pt x="2001" y="571"/>
                    <a:pt x="1653" y="611"/>
                    <a:pt x="1244" y="611"/>
                  </a:cubicBezTo>
                  <a:cubicBezTo>
                    <a:pt x="1172" y="611"/>
                    <a:pt x="1099" y="610"/>
                    <a:pt x="1024" y="608"/>
                  </a:cubicBezTo>
                  <a:cubicBezTo>
                    <a:pt x="1072" y="322"/>
                    <a:pt x="1369" y="84"/>
                    <a:pt x="8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2" name="Google Shape;8972;p59"/>
            <p:cNvSpPr/>
            <p:nvPr/>
          </p:nvSpPr>
          <p:spPr>
            <a:xfrm>
              <a:off x="1293900" y="1640550"/>
              <a:ext cx="39025" cy="27950"/>
            </a:xfrm>
            <a:custGeom>
              <a:rect b="b" l="l" r="r" t="t"/>
              <a:pathLst>
                <a:path extrusionOk="0" h="1118" w="1561">
                  <a:moveTo>
                    <a:pt x="493" y="1"/>
                  </a:moveTo>
                  <a:cubicBezTo>
                    <a:pt x="448" y="1"/>
                    <a:pt x="399" y="4"/>
                    <a:pt x="346" y="11"/>
                  </a:cubicBezTo>
                  <a:cubicBezTo>
                    <a:pt x="596" y="785"/>
                    <a:pt x="215" y="511"/>
                    <a:pt x="0" y="1094"/>
                  </a:cubicBezTo>
                  <a:cubicBezTo>
                    <a:pt x="70" y="1111"/>
                    <a:pt x="138" y="1118"/>
                    <a:pt x="206" y="1118"/>
                  </a:cubicBezTo>
                  <a:cubicBezTo>
                    <a:pt x="735" y="1118"/>
                    <a:pt x="1223" y="673"/>
                    <a:pt x="1560" y="547"/>
                  </a:cubicBezTo>
                  <a:cubicBezTo>
                    <a:pt x="975" y="525"/>
                    <a:pt x="1066" y="1"/>
                    <a:pt x="4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3" name="Google Shape;8973;p59"/>
            <p:cNvSpPr/>
            <p:nvPr/>
          </p:nvSpPr>
          <p:spPr>
            <a:xfrm>
              <a:off x="1302000" y="1755950"/>
              <a:ext cx="26450" cy="17050"/>
            </a:xfrm>
            <a:custGeom>
              <a:rect b="b" l="l" r="r" t="t"/>
              <a:pathLst>
                <a:path extrusionOk="0" h="682" w="1058">
                  <a:moveTo>
                    <a:pt x="801" y="1"/>
                  </a:moveTo>
                  <a:cubicBezTo>
                    <a:pt x="245" y="1"/>
                    <a:pt x="0" y="217"/>
                    <a:pt x="46" y="681"/>
                  </a:cubicBezTo>
                  <a:cubicBezTo>
                    <a:pt x="558" y="669"/>
                    <a:pt x="891" y="550"/>
                    <a:pt x="1058" y="276"/>
                  </a:cubicBezTo>
                  <a:cubicBezTo>
                    <a:pt x="915" y="241"/>
                    <a:pt x="855" y="145"/>
                    <a:pt x="891" y="3"/>
                  </a:cubicBezTo>
                  <a:cubicBezTo>
                    <a:pt x="860" y="1"/>
                    <a:pt x="830" y="1"/>
                    <a:pt x="8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4" name="Google Shape;8974;p59"/>
            <p:cNvSpPr/>
            <p:nvPr/>
          </p:nvSpPr>
          <p:spPr>
            <a:xfrm>
              <a:off x="1240025" y="2117650"/>
              <a:ext cx="55100" cy="33075"/>
            </a:xfrm>
            <a:custGeom>
              <a:rect b="b" l="l" r="r" t="t"/>
              <a:pathLst>
                <a:path extrusionOk="0" h="1323" w="2204">
                  <a:moveTo>
                    <a:pt x="310" y="1"/>
                  </a:moveTo>
                  <a:cubicBezTo>
                    <a:pt x="286" y="132"/>
                    <a:pt x="120" y="191"/>
                    <a:pt x="0" y="239"/>
                  </a:cubicBezTo>
                  <a:cubicBezTo>
                    <a:pt x="0" y="570"/>
                    <a:pt x="255" y="702"/>
                    <a:pt x="570" y="702"/>
                  </a:cubicBezTo>
                  <a:cubicBezTo>
                    <a:pt x="742" y="702"/>
                    <a:pt x="931" y="663"/>
                    <a:pt x="1108" y="596"/>
                  </a:cubicBezTo>
                  <a:cubicBezTo>
                    <a:pt x="1382" y="751"/>
                    <a:pt x="1108" y="1310"/>
                    <a:pt x="1584" y="1322"/>
                  </a:cubicBezTo>
                  <a:cubicBezTo>
                    <a:pt x="2144" y="1239"/>
                    <a:pt x="2203" y="489"/>
                    <a:pt x="1751" y="239"/>
                  </a:cubicBezTo>
                  <a:lnTo>
                    <a:pt x="1751" y="239"/>
                  </a:lnTo>
                  <a:cubicBezTo>
                    <a:pt x="1595" y="310"/>
                    <a:pt x="1465" y="337"/>
                    <a:pt x="1350" y="337"/>
                  </a:cubicBezTo>
                  <a:cubicBezTo>
                    <a:pt x="982" y="337"/>
                    <a:pt x="763" y="55"/>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5" name="Google Shape;8975;p59"/>
            <p:cNvSpPr/>
            <p:nvPr/>
          </p:nvSpPr>
          <p:spPr>
            <a:xfrm>
              <a:off x="1341825" y="1548825"/>
              <a:ext cx="25025" cy="23850"/>
            </a:xfrm>
            <a:custGeom>
              <a:rect b="b" l="l" r="r" t="t"/>
              <a:pathLst>
                <a:path extrusionOk="0" h="954" w="1001">
                  <a:moveTo>
                    <a:pt x="655" y="1"/>
                  </a:moveTo>
                  <a:cubicBezTo>
                    <a:pt x="477" y="251"/>
                    <a:pt x="0" y="846"/>
                    <a:pt x="655" y="953"/>
                  </a:cubicBezTo>
                  <a:cubicBezTo>
                    <a:pt x="810" y="834"/>
                    <a:pt x="1001" y="84"/>
                    <a:pt x="65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6" name="Google Shape;8976;p59"/>
            <p:cNvSpPr/>
            <p:nvPr/>
          </p:nvSpPr>
          <p:spPr>
            <a:xfrm>
              <a:off x="1350150" y="1935475"/>
              <a:ext cx="21425" cy="17550"/>
            </a:xfrm>
            <a:custGeom>
              <a:rect b="b" l="l" r="r" t="t"/>
              <a:pathLst>
                <a:path extrusionOk="0" h="702" w="857">
                  <a:moveTo>
                    <a:pt x="501" y="1"/>
                  </a:moveTo>
                  <a:lnTo>
                    <a:pt x="501" y="1"/>
                  </a:lnTo>
                  <a:cubicBezTo>
                    <a:pt x="441" y="263"/>
                    <a:pt x="1" y="239"/>
                    <a:pt x="156" y="680"/>
                  </a:cubicBezTo>
                  <a:cubicBezTo>
                    <a:pt x="204" y="694"/>
                    <a:pt x="251" y="701"/>
                    <a:pt x="294" y="701"/>
                  </a:cubicBezTo>
                  <a:cubicBezTo>
                    <a:pt x="705" y="701"/>
                    <a:pt x="856" y="98"/>
                    <a:pt x="5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7" name="Google Shape;8977;p59"/>
            <p:cNvSpPr/>
            <p:nvPr/>
          </p:nvSpPr>
          <p:spPr>
            <a:xfrm>
              <a:off x="1343600" y="3698450"/>
              <a:ext cx="30700" cy="24350"/>
            </a:xfrm>
            <a:custGeom>
              <a:rect b="b" l="l" r="r" t="t"/>
              <a:pathLst>
                <a:path extrusionOk="0" h="974" w="1228">
                  <a:moveTo>
                    <a:pt x="757" y="1"/>
                  </a:moveTo>
                  <a:cubicBezTo>
                    <a:pt x="269" y="1"/>
                    <a:pt x="23" y="191"/>
                    <a:pt x="1" y="562"/>
                  </a:cubicBezTo>
                  <a:cubicBezTo>
                    <a:pt x="122" y="794"/>
                    <a:pt x="344" y="974"/>
                    <a:pt x="770" y="974"/>
                  </a:cubicBezTo>
                  <a:cubicBezTo>
                    <a:pt x="848" y="974"/>
                    <a:pt x="933" y="968"/>
                    <a:pt x="1025" y="955"/>
                  </a:cubicBezTo>
                  <a:cubicBezTo>
                    <a:pt x="1227" y="598"/>
                    <a:pt x="1144" y="443"/>
                    <a:pt x="846" y="3"/>
                  </a:cubicBezTo>
                  <a:cubicBezTo>
                    <a:pt x="816" y="1"/>
                    <a:pt x="786" y="1"/>
                    <a:pt x="75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8" name="Google Shape;8978;p59"/>
            <p:cNvSpPr/>
            <p:nvPr/>
          </p:nvSpPr>
          <p:spPr>
            <a:xfrm>
              <a:off x="1339450" y="2549250"/>
              <a:ext cx="28000" cy="12300"/>
            </a:xfrm>
            <a:custGeom>
              <a:rect b="b" l="l" r="r" t="t"/>
              <a:pathLst>
                <a:path extrusionOk="0" h="492" w="1120">
                  <a:moveTo>
                    <a:pt x="953" y="1"/>
                  </a:moveTo>
                  <a:lnTo>
                    <a:pt x="953" y="1"/>
                  </a:lnTo>
                  <a:cubicBezTo>
                    <a:pt x="679" y="120"/>
                    <a:pt x="167" y="48"/>
                    <a:pt x="0" y="251"/>
                  </a:cubicBezTo>
                  <a:cubicBezTo>
                    <a:pt x="273" y="274"/>
                    <a:pt x="577" y="492"/>
                    <a:pt x="814" y="492"/>
                  </a:cubicBezTo>
                  <a:cubicBezTo>
                    <a:pt x="939" y="492"/>
                    <a:pt x="1045" y="431"/>
                    <a:pt x="1119" y="251"/>
                  </a:cubicBezTo>
                  <a:cubicBezTo>
                    <a:pt x="1000" y="239"/>
                    <a:pt x="941" y="155"/>
                    <a:pt x="9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9" name="Google Shape;8979;p59"/>
            <p:cNvSpPr/>
            <p:nvPr/>
          </p:nvSpPr>
          <p:spPr>
            <a:xfrm>
              <a:off x="1074825" y="2105750"/>
              <a:ext cx="25325" cy="27400"/>
            </a:xfrm>
            <a:custGeom>
              <a:rect b="b" l="l" r="r" t="t"/>
              <a:pathLst>
                <a:path extrusionOk="0" h="1096" w="1013">
                  <a:moveTo>
                    <a:pt x="84" y="0"/>
                  </a:moveTo>
                  <a:lnTo>
                    <a:pt x="84" y="0"/>
                  </a:lnTo>
                  <a:cubicBezTo>
                    <a:pt x="0" y="584"/>
                    <a:pt x="143" y="1000"/>
                    <a:pt x="715" y="1096"/>
                  </a:cubicBezTo>
                  <a:cubicBezTo>
                    <a:pt x="1013" y="750"/>
                    <a:pt x="643" y="96"/>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0" name="Google Shape;8980;p59"/>
            <p:cNvSpPr/>
            <p:nvPr/>
          </p:nvSpPr>
          <p:spPr>
            <a:xfrm>
              <a:off x="1012325" y="1973300"/>
              <a:ext cx="39600" cy="33950"/>
            </a:xfrm>
            <a:custGeom>
              <a:rect b="b" l="l" r="r" t="t"/>
              <a:pathLst>
                <a:path extrusionOk="0" h="1358" w="1584">
                  <a:moveTo>
                    <a:pt x="524" y="0"/>
                  </a:moveTo>
                  <a:cubicBezTo>
                    <a:pt x="0" y="643"/>
                    <a:pt x="1119" y="1012"/>
                    <a:pt x="1548" y="1357"/>
                  </a:cubicBezTo>
                  <a:cubicBezTo>
                    <a:pt x="1584" y="786"/>
                    <a:pt x="988" y="953"/>
                    <a:pt x="1369" y="417"/>
                  </a:cubicBezTo>
                  <a:cubicBezTo>
                    <a:pt x="1072" y="274"/>
                    <a:pt x="881" y="72"/>
                    <a:pt x="5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1" name="Google Shape;8981;p59"/>
            <p:cNvSpPr/>
            <p:nvPr/>
          </p:nvSpPr>
          <p:spPr>
            <a:xfrm>
              <a:off x="1322175" y="3830525"/>
              <a:ext cx="77125" cy="48300"/>
            </a:xfrm>
            <a:custGeom>
              <a:rect b="b" l="l" r="r" t="t"/>
              <a:pathLst>
                <a:path extrusionOk="0" h="1932" w="3085">
                  <a:moveTo>
                    <a:pt x="2097" y="0"/>
                  </a:moveTo>
                  <a:cubicBezTo>
                    <a:pt x="2032" y="0"/>
                    <a:pt x="1961" y="6"/>
                    <a:pt x="1882" y="18"/>
                  </a:cubicBezTo>
                  <a:cubicBezTo>
                    <a:pt x="1465" y="696"/>
                    <a:pt x="370" y="792"/>
                    <a:pt x="1" y="1506"/>
                  </a:cubicBezTo>
                  <a:cubicBezTo>
                    <a:pt x="248" y="1689"/>
                    <a:pt x="399" y="1931"/>
                    <a:pt x="876" y="1931"/>
                  </a:cubicBezTo>
                  <a:cubicBezTo>
                    <a:pt x="925" y="1931"/>
                    <a:pt x="979" y="1928"/>
                    <a:pt x="1036" y="1923"/>
                  </a:cubicBezTo>
                  <a:cubicBezTo>
                    <a:pt x="1060" y="947"/>
                    <a:pt x="2608" y="1173"/>
                    <a:pt x="3084" y="554"/>
                  </a:cubicBezTo>
                  <a:cubicBezTo>
                    <a:pt x="2689" y="425"/>
                    <a:pt x="2658" y="0"/>
                    <a:pt x="2097"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2" name="Google Shape;8982;p59"/>
            <p:cNvSpPr/>
            <p:nvPr/>
          </p:nvSpPr>
          <p:spPr>
            <a:xfrm>
              <a:off x="916475" y="3912350"/>
              <a:ext cx="40200" cy="31150"/>
            </a:xfrm>
            <a:custGeom>
              <a:rect b="b" l="l" r="r" t="t"/>
              <a:pathLst>
                <a:path extrusionOk="0" h="1246" w="1608">
                  <a:moveTo>
                    <a:pt x="623" y="1"/>
                  </a:moveTo>
                  <a:cubicBezTo>
                    <a:pt x="356" y="1"/>
                    <a:pt x="160" y="78"/>
                    <a:pt x="0" y="162"/>
                  </a:cubicBezTo>
                  <a:cubicBezTo>
                    <a:pt x="108" y="852"/>
                    <a:pt x="774" y="1079"/>
                    <a:pt x="1548" y="1245"/>
                  </a:cubicBezTo>
                  <a:cubicBezTo>
                    <a:pt x="1608" y="614"/>
                    <a:pt x="679" y="769"/>
                    <a:pt x="858" y="19"/>
                  </a:cubicBezTo>
                  <a:cubicBezTo>
                    <a:pt x="774" y="6"/>
                    <a:pt x="696" y="1"/>
                    <a:pt x="62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3" name="Google Shape;8983;p59"/>
            <p:cNvSpPr/>
            <p:nvPr/>
          </p:nvSpPr>
          <p:spPr>
            <a:xfrm>
              <a:off x="1283175" y="3393400"/>
              <a:ext cx="25025" cy="23850"/>
            </a:xfrm>
            <a:custGeom>
              <a:rect b="b" l="l" r="r" t="t"/>
              <a:pathLst>
                <a:path extrusionOk="0" h="954" w="1001">
                  <a:moveTo>
                    <a:pt x="703" y="1"/>
                  </a:moveTo>
                  <a:lnTo>
                    <a:pt x="703" y="1"/>
                  </a:lnTo>
                  <a:cubicBezTo>
                    <a:pt x="37" y="108"/>
                    <a:pt x="1" y="953"/>
                    <a:pt x="703" y="953"/>
                  </a:cubicBezTo>
                  <a:cubicBezTo>
                    <a:pt x="537" y="453"/>
                    <a:pt x="1001" y="227"/>
                    <a:pt x="7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4" name="Google Shape;8984;p59"/>
            <p:cNvSpPr/>
            <p:nvPr/>
          </p:nvSpPr>
          <p:spPr>
            <a:xfrm>
              <a:off x="1413850" y="1955425"/>
              <a:ext cx="22350" cy="17300"/>
            </a:xfrm>
            <a:custGeom>
              <a:rect b="b" l="l" r="r" t="t"/>
              <a:pathLst>
                <a:path extrusionOk="0" h="692" w="894">
                  <a:moveTo>
                    <a:pt x="846" y="1"/>
                  </a:moveTo>
                  <a:lnTo>
                    <a:pt x="846" y="1"/>
                  </a:lnTo>
                  <a:cubicBezTo>
                    <a:pt x="370" y="72"/>
                    <a:pt x="96" y="298"/>
                    <a:pt x="1" y="691"/>
                  </a:cubicBezTo>
                  <a:lnTo>
                    <a:pt x="691" y="691"/>
                  </a:lnTo>
                  <a:cubicBezTo>
                    <a:pt x="822" y="525"/>
                    <a:pt x="894" y="310"/>
                    <a:pt x="8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5" name="Google Shape;8985;p59"/>
            <p:cNvSpPr/>
            <p:nvPr/>
          </p:nvSpPr>
          <p:spPr>
            <a:xfrm>
              <a:off x="1445700" y="2561450"/>
              <a:ext cx="23250" cy="21475"/>
            </a:xfrm>
            <a:custGeom>
              <a:rect b="b" l="l" r="r" t="t"/>
              <a:pathLst>
                <a:path extrusionOk="0" h="859" w="930">
                  <a:moveTo>
                    <a:pt x="203" y="1"/>
                  </a:moveTo>
                  <a:lnTo>
                    <a:pt x="203" y="1"/>
                  </a:lnTo>
                  <a:cubicBezTo>
                    <a:pt x="1" y="215"/>
                    <a:pt x="405" y="751"/>
                    <a:pt x="846" y="858"/>
                  </a:cubicBezTo>
                  <a:cubicBezTo>
                    <a:pt x="929" y="346"/>
                    <a:pt x="644" y="108"/>
                    <a:pt x="20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6" name="Google Shape;8986;p59"/>
            <p:cNvSpPr/>
            <p:nvPr/>
          </p:nvSpPr>
          <p:spPr>
            <a:xfrm>
              <a:off x="1426350" y="1762250"/>
              <a:ext cx="25800" cy="27825"/>
            </a:xfrm>
            <a:custGeom>
              <a:rect b="b" l="l" r="r" t="t"/>
              <a:pathLst>
                <a:path extrusionOk="0" h="1113" w="1032">
                  <a:moveTo>
                    <a:pt x="691" y="1"/>
                  </a:moveTo>
                  <a:lnTo>
                    <a:pt x="691" y="1"/>
                  </a:lnTo>
                  <a:cubicBezTo>
                    <a:pt x="96" y="84"/>
                    <a:pt x="144" y="643"/>
                    <a:pt x="1" y="1096"/>
                  </a:cubicBezTo>
                  <a:cubicBezTo>
                    <a:pt x="67" y="1107"/>
                    <a:pt x="130" y="1112"/>
                    <a:pt x="188" y="1112"/>
                  </a:cubicBezTo>
                  <a:cubicBezTo>
                    <a:pt x="886" y="1112"/>
                    <a:pt x="1032" y="374"/>
                    <a:pt x="6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7" name="Google Shape;8987;p59"/>
            <p:cNvSpPr/>
            <p:nvPr/>
          </p:nvSpPr>
          <p:spPr>
            <a:xfrm>
              <a:off x="1432600" y="1847075"/>
              <a:ext cx="20275" cy="17625"/>
            </a:xfrm>
            <a:custGeom>
              <a:rect b="b" l="l" r="r" t="t"/>
              <a:pathLst>
                <a:path extrusionOk="0" h="705" w="811">
                  <a:moveTo>
                    <a:pt x="441" y="1"/>
                  </a:moveTo>
                  <a:cubicBezTo>
                    <a:pt x="441" y="275"/>
                    <a:pt x="1" y="179"/>
                    <a:pt x="120" y="549"/>
                  </a:cubicBezTo>
                  <a:cubicBezTo>
                    <a:pt x="320" y="589"/>
                    <a:pt x="403" y="705"/>
                    <a:pt x="644" y="705"/>
                  </a:cubicBezTo>
                  <a:cubicBezTo>
                    <a:pt x="690" y="705"/>
                    <a:pt x="740" y="701"/>
                    <a:pt x="799" y="691"/>
                  </a:cubicBezTo>
                  <a:cubicBezTo>
                    <a:pt x="810" y="346"/>
                    <a:pt x="810" y="25"/>
                    <a:pt x="44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8" name="Google Shape;8988;p59"/>
            <p:cNvSpPr/>
            <p:nvPr/>
          </p:nvSpPr>
          <p:spPr>
            <a:xfrm>
              <a:off x="1550775" y="1884300"/>
              <a:ext cx="50025" cy="37825"/>
            </a:xfrm>
            <a:custGeom>
              <a:rect b="b" l="l" r="r" t="t"/>
              <a:pathLst>
                <a:path extrusionOk="0" h="1513" w="2001">
                  <a:moveTo>
                    <a:pt x="1025" y="0"/>
                  </a:moveTo>
                  <a:lnTo>
                    <a:pt x="1025" y="0"/>
                  </a:lnTo>
                  <a:cubicBezTo>
                    <a:pt x="727" y="226"/>
                    <a:pt x="596" y="584"/>
                    <a:pt x="691" y="1095"/>
                  </a:cubicBezTo>
                  <a:cubicBezTo>
                    <a:pt x="670" y="1097"/>
                    <a:pt x="650" y="1098"/>
                    <a:pt x="632" y="1098"/>
                  </a:cubicBezTo>
                  <a:cubicBezTo>
                    <a:pt x="360" y="1098"/>
                    <a:pt x="295" y="952"/>
                    <a:pt x="30" y="952"/>
                  </a:cubicBezTo>
                  <a:cubicBezTo>
                    <a:pt x="20" y="952"/>
                    <a:pt x="11" y="952"/>
                    <a:pt x="1" y="953"/>
                  </a:cubicBezTo>
                  <a:lnTo>
                    <a:pt x="1" y="1512"/>
                  </a:lnTo>
                  <a:cubicBezTo>
                    <a:pt x="691" y="1357"/>
                    <a:pt x="2001" y="584"/>
                    <a:pt x="102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9" name="Google Shape;8989;p59"/>
            <p:cNvSpPr/>
            <p:nvPr/>
          </p:nvSpPr>
          <p:spPr>
            <a:xfrm>
              <a:off x="1390350" y="3441025"/>
              <a:ext cx="30675" cy="51225"/>
            </a:xfrm>
            <a:custGeom>
              <a:rect b="b" l="l" r="r" t="t"/>
              <a:pathLst>
                <a:path extrusionOk="0" h="2049" w="1227">
                  <a:moveTo>
                    <a:pt x="345" y="1"/>
                  </a:moveTo>
                  <a:cubicBezTo>
                    <a:pt x="500" y="656"/>
                    <a:pt x="0" y="1810"/>
                    <a:pt x="703" y="2049"/>
                  </a:cubicBezTo>
                  <a:cubicBezTo>
                    <a:pt x="1226" y="1656"/>
                    <a:pt x="822" y="501"/>
                    <a:pt x="86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0" name="Google Shape;8990;p59"/>
            <p:cNvSpPr/>
            <p:nvPr/>
          </p:nvSpPr>
          <p:spPr>
            <a:xfrm>
              <a:off x="1386775" y="3799725"/>
              <a:ext cx="18900" cy="18075"/>
            </a:xfrm>
            <a:custGeom>
              <a:rect b="b" l="l" r="r" t="t"/>
              <a:pathLst>
                <a:path extrusionOk="0" h="723" w="756">
                  <a:moveTo>
                    <a:pt x="347" y="1"/>
                  </a:moveTo>
                  <a:cubicBezTo>
                    <a:pt x="1" y="1"/>
                    <a:pt x="231" y="480"/>
                    <a:pt x="167" y="714"/>
                  </a:cubicBezTo>
                  <a:cubicBezTo>
                    <a:pt x="205" y="720"/>
                    <a:pt x="241" y="722"/>
                    <a:pt x="275" y="722"/>
                  </a:cubicBezTo>
                  <a:cubicBezTo>
                    <a:pt x="742" y="722"/>
                    <a:pt x="756" y="212"/>
                    <a:pt x="500" y="23"/>
                  </a:cubicBezTo>
                  <a:cubicBezTo>
                    <a:pt x="440" y="8"/>
                    <a:pt x="389" y="1"/>
                    <a:pt x="34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1" name="Google Shape;8991;p59"/>
            <p:cNvSpPr/>
            <p:nvPr/>
          </p:nvSpPr>
          <p:spPr>
            <a:xfrm>
              <a:off x="1484100" y="3710375"/>
              <a:ext cx="30375" cy="13575"/>
            </a:xfrm>
            <a:custGeom>
              <a:rect b="b" l="l" r="r" t="t"/>
              <a:pathLst>
                <a:path extrusionOk="0" h="543" w="1215">
                  <a:moveTo>
                    <a:pt x="674" y="0"/>
                  </a:moveTo>
                  <a:cubicBezTo>
                    <a:pt x="360" y="0"/>
                    <a:pt x="36" y="148"/>
                    <a:pt x="1" y="478"/>
                  </a:cubicBezTo>
                  <a:cubicBezTo>
                    <a:pt x="65" y="521"/>
                    <a:pt x="191" y="543"/>
                    <a:pt x="338" y="543"/>
                  </a:cubicBezTo>
                  <a:cubicBezTo>
                    <a:pt x="678" y="543"/>
                    <a:pt x="1132" y="428"/>
                    <a:pt x="1215" y="204"/>
                  </a:cubicBezTo>
                  <a:cubicBezTo>
                    <a:pt x="1107" y="72"/>
                    <a:pt x="893" y="0"/>
                    <a:pt x="67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2" name="Google Shape;8992;p59"/>
            <p:cNvSpPr/>
            <p:nvPr/>
          </p:nvSpPr>
          <p:spPr>
            <a:xfrm>
              <a:off x="1519825" y="3641050"/>
              <a:ext cx="33950" cy="23850"/>
            </a:xfrm>
            <a:custGeom>
              <a:rect b="b" l="l" r="r" t="t"/>
              <a:pathLst>
                <a:path extrusionOk="0" h="954" w="1358">
                  <a:moveTo>
                    <a:pt x="298" y="132"/>
                  </a:moveTo>
                  <a:cubicBezTo>
                    <a:pt x="298" y="441"/>
                    <a:pt x="0" y="536"/>
                    <a:pt x="143" y="953"/>
                  </a:cubicBezTo>
                  <a:cubicBezTo>
                    <a:pt x="378" y="884"/>
                    <a:pt x="524" y="870"/>
                    <a:pt x="647" y="870"/>
                  </a:cubicBezTo>
                  <a:cubicBezTo>
                    <a:pt x="730" y="870"/>
                    <a:pt x="803" y="877"/>
                    <a:pt x="887" y="877"/>
                  </a:cubicBezTo>
                  <a:cubicBezTo>
                    <a:pt x="1000" y="877"/>
                    <a:pt x="1132" y="865"/>
                    <a:pt x="1334" y="810"/>
                  </a:cubicBezTo>
                  <a:cubicBezTo>
                    <a:pt x="1358" y="1"/>
                    <a:pt x="762" y="322"/>
                    <a:pt x="298" y="132"/>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3" name="Google Shape;8993;p59"/>
            <p:cNvSpPr/>
            <p:nvPr/>
          </p:nvSpPr>
          <p:spPr>
            <a:xfrm>
              <a:off x="1384975" y="2611475"/>
              <a:ext cx="25925" cy="12225"/>
            </a:xfrm>
            <a:custGeom>
              <a:rect b="b" l="l" r="r" t="t"/>
              <a:pathLst>
                <a:path extrusionOk="0" h="489" w="1037">
                  <a:moveTo>
                    <a:pt x="768" y="1"/>
                  </a:moveTo>
                  <a:cubicBezTo>
                    <a:pt x="467" y="1"/>
                    <a:pt x="129" y="269"/>
                    <a:pt x="1" y="488"/>
                  </a:cubicBezTo>
                  <a:cubicBezTo>
                    <a:pt x="429" y="417"/>
                    <a:pt x="1037" y="488"/>
                    <a:pt x="1025" y="83"/>
                  </a:cubicBezTo>
                  <a:cubicBezTo>
                    <a:pt x="947" y="25"/>
                    <a:pt x="859" y="1"/>
                    <a:pt x="76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4" name="Google Shape;8994;p59"/>
            <p:cNvSpPr/>
            <p:nvPr/>
          </p:nvSpPr>
          <p:spPr>
            <a:xfrm>
              <a:off x="434875" y="2458600"/>
              <a:ext cx="153900" cy="77200"/>
            </a:xfrm>
            <a:custGeom>
              <a:rect b="b" l="l" r="r" t="t"/>
              <a:pathLst>
                <a:path extrusionOk="0" h="3088" w="6156">
                  <a:moveTo>
                    <a:pt x="3451" y="1"/>
                  </a:moveTo>
                  <a:cubicBezTo>
                    <a:pt x="2541" y="1"/>
                    <a:pt x="1588" y="266"/>
                    <a:pt x="893" y="733"/>
                  </a:cubicBezTo>
                  <a:cubicBezTo>
                    <a:pt x="1029" y="705"/>
                    <a:pt x="1144" y="692"/>
                    <a:pt x="1243" y="692"/>
                  </a:cubicBezTo>
                  <a:cubicBezTo>
                    <a:pt x="2227" y="692"/>
                    <a:pt x="1534" y="1967"/>
                    <a:pt x="2518" y="1967"/>
                  </a:cubicBezTo>
                  <a:cubicBezTo>
                    <a:pt x="2561" y="1967"/>
                    <a:pt x="2606" y="1965"/>
                    <a:pt x="2655" y="1960"/>
                  </a:cubicBezTo>
                  <a:lnTo>
                    <a:pt x="2655" y="1960"/>
                  </a:lnTo>
                  <a:cubicBezTo>
                    <a:pt x="2609" y="2223"/>
                    <a:pt x="2379" y="2310"/>
                    <a:pt x="2072" y="2310"/>
                  </a:cubicBezTo>
                  <a:cubicBezTo>
                    <a:pt x="1505" y="2310"/>
                    <a:pt x="676" y="2010"/>
                    <a:pt x="274" y="1972"/>
                  </a:cubicBezTo>
                  <a:cubicBezTo>
                    <a:pt x="0" y="2174"/>
                    <a:pt x="155" y="2686"/>
                    <a:pt x="119" y="3079"/>
                  </a:cubicBezTo>
                  <a:cubicBezTo>
                    <a:pt x="161" y="3085"/>
                    <a:pt x="199" y="3088"/>
                    <a:pt x="233" y="3088"/>
                  </a:cubicBezTo>
                  <a:cubicBezTo>
                    <a:pt x="683" y="3088"/>
                    <a:pt x="496" y="2613"/>
                    <a:pt x="917" y="2591"/>
                  </a:cubicBezTo>
                  <a:cubicBezTo>
                    <a:pt x="1254" y="2843"/>
                    <a:pt x="1632" y="2932"/>
                    <a:pt x="2037" y="2932"/>
                  </a:cubicBezTo>
                  <a:cubicBezTo>
                    <a:pt x="2975" y="2932"/>
                    <a:pt x="4056" y="2458"/>
                    <a:pt x="5099" y="2458"/>
                  </a:cubicBezTo>
                  <a:cubicBezTo>
                    <a:pt x="5134" y="2458"/>
                    <a:pt x="5168" y="2459"/>
                    <a:pt x="5203" y="2460"/>
                  </a:cubicBezTo>
                  <a:cubicBezTo>
                    <a:pt x="5105" y="2143"/>
                    <a:pt x="4853" y="2075"/>
                    <a:pt x="4561" y="2075"/>
                  </a:cubicBezTo>
                  <a:cubicBezTo>
                    <a:pt x="4346" y="2075"/>
                    <a:pt x="4111" y="2112"/>
                    <a:pt x="3900" y="2112"/>
                  </a:cubicBezTo>
                  <a:cubicBezTo>
                    <a:pt x="3527" y="2112"/>
                    <a:pt x="3233" y="1997"/>
                    <a:pt x="3274" y="1364"/>
                  </a:cubicBezTo>
                  <a:cubicBezTo>
                    <a:pt x="3441" y="1364"/>
                    <a:pt x="3465" y="1257"/>
                    <a:pt x="3608" y="1245"/>
                  </a:cubicBezTo>
                  <a:cubicBezTo>
                    <a:pt x="4262" y="1245"/>
                    <a:pt x="4548" y="1436"/>
                    <a:pt x="4560" y="1603"/>
                  </a:cubicBezTo>
                  <a:cubicBezTo>
                    <a:pt x="4706" y="1428"/>
                    <a:pt x="4872" y="1369"/>
                    <a:pt x="5052" y="1369"/>
                  </a:cubicBezTo>
                  <a:cubicBezTo>
                    <a:pt x="5386" y="1369"/>
                    <a:pt x="5768" y="1572"/>
                    <a:pt x="6156" y="1603"/>
                  </a:cubicBezTo>
                  <a:cubicBezTo>
                    <a:pt x="5821" y="482"/>
                    <a:pt x="4675" y="1"/>
                    <a:pt x="345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5" name="Google Shape;8995;p59"/>
            <p:cNvSpPr/>
            <p:nvPr/>
          </p:nvSpPr>
          <p:spPr>
            <a:xfrm>
              <a:off x="618825" y="2416500"/>
              <a:ext cx="98550" cy="39325"/>
            </a:xfrm>
            <a:custGeom>
              <a:rect b="b" l="l" r="r" t="t"/>
              <a:pathLst>
                <a:path extrusionOk="0" h="1573" w="3942">
                  <a:moveTo>
                    <a:pt x="1024" y="0"/>
                  </a:moveTo>
                  <a:lnTo>
                    <a:pt x="1024" y="0"/>
                  </a:lnTo>
                  <a:cubicBezTo>
                    <a:pt x="0" y="1429"/>
                    <a:pt x="2131" y="1501"/>
                    <a:pt x="3739" y="1572"/>
                  </a:cubicBezTo>
                  <a:cubicBezTo>
                    <a:pt x="3751" y="1417"/>
                    <a:pt x="3941" y="1417"/>
                    <a:pt x="3893" y="1203"/>
                  </a:cubicBezTo>
                  <a:cubicBezTo>
                    <a:pt x="2679" y="1001"/>
                    <a:pt x="2191" y="250"/>
                    <a:pt x="102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6" name="Google Shape;8996;p59"/>
            <p:cNvSpPr/>
            <p:nvPr/>
          </p:nvSpPr>
          <p:spPr>
            <a:xfrm>
              <a:off x="700375" y="2261425"/>
              <a:ext cx="55375" cy="48525"/>
            </a:xfrm>
            <a:custGeom>
              <a:rect b="b" l="l" r="r" t="t"/>
              <a:pathLst>
                <a:path extrusionOk="0" h="1941" w="2215">
                  <a:moveTo>
                    <a:pt x="929" y="0"/>
                  </a:moveTo>
                  <a:lnTo>
                    <a:pt x="929" y="0"/>
                  </a:lnTo>
                  <a:cubicBezTo>
                    <a:pt x="453" y="72"/>
                    <a:pt x="12" y="179"/>
                    <a:pt x="0" y="608"/>
                  </a:cubicBezTo>
                  <a:cubicBezTo>
                    <a:pt x="655" y="715"/>
                    <a:pt x="774" y="1227"/>
                    <a:pt x="1262" y="1453"/>
                  </a:cubicBezTo>
                  <a:cubicBezTo>
                    <a:pt x="1286" y="1667"/>
                    <a:pt x="370" y="1929"/>
                    <a:pt x="1096" y="1941"/>
                  </a:cubicBezTo>
                  <a:cubicBezTo>
                    <a:pt x="2215" y="1334"/>
                    <a:pt x="751" y="917"/>
                    <a:pt x="929"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7" name="Google Shape;8997;p59"/>
            <p:cNvSpPr/>
            <p:nvPr/>
          </p:nvSpPr>
          <p:spPr>
            <a:xfrm>
              <a:off x="734900" y="2045825"/>
              <a:ext cx="30100" cy="22725"/>
            </a:xfrm>
            <a:custGeom>
              <a:rect b="b" l="l" r="r" t="t"/>
              <a:pathLst>
                <a:path extrusionOk="0" h="909" w="1204">
                  <a:moveTo>
                    <a:pt x="258" y="1"/>
                  </a:moveTo>
                  <a:cubicBezTo>
                    <a:pt x="168" y="1"/>
                    <a:pt x="81" y="23"/>
                    <a:pt x="1" y="76"/>
                  </a:cubicBezTo>
                  <a:cubicBezTo>
                    <a:pt x="55" y="541"/>
                    <a:pt x="217" y="908"/>
                    <a:pt x="837" y="908"/>
                  </a:cubicBezTo>
                  <a:cubicBezTo>
                    <a:pt x="899" y="908"/>
                    <a:pt x="965" y="905"/>
                    <a:pt x="1036" y="897"/>
                  </a:cubicBezTo>
                  <a:cubicBezTo>
                    <a:pt x="1024" y="707"/>
                    <a:pt x="1120" y="588"/>
                    <a:pt x="1203" y="480"/>
                  </a:cubicBezTo>
                  <a:cubicBezTo>
                    <a:pt x="977" y="311"/>
                    <a:pt x="596" y="1"/>
                    <a:pt x="258"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8" name="Google Shape;8998;p59"/>
            <p:cNvSpPr/>
            <p:nvPr/>
          </p:nvSpPr>
          <p:spPr>
            <a:xfrm>
              <a:off x="507200" y="2072700"/>
              <a:ext cx="48825" cy="42900"/>
            </a:xfrm>
            <a:custGeom>
              <a:rect b="b" l="l" r="r" t="t"/>
              <a:pathLst>
                <a:path extrusionOk="0" h="1716" w="1953">
                  <a:moveTo>
                    <a:pt x="1191" y="1"/>
                  </a:moveTo>
                  <a:cubicBezTo>
                    <a:pt x="1084" y="179"/>
                    <a:pt x="1381" y="620"/>
                    <a:pt x="1024" y="620"/>
                  </a:cubicBezTo>
                  <a:cubicBezTo>
                    <a:pt x="976" y="630"/>
                    <a:pt x="934" y="635"/>
                    <a:pt x="899" y="635"/>
                  </a:cubicBezTo>
                  <a:cubicBezTo>
                    <a:pt x="579" y="635"/>
                    <a:pt x="748" y="250"/>
                    <a:pt x="409" y="250"/>
                  </a:cubicBezTo>
                  <a:cubicBezTo>
                    <a:pt x="400" y="250"/>
                    <a:pt x="391" y="250"/>
                    <a:pt x="381" y="251"/>
                  </a:cubicBezTo>
                  <a:cubicBezTo>
                    <a:pt x="119" y="608"/>
                    <a:pt x="0" y="1084"/>
                    <a:pt x="72" y="1715"/>
                  </a:cubicBezTo>
                  <a:cubicBezTo>
                    <a:pt x="965" y="1596"/>
                    <a:pt x="798" y="656"/>
                    <a:pt x="1810" y="608"/>
                  </a:cubicBezTo>
                  <a:cubicBezTo>
                    <a:pt x="1953" y="144"/>
                    <a:pt x="1489" y="132"/>
                    <a:pt x="119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9" name="Google Shape;8999;p59"/>
            <p:cNvSpPr/>
            <p:nvPr/>
          </p:nvSpPr>
          <p:spPr>
            <a:xfrm>
              <a:off x="548875" y="2401400"/>
              <a:ext cx="43775" cy="60975"/>
            </a:xfrm>
            <a:custGeom>
              <a:rect b="b" l="l" r="r" t="t"/>
              <a:pathLst>
                <a:path extrusionOk="0" h="2439" w="1751">
                  <a:moveTo>
                    <a:pt x="516" y="1"/>
                  </a:moveTo>
                  <a:cubicBezTo>
                    <a:pt x="455" y="1"/>
                    <a:pt x="390" y="3"/>
                    <a:pt x="322" y="9"/>
                  </a:cubicBezTo>
                  <a:cubicBezTo>
                    <a:pt x="536" y="212"/>
                    <a:pt x="595" y="390"/>
                    <a:pt x="631" y="581"/>
                  </a:cubicBezTo>
                  <a:cubicBezTo>
                    <a:pt x="548" y="533"/>
                    <a:pt x="441" y="509"/>
                    <a:pt x="286" y="509"/>
                  </a:cubicBezTo>
                  <a:cubicBezTo>
                    <a:pt x="0" y="974"/>
                    <a:pt x="286" y="1390"/>
                    <a:pt x="703" y="1700"/>
                  </a:cubicBezTo>
                  <a:cubicBezTo>
                    <a:pt x="584" y="1819"/>
                    <a:pt x="536" y="1997"/>
                    <a:pt x="488" y="2176"/>
                  </a:cubicBezTo>
                  <a:cubicBezTo>
                    <a:pt x="766" y="2234"/>
                    <a:pt x="887" y="2438"/>
                    <a:pt x="1244" y="2438"/>
                  </a:cubicBezTo>
                  <a:cubicBezTo>
                    <a:pt x="1254" y="2438"/>
                    <a:pt x="1264" y="2438"/>
                    <a:pt x="1274" y="2438"/>
                  </a:cubicBezTo>
                  <a:cubicBezTo>
                    <a:pt x="1310" y="2295"/>
                    <a:pt x="1453" y="2236"/>
                    <a:pt x="1584" y="2200"/>
                  </a:cubicBezTo>
                  <a:cubicBezTo>
                    <a:pt x="1619" y="2105"/>
                    <a:pt x="1607" y="2045"/>
                    <a:pt x="1584" y="1997"/>
                  </a:cubicBezTo>
                  <a:cubicBezTo>
                    <a:pt x="1750" y="1736"/>
                    <a:pt x="1429" y="1557"/>
                    <a:pt x="1286" y="1259"/>
                  </a:cubicBezTo>
                  <a:cubicBezTo>
                    <a:pt x="1512" y="1009"/>
                    <a:pt x="1524" y="604"/>
                    <a:pt x="1584" y="247"/>
                  </a:cubicBezTo>
                  <a:cubicBezTo>
                    <a:pt x="1248" y="142"/>
                    <a:pt x="968" y="1"/>
                    <a:pt x="51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0" name="Google Shape;9000;p59"/>
            <p:cNvSpPr/>
            <p:nvPr/>
          </p:nvSpPr>
          <p:spPr>
            <a:xfrm>
              <a:off x="755300" y="2209625"/>
              <a:ext cx="28000" cy="14750"/>
            </a:xfrm>
            <a:custGeom>
              <a:rect b="b" l="l" r="r" t="t"/>
              <a:pathLst>
                <a:path extrusionOk="0" h="590" w="1120">
                  <a:moveTo>
                    <a:pt x="161" y="1"/>
                  </a:moveTo>
                  <a:cubicBezTo>
                    <a:pt x="0" y="394"/>
                    <a:pt x="280" y="590"/>
                    <a:pt x="560" y="590"/>
                  </a:cubicBezTo>
                  <a:cubicBezTo>
                    <a:pt x="840" y="590"/>
                    <a:pt x="1119" y="394"/>
                    <a:pt x="95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1" name="Google Shape;9001;p59"/>
            <p:cNvSpPr/>
            <p:nvPr/>
          </p:nvSpPr>
          <p:spPr>
            <a:xfrm>
              <a:off x="707225" y="2339700"/>
              <a:ext cx="29475" cy="24725"/>
            </a:xfrm>
            <a:custGeom>
              <a:rect b="b" l="l" r="r" t="t"/>
              <a:pathLst>
                <a:path extrusionOk="0" h="989" w="1179">
                  <a:moveTo>
                    <a:pt x="810" y="1"/>
                  </a:moveTo>
                  <a:cubicBezTo>
                    <a:pt x="441" y="96"/>
                    <a:pt x="0" y="144"/>
                    <a:pt x="36" y="513"/>
                  </a:cubicBezTo>
                  <a:cubicBezTo>
                    <a:pt x="286" y="751"/>
                    <a:pt x="572" y="989"/>
                    <a:pt x="1131" y="989"/>
                  </a:cubicBezTo>
                  <a:cubicBezTo>
                    <a:pt x="1179" y="560"/>
                    <a:pt x="846" y="405"/>
                    <a:pt x="8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2" name="Google Shape;9002;p59"/>
            <p:cNvSpPr/>
            <p:nvPr/>
          </p:nvSpPr>
          <p:spPr>
            <a:xfrm>
              <a:off x="718825" y="1819650"/>
              <a:ext cx="39025" cy="31025"/>
            </a:xfrm>
            <a:custGeom>
              <a:rect b="b" l="l" r="r" t="t"/>
              <a:pathLst>
                <a:path extrusionOk="0" h="1241" w="1561">
                  <a:moveTo>
                    <a:pt x="893" y="1"/>
                  </a:moveTo>
                  <a:cubicBezTo>
                    <a:pt x="527" y="1"/>
                    <a:pt x="331" y="115"/>
                    <a:pt x="1" y="145"/>
                  </a:cubicBezTo>
                  <a:cubicBezTo>
                    <a:pt x="13" y="836"/>
                    <a:pt x="524" y="1145"/>
                    <a:pt x="1275" y="1241"/>
                  </a:cubicBezTo>
                  <a:cubicBezTo>
                    <a:pt x="1560" y="824"/>
                    <a:pt x="1358" y="372"/>
                    <a:pt x="1120" y="14"/>
                  </a:cubicBezTo>
                  <a:cubicBezTo>
                    <a:pt x="1037" y="5"/>
                    <a:pt x="962" y="1"/>
                    <a:pt x="89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3" name="Google Shape;9003;p59"/>
            <p:cNvSpPr/>
            <p:nvPr/>
          </p:nvSpPr>
          <p:spPr>
            <a:xfrm>
              <a:off x="672400" y="1577400"/>
              <a:ext cx="46450" cy="39025"/>
            </a:xfrm>
            <a:custGeom>
              <a:rect b="b" l="l" r="r" t="t"/>
              <a:pathLst>
                <a:path extrusionOk="0" h="1561" w="1858">
                  <a:moveTo>
                    <a:pt x="429" y="1"/>
                  </a:moveTo>
                  <a:cubicBezTo>
                    <a:pt x="548" y="358"/>
                    <a:pt x="0" y="227"/>
                    <a:pt x="119" y="596"/>
                  </a:cubicBezTo>
                  <a:cubicBezTo>
                    <a:pt x="655" y="953"/>
                    <a:pt x="1060" y="1430"/>
                    <a:pt x="1858" y="1560"/>
                  </a:cubicBezTo>
                  <a:lnTo>
                    <a:pt x="1858" y="715"/>
                  </a:lnTo>
                  <a:cubicBezTo>
                    <a:pt x="1815" y="714"/>
                    <a:pt x="1775" y="713"/>
                    <a:pt x="1738" y="713"/>
                  </a:cubicBezTo>
                  <a:cubicBezTo>
                    <a:pt x="1374" y="713"/>
                    <a:pt x="1259" y="779"/>
                    <a:pt x="1082" y="779"/>
                  </a:cubicBezTo>
                  <a:cubicBezTo>
                    <a:pt x="995" y="779"/>
                    <a:pt x="893" y="763"/>
                    <a:pt x="738" y="715"/>
                  </a:cubicBezTo>
                  <a:cubicBezTo>
                    <a:pt x="738" y="406"/>
                    <a:pt x="834" y="1"/>
                    <a:pt x="429"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4" name="Google Shape;9004;p59"/>
            <p:cNvSpPr/>
            <p:nvPr/>
          </p:nvSpPr>
          <p:spPr>
            <a:xfrm>
              <a:off x="753050" y="1742125"/>
              <a:ext cx="25625" cy="14000"/>
            </a:xfrm>
            <a:custGeom>
              <a:rect b="b" l="l" r="r" t="t"/>
              <a:pathLst>
                <a:path extrusionOk="0" h="560" w="1025">
                  <a:moveTo>
                    <a:pt x="271" y="1"/>
                  </a:moveTo>
                  <a:cubicBezTo>
                    <a:pt x="206" y="1"/>
                    <a:pt x="137" y="23"/>
                    <a:pt x="60" y="79"/>
                  </a:cubicBezTo>
                  <a:cubicBezTo>
                    <a:pt x="0" y="350"/>
                    <a:pt x="349" y="559"/>
                    <a:pt x="647" y="559"/>
                  </a:cubicBezTo>
                  <a:cubicBezTo>
                    <a:pt x="820" y="559"/>
                    <a:pt x="977" y="488"/>
                    <a:pt x="1025" y="317"/>
                  </a:cubicBezTo>
                  <a:cubicBezTo>
                    <a:pt x="697" y="299"/>
                    <a:pt x="510" y="1"/>
                    <a:pt x="27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5" name="Google Shape;9005;p59"/>
            <p:cNvSpPr/>
            <p:nvPr/>
          </p:nvSpPr>
          <p:spPr>
            <a:xfrm>
              <a:off x="754300" y="1601225"/>
              <a:ext cx="17825" cy="15375"/>
            </a:xfrm>
            <a:custGeom>
              <a:rect b="b" l="l" r="r" t="t"/>
              <a:pathLst>
                <a:path extrusionOk="0" h="615" w="713">
                  <a:moveTo>
                    <a:pt x="22" y="0"/>
                  </a:moveTo>
                  <a:cubicBezTo>
                    <a:pt x="0" y="328"/>
                    <a:pt x="9" y="615"/>
                    <a:pt x="377" y="615"/>
                  </a:cubicBezTo>
                  <a:cubicBezTo>
                    <a:pt x="410" y="615"/>
                    <a:pt x="447" y="612"/>
                    <a:pt x="487" y="607"/>
                  </a:cubicBezTo>
                  <a:cubicBezTo>
                    <a:pt x="356" y="274"/>
                    <a:pt x="713" y="298"/>
                    <a:pt x="65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6" name="Google Shape;9006;p59"/>
            <p:cNvSpPr/>
            <p:nvPr/>
          </p:nvSpPr>
          <p:spPr>
            <a:xfrm>
              <a:off x="405000" y="2110450"/>
              <a:ext cx="31775" cy="17075"/>
            </a:xfrm>
            <a:custGeom>
              <a:rect b="b" l="l" r="r" t="t"/>
              <a:pathLst>
                <a:path extrusionOk="0" h="683" w="1271">
                  <a:moveTo>
                    <a:pt x="760" y="1"/>
                  </a:moveTo>
                  <a:cubicBezTo>
                    <a:pt x="442" y="1"/>
                    <a:pt x="1" y="298"/>
                    <a:pt x="28" y="574"/>
                  </a:cubicBezTo>
                  <a:cubicBezTo>
                    <a:pt x="128" y="651"/>
                    <a:pt x="249" y="682"/>
                    <a:pt x="371" y="682"/>
                  </a:cubicBezTo>
                  <a:cubicBezTo>
                    <a:pt x="805" y="682"/>
                    <a:pt x="1271" y="290"/>
                    <a:pt x="993" y="86"/>
                  </a:cubicBezTo>
                  <a:cubicBezTo>
                    <a:pt x="936" y="27"/>
                    <a:pt x="853" y="1"/>
                    <a:pt x="76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7" name="Google Shape;9007;p59"/>
            <p:cNvSpPr/>
            <p:nvPr/>
          </p:nvSpPr>
          <p:spPr>
            <a:xfrm>
              <a:off x="575950" y="2392400"/>
              <a:ext cx="44675" cy="30375"/>
            </a:xfrm>
            <a:custGeom>
              <a:rect b="b" l="l" r="r" t="t"/>
              <a:pathLst>
                <a:path extrusionOk="0" h="1215" w="1787">
                  <a:moveTo>
                    <a:pt x="1144" y="0"/>
                  </a:moveTo>
                  <a:lnTo>
                    <a:pt x="1144" y="0"/>
                  </a:lnTo>
                  <a:cubicBezTo>
                    <a:pt x="1" y="238"/>
                    <a:pt x="1144" y="1191"/>
                    <a:pt x="1787" y="1214"/>
                  </a:cubicBezTo>
                  <a:cubicBezTo>
                    <a:pt x="1644" y="750"/>
                    <a:pt x="1203" y="512"/>
                    <a:pt x="114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8" name="Google Shape;9008;p59"/>
            <p:cNvSpPr/>
            <p:nvPr/>
          </p:nvSpPr>
          <p:spPr>
            <a:xfrm>
              <a:off x="468200" y="2027075"/>
              <a:ext cx="23225" cy="18675"/>
            </a:xfrm>
            <a:custGeom>
              <a:rect b="b" l="l" r="r" t="t"/>
              <a:pathLst>
                <a:path extrusionOk="0" h="747" w="929">
                  <a:moveTo>
                    <a:pt x="263" y="0"/>
                  </a:moveTo>
                  <a:cubicBezTo>
                    <a:pt x="245" y="0"/>
                    <a:pt x="225" y="1"/>
                    <a:pt x="203" y="4"/>
                  </a:cubicBezTo>
                  <a:cubicBezTo>
                    <a:pt x="1" y="159"/>
                    <a:pt x="1" y="576"/>
                    <a:pt x="203" y="742"/>
                  </a:cubicBezTo>
                  <a:cubicBezTo>
                    <a:pt x="236" y="738"/>
                    <a:pt x="272" y="736"/>
                    <a:pt x="311" y="736"/>
                  </a:cubicBezTo>
                  <a:cubicBezTo>
                    <a:pt x="407" y="736"/>
                    <a:pt x="514" y="746"/>
                    <a:pt x="610" y="746"/>
                  </a:cubicBezTo>
                  <a:cubicBezTo>
                    <a:pt x="792" y="746"/>
                    <a:pt x="928" y="711"/>
                    <a:pt x="846" y="504"/>
                  </a:cubicBezTo>
                  <a:lnTo>
                    <a:pt x="846" y="504"/>
                  </a:lnTo>
                  <a:cubicBezTo>
                    <a:pt x="805" y="511"/>
                    <a:pt x="770" y="514"/>
                    <a:pt x="738" y="514"/>
                  </a:cubicBezTo>
                  <a:cubicBezTo>
                    <a:pt x="328" y="514"/>
                    <a:pt x="637" y="0"/>
                    <a:pt x="26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9" name="Google Shape;9009;p59"/>
            <p:cNvSpPr/>
            <p:nvPr/>
          </p:nvSpPr>
          <p:spPr>
            <a:xfrm>
              <a:off x="583125" y="2851075"/>
              <a:ext cx="22025" cy="22050"/>
            </a:xfrm>
            <a:custGeom>
              <a:rect b="b" l="l" r="r" t="t"/>
              <a:pathLst>
                <a:path extrusionOk="0" h="882" w="881">
                  <a:moveTo>
                    <a:pt x="652" y="1"/>
                  </a:moveTo>
                  <a:cubicBezTo>
                    <a:pt x="404" y="1"/>
                    <a:pt x="222" y="48"/>
                    <a:pt x="83" y="131"/>
                  </a:cubicBezTo>
                  <a:cubicBezTo>
                    <a:pt x="1" y="573"/>
                    <a:pt x="104" y="882"/>
                    <a:pt x="609" y="882"/>
                  </a:cubicBezTo>
                  <a:cubicBezTo>
                    <a:pt x="689" y="882"/>
                    <a:pt x="779" y="874"/>
                    <a:pt x="880" y="858"/>
                  </a:cubicBezTo>
                  <a:lnTo>
                    <a:pt x="880" y="12"/>
                  </a:lnTo>
                  <a:cubicBezTo>
                    <a:pt x="799" y="5"/>
                    <a:pt x="723" y="1"/>
                    <a:pt x="65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0" name="Google Shape;9010;p59"/>
            <p:cNvSpPr/>
            <p:nvPr/>
          </p:nvSpPr>
          <p:spPr>
            <a:xfrm>
              <a:off x="622700" y="2477375"/>
              <a:ext cx="27250" cy="16775"/>
            </a:xfrm>
            <a:custGeom>
              <a:rect b="b" l="l" r="r" t="t"/>
              <a:pathLst>
                <a:path extrusionOk="0" h="671" w="1090">
                  <a:moveTo>
                    <a:pt x="551" y="0"/>
                  </a:moveTo>
                  <a:cubicBezTo>
                    <a:pt x="363" y="0"/>
                    <a:pt x="178" y="42"/>
                    <a:pt x="83" y="125"/>
                  </a:cubicBezTo>
                  <a:cubicBezTo>
                    <a:pt x="1" y="491"/>
                    <a:pt x="260" y="670"/>
                    <a:pt x="530" y="670"/>
                  </a:cubicBezTo>
                  <a:cubicBezTo>
                    <a:pt x="805" y="670"/>
                    <a:pt x="1090" y="485"/>
                    <a:pt x="1036" y="125"/>
                  </a:cubicBezTo>
                  <a:cubicBezTo>
                    <a:pt x="929" y="42"/>
                    <a:pt x="738" y="0"/>
                    <a:pt x="5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1" name="Google Shape;9011;p59"/>
            <p:cNvSpPr/>
            <p:nvPr/>
          </p:nvSpPr>
          <p:spPr>
            <a:xfrm>
              <a:off x="589050" y="2446550"/>
              <a:ext cx="49425" cy="27725"/>
            </a:xfrm>
            <a:custGeom>
              <a:rect b="b" l="l" r="r" t="t"/>
              <a:pathLst>
                <a:path extrusionOk="0" h="1109" w="1977">
                  <a:moveTo>
                    <a:pt x="1096" y="1"/>
                  </a:moveTo>
                  <a:cubicBezTo>
                    <a:pt x="536" y="72"/>
                    <a:pt x="310" y="453"/>
                    <a:pt x="0" y="727"/>
                  </a:cubicBezTo>
                  <a:cubicBezTo>
                    <a:pt x="501" y="846"/>
                    <a:pt x="893" y="811"/>
                    <a:pt x="1429" y="1108"/>
                  </a:cubicBezTo>
                  <a:cubicBezTo>
                    <a:pt x="1977" y="811"/>
                    <a:pt x="1739" y="96"/>
                    <a:pt x="10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2" name="Google Shape;9012;p59"/>
            <p:cNvSpPr/>
            <p:nvPr/>
          </p:nvSpPr>
          <p:spPr>
            <a:xfrm>
              <a:off x="705125" y="1206600"/>
              <a:ext cx="36050" cy="20800"/>
            </a:xfrm>
            <a:custGeom>
              <a:rect b="b" l="l" r="r" t="t"/>
              <a:pathLst>
                <a:path extrusionOk="0" h="832" w="1442">
                  <a:moveTo>
                    <a:pt x="701" y="1"/>
                  </a:moveTo>
                  <a:cubicBezTo>
                    <a:pt x="345" y="1"/>
                    <a:pt x="38" y="122"/>
                    <a:pt x="60" y="474"/>
                  </a:cubicBezTo>
                  <a:cubicBezTo>
                    <a:pt x="1" y="736"/>
                    <a:pt x="501" y="593"/>
                    <a:pt x="537" y="831"/>
                  </a:cubicBezTo>
                  <a:cubicBezTo>
                    <a:pt x="989" y="736"/>
                    <a:pt x="1442" y="641"/>
                    <a:pt x="1323" y="105"/>
                  </a:cubicBezTo>
                  <a:cubicBezTo>
                    <a:pt x="1137" y="43"/>
                    <a:pt x="910" y="1"/>
                    <a:pt x="70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3" name="Google Shape;9013;p59"/>
            <p:cNvSpPr/>
            <p:nvPr/>
          </p:nvSpPr>
          <p:spPr>
            <a:xfrm>
              <a:off x="409425" y="2051350"/>
              <a:ext cx="46300" cy="36850"/>
            </a:xfrm>
            <a:custGeom>
              <a:rect b="b" l="l" r="r" t="t"/>
              <a:pathLst>
                <a:path extrusionOk="0" h="1474" w="1852">
                  <a:moveTo>
                    <a:pt x="1346" y="1"/>
                  </a:moveTo>
                  <a:cubicBezTo>
                    <a:pt x="887" y="1"/>
                    <a:pt x="1" y="1362"/>
                    <a:pt x="959" y="1474"/>
                  </a:cubicBezTo>
                  <a:cubicBezTo>
                    <a:pt x="780" y="676"/>
                    <a:pt x="1851" y="307"/>
                    <a:pt x="1435" y="21"/>
                  </a:cubicBezTo>
                  <a:cubicBezTo>
                    <a:pt x="1408" y="7"/>
                    <a:pt x="1378" y="1"/>
                    <a:pt x="134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4" name="Google Shape;9014;p59"/>
            <p:cNvSpPr/>
            <p:nvPr/>
          </p:nvSpPr>
          <p:spPr>
            <a:xfrm>
              <a:off x="472225" y="2559200"/>
              <a:ext cx="20700" cy="15975"/>
            </a:xfrm>
            <a:custGeom>
              <a:rect b="b" l="l" r="r" t="t"/>
              <a:pathLst>
                <a:path extrusionOk="0" h="639" w="828">
                  <a:moveTo>
                    <a:pt x="443" y="0"/>
                  </a:moveTo>
                  <a:cubicBezTo>
                    <a:pt x="1" y="0"/>
                    <a:pt x="186" y="639"/>
                    <a:pt x="567" y="639"/>
                  </a:cubicBezTo>
                  <a:cubicBezTo>
                    <a:pt x="608" y="639"/>
                    <a:pt x="652" y="631"/>
                    <a:pt x="697" y="615"/>
                  </a:cubicBezTo>
                  <a:cubicBezTo>
                    <a:pt x="828" y="269"/>
                    <a:pt x="471" y="305"/>
                    <a:pt x="530" y="7"/>
                  </a:cubicBezTo>
                  <a:cubicBezTo>
                    <a:pt x="499" y="3"/>
                    <a:pt x="470" y="0"/>
                    <a:pt x="44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5" name="Google Shape;9015;p59"/>
            <p:cNvSpPr/>
            <p:nvPr/>
          </p:nvSpPr>
          <p:spPr>
            <a:xfrm>
              <a:off x="423850" y="1963500"/>
              <a:ext cx="32050" cy="15800"/>
            </a:xfrm>
            <a:custGeom>
              <a:rect b="b" l="l" r="r" t="t"/>
              <a:pathLst>
                <a:path extrusionOk="0" h="632" w="1282">
                  <a:moveTo>
                    <a:pt x="524" y="1"/>
                  </a:moveTo>
                  <a:cubicBezTo>
                    <a:pt x="247" y="1"/>
                    <a:pt x="1" y="102"/>
                    <a:pt x="60" y="368"/>
                  </a:cubicBezTo>
                  <a:cubicBezTo>
                    <a:pt x="66" y="540"/>
                    <a:pt x="349" y="632"/>
                    <a:pt x="632" y="632"/>
                  </a:cubicBezTo>
                  <a:cubicBezTo>
                    <a:pt x="957" y="632"/>
                    <a:pt x="1281" y="510"/>
                    <a:pt x="1179" y="249"/>
                  </a:cubicBezTo>
                  <a:cubicBezTo>
                    <a:pt x="1119" y="105"/>
                    <a:pt x="806" y="1"/>
                    <a:pt x="524"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6" name="Google Shape;9016;p59"/>
            <p:cNvSpPr/>
            <p:nvPr/>
          </p:nvSpPr>
          <p:spPr>
            <a:xfrm>
              <a:off x="504825" y="1996900"/>
              <a:ext cx="21925" cy="19275"/>
            </a:xfrm>
            <a:custGeom>
              <a:rect b="b" l="l" r="r" t="t"/>
              <a:pathLst>
                <a:path extrusionOk="0" h="771" w="877">
                  <a:moveTo>
                    <a:pt x="103" y="0"/>
                  </a:moveTo>
                  <a:cubicBezTo>
                    <a:pt x="70" y="0"/>
                    <a:pt x="36" y="3"/>
                    <a:pt x="0" y="9"/>
                  </a:cubicBezTo>
                  <a:lnTo>
                    <a:pt x="0" y="759"/>
                  </a:lnTo>
                  <a:cubicBezTo>
                    <a:pt x="59" y="767"/>
                    <a:pt x="114" y="771"/>
                    <a:pt x="164" y="771"/>
                  </a:cubicBezTo>
                  <a:cubicBezTo>
                    <a:pt x="877" y="771"/>
                    <a:pt x="674" y="0"/>
                    <a:pt x="1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7" name="Google Shape;9017;p59"/>
            <p:cNvSpPr/>
            <p:nvPr/>
          </p:nvSpPr>
          <p:spPr>
            <a:xfrm>
              <a:off x="763475" y="2288025"/>
              <a:ext cx="35750" cy="36825"/>
            </a:xfrm>
            <a:custGeom>
              <a:rect b="b" l="l" r="r" t="t"/>
              <a:pathLst>
                <a:path extrusionOk="0" h="1473" w="1430">
                  <a:moveTo>
                    <a:pt x="623" y="0"/>
                  </a:moveTo>
                  <a:cubicBezTo>
                    <a:pt x="295" y="0"/>
                    <a:pt x="267" y="219"/>
                    <a:pt x="1" y="270"/>
                  </a:cubicBezTo>
                  <a:cubicBezTo>
                    <a:pt x="72" y="806"/>
                    <a:pt x="905" y="794"/>
                    <a:pt x="810" y="1472"/>
                  </a:cubicBezTo>
                  <a:lnTo>
                    <a:pt x="1429" y="1472"/>
                  </a:lnTo>
                  <a:cubicBezTo>
                    <a:pt x="1405" y="698"/>
                    <a:pt x="346" y="877"/>
                    <a:pt x="810" y="20"/>
                  </a:cubicBezTo>
                  <a:cubicBezTo>
                    <a:pt x="738" y="6"/>
                    <a:pt x="676" y="0"/>
                    <a:pt x="62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8" name="Google Shape;9018;p59"/>
            <p:cNvSpPr/>
            <p:nvPr/>
          </p:nvSpPr>
          <p:spPr>
            <a:xfrm>
              <a:off x="794125" y="1680100"/>
              <a:ext cx="34275" cy="27700"/>
            </a:xfrm>
            <a:custGeom>
              <a:rect b="b" l="l" r="r" t="t"/>
              <a:pathLst>
                <a:path extrusionOk="0" h="1108" w="1371">
                  <a:moveTo>
                    <a:pt x="656" y="0"/>
                  </a:moveTo>
                  <a:cubicBezTo>
                    <a:pt x="549" y="179"/>
                    <a:pt x="322" y="239"/>
                    <a:pt x="13" y="250"/>
                  </a:cubicBezTo>
                  <a:cubicBezTo>
                    <a:pt x="1" y="703"/>
                    <a:pt x="84" y="1084"/>
                    <a:pt x="656" y="1108"/>
                  </a:cubicBezTo>
                  <a:cubicBezTo>
                    <a:pt x="1370" y="881"/>
                    <a:pt x="1370" y="227"/>
                    <a:pt x="656"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9" name="Google Shape;9019;p59"/>
            <p:cNvSpPr/>
            <p:nvPr/>
          </p:nvSpPr>
          <p:spPr>
            <a:xfrm>
              <a:off x="756300" y="2069725"/>
              <a:ext cx="46800" cy="32300"/>
            </a:xfrm>
            <a:custGeom>
              <a:rect b="b" l="l" r="r" t="t"/>
              <a:pathLst>
                <a:path extrusionOk="0" h="1292" w="1872">
                  <a:moveTo>
                    <a:pt x="597" y="1"/>
                  </a:moveTo>
                  <a:lnTo>
                    <a:pt x="597" y="1"/>
                  </a:lnTo>
                  <a:cubicBezTo>
                    <a:pt x="1" y="379"/>
                    <a:pt x="601" y="1292"/>
                    <a:pt x="1314" y="1292"/>
                  </a:cubicBezTo>
                  <a:cubicBezTo>
                    <a:pt x="1498" y="1292"/>
                    <a:pt x="1690" y="1231"/>
                    <a:pt x="1871" y="1084"/>
                  </a:cubicBezTo>
                  <a:cubicBezTo>
                    <a:pt x="1050" y="1025"/>
                    <a:pt x="1300" y="144"/>
                    <a:pt x="59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0" name="Google Shape;9020;p59"/>
            <p:cNvSpPr/>
            <p:nvPr/>
          </p:nvSpPr>
          <p:spPr>
            <a:xfrm>
              <a:off x="794725" y="1564900"/>
              <a:ext cx="27700" cy="24500"/>
            </a:xfrm>
            <a:custGeom>
              <a:rect b="b" l="l" r="r" t="t"/>
              <a:pathLst>
                <a:path extrusionOk="0" h="980" w="1108">
                  <a:moveTo>
                    <a:pt x="1" y="1"/>
                  </a:moveTo>
                  <a:lnTo>
                    <a:pt x="1" y="1"/>
                  </a:lnTo>
                  <a:cubicBezTo>
                    <a:pt x="276" y="368"/>
                    <a:pt x="242" y="980"/>
                    <a:pt x="1019" y="980"/>
                  </a:cubicBezTo>
                  <a:cubicBezTo>
                    <a:pt x="1048" y="980"/>
                    <a:pt x="1077" y="979"/>
                    <a:pt x="1108" y="977"/>
                  </a:cubicBezTo>
                  <a:cubicBezTo>
                    <a:pt x="679" y="751"/>
                    <a:pt x="120" y="25"/>
                    <a:pt x="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1" name="Google Shape;9021;p59"/>
            <p:cNvSpPr/>
            <p:nvPr/>
          </p:nvSpPr>
          <p:spPr>
            <a:xfrm>
              <a:off x="770800" y="2671275"/>
              <a:ext cx="16800" cy="25050"/>
            </a:xfrm>
            <a:custGeom>
              <a:rect b="b" l="l" r="r" t="t"/>
              <a:pathLst>
                <a:path extrusionOk="0" h="1002" w="672">
                  <a:moveTo>
                    <a:pt x="558" y="0"/>
                  </a:moveTo>
                  <a:cubicBezTo>
                    <a:pt x="1" y="0"/>
                    <a:pt x="70" y="990"/>
                    <a:pt x="529" y="1001"/>
                  </a:cubicBezTo>
                  <a:cubicBezTo>
                    <a:pt x="660" y="727"/>
                    <a:pt x="493" y="477"/>
                    <a:pt x="672" y="13"/>
                  </a:cubicBezTo>
                  <a:cubicBezTo>
                    <a:pt x="631" y="4"/>
                    <a:pt x="593"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2" name="Google Shape;9022;p59"/>
            <p:cNvSpPr/>
            <p:nvPr/>
          </p:nvSpPr>
          <p:spPr>
            <a:xfrm>
              <a:off x="673875" y="2328400"/>
              <a:ext cx="22650" cy="24425"/>
            </a:xfrm>
            <a:custGeom>
              <a:rect b="b" l="l" r="r" t="t"/>
              <a:pathLst>
                <a:path extrusionOk="0" h="977" w="906">
                  <a:moveTo>
                    <a:pt x="715" y="0"/>
                  </a:moveTo>
                  <a:lnTo>
                    <a:pt x="715" y="0"/>
                  </a:lnTo>
                  <a:cubicBezTo>
                    <a:pt x="203" y="36"/>
                    <a:pt x="1" y="715"/>
                    <a:pt x="239" y="977"/>
                  </a:cubicBezTo>
                  <a:cubicBezTo>
                    <a:pt x="906" y="965"/>
                    <a:pt x="822" y="274"/>
                    <a:pt x="715"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3" name="Google Shape;9023;p59"/>
            <p:cNvSpPr/>
            <p:nvPr/>
          </p:nvSpPr>
          <p:spPr>
            <a:xfrm>
              <a:off x="654525" y="1183300"/>
              <a:ext cx="44675" cy="20750"/>
            </a:xfrm>
            <a:custGeom>
              <a:rect b="b" l="l" r="r" t="t"/>
              <a:pathLst>
                <a:path extrusionOk="0" h="830" w="1787">
                  <a:moveTo>
                    <a:pt x="965" y="1"/>
                  </a:moveTo>
                  <a:lnTo>
                    <a:pt x="965" y="1"/>
                  </a:lnTo>
                  <a:cubicBezTo>
                    <a:pt x="489" y="84"/>
                    <a:pt x="1" y="144"/>
                    <a:pt x="108" y="692"/>
                  </a:cubicBezTo>
                  <a:cubicBezTo>
                    <a:pt x="213" y="785"/>
                    <a:pt x="408" y="830"/>
                    <a:pt x="606" y="830"/>
                  </a:cubicBezTo>
                  <a:cubicBezTo>
                    <a:pt x="810" y="830"/>
                    <a:pt x="1017" y="782"/>
                    <a:pt x="1132" y="692"/>
                  </a:cubicBezTo>
                  <a:lnTo>
                    <a:pt x="1132" y="680"/>
                  </a:lnTo>
                  <a:cubicBezTo>
                    <a:pt x="1203" y="730"/>
                    <a:pt x="1277" y="752"/>
                    <a:pt x="1349" y="752"/>
                  </a:cubicBezTo>
                  <a:cubicBezTo>
                    <a:pt x="1565" y="752"/>
                    <a:pt x="1760" y="549"/>
                    <a:pt x="1787" y="299"/>
                  </a:cubicBezTo>
                  <a:cubicBezTo>
                    <a:pt x="1733" y="295"/>
                    <a:pt x="1682" y="293"/>
                    <a:pt x="1635" y="293"/>
                  </a:cubicBezTo>
                  <a:cubicBezTo>
                    <a:pt x="1391" y="293"/>
                    <a:pt x="1239" y="346"/>
                    <a:pt x="1180" y="465"/>
                  </a:cubicBezTo>
                  <a:cubicBezTo>
                    <a:pt x="1132" y="287"/>
                    <a:pt x="918" y="251"/>
                    <a:pt x="965"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4" name="Google Shape;9024;p59"/>
            <p:cNvSpPr/>
            <p:nvPr/>
          </p:nvSpPr>
          <p:spPr>
            <a:xfrm>
              <a:off x="595300" y="1358325"/>
              <a:ext cx="21150" cy="15225"/>
            </a:xfrm>
            <a:custGeom>
              <a:rect b="b" l="l" r="r" t="t"/>
              <a:pathLst>
                <a:path extrusionOk="0" h="609" w="846">
                  <a:moveTo>
                    <a:pt x="643" y="1"/>
                  </a:moveTo>
                  <a:cubicBezTo>
                    <a:pt x="239" y="1"/>
                    <a:pt x="36" y="179"/>
                    <a:pt x="1" y="477"/>
                  </a:cubicBezTo>
                  <a:cubicBezTo>
                    <a:pt x="12" y="477"/>
                    <a:pt x="24" y="476"/>
                    <a:pt x="35" y="476"/>
                  </a:cubicBezTo>
                  <a:cubicBezTo>
                    <a:pt x="303" y="476"/>
                    <a:pt x="369" y="608"/>
                    <a:pt x="643" y="608"/>
                  </a:cubicBezTo>
                  <a:cubicBezTo>
                    <a:pt x="846" y="441"/>
                    <a:pt x="846" y="167"/>
                    <a:pt x="64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5" name="Google Shape;9025;p59"/>
            <p:cNvSpPr/>
            <p:nvPr/>
          </p:nvSpPr>
          <p:spPr>
            <a:xfrm>
              <a:off x="595600" y="1263675"/>
              <a:ext cx="50325" cy="28075"/>
            </a:xfrm>
            <a:custGeom>
              <a:rect b="b" l="l" r="r" t="t"/>
              <a:pathLst>
                <a:path extrusionOk="0" h="1123" w="2013">
                  <a:moveTo>
                    <a:pt x="1417" y="1"/>
                  </a:moveTo>
                  <a:cubicBezTo>
                    <a:pt x="0" y="143"/>
                    <a:pt x="1334" y="501"/>
                    <a:pt x="941" y="1108"/>
                  </a:cubicBezTo>
                  <a:cubicBezTo>
                    <a:pt x="1002" y="1118"/>
                    <a:pt x="1055" y="1123"/>
                    <a:pt x="1102" y="1123"/>
                  </a:cubicBezTo>
                  <a:cubicBezTo>
                    <a:pt x="1378" y="1123"/>
                    <a:pt x="1448" y="970"/>
                    <a:pt x="1715" y="970"/>
                  </a:cubicBezTo>
                  <a:cubicBezTo>
                    <a:pt x="1766" y="970"/>
                    <a:pt x="1825" y="975"/>
                    <a:pt x="1894" y="989"/>
                  </a:cubicBezTo>
                  <a:cubicBezTo>
                    <a:pt x="2013" y="453"/>
                    <a:pt x="1465" y="417"/>
                    <a:pt x="1417"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6" name="Google Shape;9026;p59"/>
            <p:cNvSpPr/>
            <p:nvPr/>
          </p:nvSpPr>
          <p:spPr>
            <a:xfrm>
              <a:off x="579350" y="1859425"/>
              <a:ext cx="26400" cy="18650"/>
            </a:xfrm>
            <a:custGeom>
              <a:rect b="b" l="l" r="r" t="t"/>
              <a:pathLst>
                <a:path extrusionOk="0" h="746" w="1056">
                  <a:moveTo>
                    <a:pt x="783" y="1"/>
                  </a:moveTo>
                  <a:cubicBezTo>
                    <a:pt x="232" y="1"/>
                    <a:pt x="0" y="435"/>
                    <a:pt x="353" y="745"/>
                  </a:cubicBezTo>
                  <a:cubicBezTo>
                    <a:pt x="865" y="733"/>
                    <a:pt x="1055" y="471"/>
                    <a:pt x="984" y="19"/>
                  </a:cubicBezTo>
                  <a:cubicBezTo>
                    <a:pt x="913" y="7"/>
                    <a:pt x="846" y="1"/>
                    <a:pt x="78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7" name="Google Shape;9027;p59"/>
            <p:cNvSpPr/>
            <p:nvPr/>
          </p:nvSpPr>
          <p:spPr>
            <a:xfrm>
              <a:off x="575650" y="1441975"/>
              <a:ext cx="44675" cy="16700"/>
            </a:xfrm>
            <a:custGeom>
              <a:rect b="b" l="l" r="r" t="t"/>
              <a:pathLst>
                <a:path extrusionOk="0" h="668" w="1787">
                  <a:moveTo>
                    <a:pt x="1572" y="48"/>
                  </a:moveTo>
                  <a:lnTo>
                    <a:pt x="1572" y="48"/>
                  </a:lnTo>
                  <a:cubicBezTo>
                    <a:pt x="834" y="96"/>
                    <a:pt x="203" y="0"/>
                    <a:pt x="1" y="667"/>
                  </a:cubicBezTo>
                  <a:cubicBezTo>
                    <a:pt x="461" y="617"/>
                    <a:pt x="870" y="525"/>
                    <a:pt x="1413" y="525"/>
                  </a:cubicBezTo>
                  <a:cubicBezTo>
                    <a:pt x="1516" y="525"/>
                    <a:pt x="1624" y="529"/>
                    <a:pt x="1739" y="536"/>
                  </a:cubicBezTo>
                  <a:cubicBezTo>
                    <a:pt x="1787" y="298"/>
                    <a:pt x="1560" y="262"/>
                    <a:pt x="1572" y="48"/>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8" name="Google Shape;9028;p59"/>
            <p:cNvSpPr/>
            <p:nvPr/>
          </p:nvSpPr>
          <p:spPr>
            <a:xfrm>
              <a:off x="680425" y="1327675"/>
              <a:ext cx="12225" cy="18175"/>
            </a:xfrm>
            <a:custGeom>
              <a:rect b="b" l="l" r="r" t="t"/>
              <a:pathLst>
                <a:path extrusionOk="0" h="727" w="489">
                  <a:moveTo>
                    <a:pt x="84" y="0"/>
                  </a:moveTo>
                  <a:cubicBezTo>
                    <a:pt x="96" y="334"/>
                    <a:pt x="1" y="715"/>
                    <a:pt x="406" y="727"/>
                  </a:cubicBezTo>
                  <a:cubicBezTo>
                    <a:pt x="406" y="405"/>
                    <a:pt x="489" y="12"/>
                    <a:pt x="84"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9" name="Google Shape;9029;p59"/>
            <p:cNvSpPr/>
            <p:nvPr/>
          </p:nvSpPr>
          <p:spPr>
            <a:xfrm>
              <a:off x="639350" y="1418750"/>
              <a:ext cx="24150" cy="31075"/>
            </a:xfrm>
            <a:custGeom>
              <a:rect b="b" l="l" r="r" t="t"/>
              <a:pathLst>
                <a:path extrusionOk="0" h="1243" w="966">
                  <a:moveTo>
                    <a:pt x="310" y="1"/>
                  </a:moveTo>
                  <a:cubicBezTo>
                    <a:pt x="274" y="96"/>
                    <a:pt x="310" y="239"/>
                    <a:pt x="144" y="239"/>
                  </a:cubicBezTo>
                  <a:cubicBezTo>
                    <a:pt x="24" y="679"/>
                    <a:pt x="798" y="394"/>
                    <a:pt x="620" y="858"/>
                  </a:cubicBezTo>
                  <a:cubicBezTo>
                    <a:pt x="429" y="989"/>
                    <a:pt x="36" y="977"/>
                    <a:pt x="1" y="1227"/>
                  </a:cubicBezTo>
                  <a:cubicBezTo>
                    <a:pt x="72" y="1238"/>
                    <a:pt x="135" y="1242"/>
                    <a:pt x="191" y="1242"/>
                  </a:cubicBezTo>
                  <a:cubicBezTo>
                    <a:pt x="512" y="1242"/>
                    <a:pt x="629" y="1096"/>
                    <a:pt x="953" y="1096"/>
                  </a:cubicBezTo>
                  <a:cubicBezTo>
                    <a:pt x="906" y="596"/>
                    <a:pt x="965" y="36"/>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0" name="Google Shape;9030;p59"/>
            <p:cNvSpPr/>
            <p:nvPr/>
          </p:nvSpPr>
          <p:spPr>
            <a:xfrm>
              <a:off x="675675" y="1923875"/>
              <a:ext cx="24725" cy="15225"/>
            </a:xfrm>
            <a:custGeom>
              <a:rect b="b" l="l" r="r" t="t"/>
              <a:pathLst>
                <a:path extrusionOk="0" h="609" w="989">
                  <a:moveTo>
                    <a:pt x="310" y="1"/>
                  </a:moveTo>
                  <a:cubicBezTo>
                    <a:pt x="286" y="179"/>
                    <a:pt x="60" y="203"/>
                    <a:pt x="0" y="370"/>
                  </a:cubicBezTo>
                  <a:cubicBezTo>
                    <a:pt x="290" y="404"/>
                    <a:pt x="388" y="608"/>
                    <a:pt x="755" y="608"/>
                  </a:cubicBezTo>
                  <a:cubicBezTo>
                    <a:pt x="765" y="608"/>
                    <a:pt x="775" y="608"/>
                    <a:pt x="786" y="608"/>
                  </a:cubicBezTo>
                  <a:cubicBezTo>
                    <a:pt x="988" y="251"/>
                    <a:pt x="881" y="48"/>
                    <a:pt x="31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1" name="Google Shape;9031;p59"/>
            <p:cNvSpPr/>
            <p:nvPr/>
          </p:nvSpPr>
          <p:spPr>
            <a:xfrm>
              <a:off x="695325" y="1951775"/>
              <a:ext cx="28000" cy="8950"/>
            </a:xfrm>
            <a:custGeom>
              <a:rect b="b" l="l" r="r" t="t"/>
              <a:pathLst>
                <a:path extrusionOk="0" h="358" w="1120">
                  <a:moveTo>
                    <a:pt x="232" y="1"/>
                  </a:moveTo>
                  <a:cubicBezTo>
                    <a:pt x="118" y="1"/>
                    <a:pt x="38" y="81"/>
                    <a:pt x="0" y="337"/>
                  </a:cubicBezTo>
                  <a:cubicBezTo>
                    <a:pt x="50" y="326"/>
                    <a:pt x="109" y="322"/>
                    <a:pt x="173" y="322"/>
                  </a:cubicBezTo>
                  <a:cubicBezTo>
                    <a:pt x="362" y="322"/>
                    <a:pt x="596" y="358"/>
                    <a:pt x="785" y="358"/>
                  </a:cubicBezTo>
                  <a:cubicBezTo>
                    <a:pt x="957" y="358"/>
                    <a:pt x="1090" y="329"/>
                    <a:pt x="1119" y="218"/>
                  </a:cubicBezTo>
                  <a:lnTo>
                    <a:pt x="1119" y="218"/>
                  </a:lnTo>
                  <a:cubicBezTo>
                    <a:pt x="1093" y="221"/>
                    <a:pt x="1067" y="222"/>
                    <a:pt x="1042" y="222"/>
                  </a:cubicBezTo>
                  <a:cubicBezTo>
                    <a:pt x="703" y="222"/>
                    <a:pt x="421" y="1"/>
                    <a:pt x="232"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2" name="Google Shape;9032;p59"/>
            <p:cNvSpPr/>
            <p:nvPr/>
          </p:nvSpPr>
          <p:spPr>
            <a:xfrm>
              <a:off x="679575" y="2227225"/>
              <a:ext cx="20225" cy="15775"/>
            </a:xfrm>
            <a:custGeom>
              <a:rect b="b" l="l" r="r" t="t"/>
              <a:pathLst>
                <a:path extrusionOk="0" h="631" w="809">
                  <a:moveTo>
                    <a:pt x="558" y="0"/>
                  </a:moveTo>
                  <a:cubicBezTo>
                    <a:pt x="113" y="0"/>
                    <a:pt x="1" y="263"/>
                    <a:pt x="11" y="630"/>
                  </a:cubicBezTo>
                  <a:cubicBezTo>
                    <a:pt x="487" y="571"/>
                    <a:pt x="737" y="380"/>
                    <a:pt x="809" y="23"/>
                  </a:cubicBezTo>
                  <a:cubicBezTo>
                    <a:pt x="715" y="8"/>
                    <a:pt x="632" y="0"/>
                    <a:pt x="558"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3" name="Google Shape;9033;p59"/>
            <p:cNvSpPr/>
            <p:nvPr/>
          </p:nvSpPr>
          <p:spPr>
            <a:xfrm>
              <a:off x="614450" y="1683825"/>
              <a:ext cx="21050" cy="18325"/>
            </a:xfrm>
            <a:custGeom>
              <a:rect b="b" l="l" r="r" t="t"/>
              <a:pathLst>
                <a:path extrusionOk="0" h="733" w="842">
                  <a:moveTo>
                    <a:pt x="700" y="1"/>
                  </a:moveTo>
                  <a:cubicBezTo>
                    <a:pt x="169" y="1"/>
                    <a:pt x="0" y="260"/>
                    <a:pt x="44" y="732"/>
                  </a:cubicBezTo>
                  <a:cubicBezTo>
                    <a:pt x="592" y="685"/>
                    <a:pt x="497" y="185"/>
                    <a:pt x="842" y="6"/>
                  </a:cubicBezTo>
                  <a:cubicBezTo>
                    <a:pt x="792" y="3"/>
                    <a:pt x="745" y="1"/>
                    <a:pt x="70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4" name="Google Shape;9034;p59"/>
            <p:cNvSpPr/>
            <p:nvPr/>
          </p:nvSpPr>
          <p:spPr>
            <a:xfrm>
              <a:off x="668550" y="1993575"/>
              <a:ext cx="32450" cy="21700"/>
            </a:xfrm>
            <a:custGeom>
              <a:rect b="b" l="l" r="r" t="t"/>
              <a:pathLst>
                <a:path extrusionOk="0" h="868" w="1298">
                  <a:moveTo>
                    <a:pt x="753" y="1"/>
                  </a:moveTo>
                  <a:cubicBezTo>
                    <a:pt x="0" y="1"/>
                    <a:pt x="26" y="701"/>
                    <a:pt x="595" y="868"/>
                  </a:cubicBezTo>
                  <a:cubicBezTo>
                    <a:pt x="892" y="713"/>
                    <a:pt x="1297" y="320"/>
                    <a:pt x="916" y="11"/>
                  </a:cubicBezTo>
                  <a:cubicBezTo>
                    <a:pt x="858" y="4"/>
                    <a:pt x="804" y="1"/>
                    <a:pt x="753"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5" name="Google Shape;9035;p59"/>
            <p:cNvSpPr/>
            <p:nvPr/>
          </p:nvSpPr>
          <p:spPr>
            <a:xfrm>
              <a:off x="574275" y="1130025"/>
              <a:ext cx="20450" cy="15625"/>
            </a:xfrm>
            <a:custGeom>
              <a:rect b="b" l="l" r="r" t="t"/>
              <a:pathLst>
                <a:path extrusionOk="0" h="625" w="818">
                  <a:moveTo>
                    <a:pt x="412" y="0"/>
                  </a:moveTo>
                  <a:cubicBezTo>
                    <a:pt x="1" y="0"/>
                    <a:pt x="180" y="624"/>
                    <a:pt x="476" y="624"/>
                  </a:cubicBezTo>
                  <a:cubicBezTo>
                    <a:pt x="491" y="624"/>
                    <a:pt x="505" y="623"/>
                    <a:pt x="520" y="620"/>
                  </a:cubicBezTo>
                  <a:cubicBezTo>
                    <a:pt x="818" y="382"/>
                    <a:pt x="532" y="310"/>
                    <a:pt x="520" y="13"/>
                  </a:cubicBezTo>
                  <a:cubicBezTo>
                    <a:pt x="480" y="4"/>
                    <a:pt x="444" y="0"/>
                    <a:pt x="412"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6" name="Google Shape;9036;p59"/>
            <p:cNvSpPr/>
            <p:nvPr/>
          </p:nvSpPr>
          <p:spPr>
            <a:xfrm>
              <a:off x="638875" y="1619975"/>
              <a:ext cx="55875" cy="24575"/>
            </a:xfrm>
            <a:custGeom>
              <a:rect b="b" l="l" r="r" t="t"/>
              <a:pathLst>
                <a:path extrusionOk="0" h="983" w="2235">
                  <a:moveTo>
                    <a:pt x="1770" y="0"/>
                  </a:moveTo>
                  <a:cubicBezTo>
                    <a:pt x="1420" y="102"/>
                    <a:pt x="1134" y="119"/>
                    <a:pt x="894" y="119"/>
                  </a:cubicBezTo>
                  <a:cubicBezTo>
                    <a:pt x="767" y="119"/>
                    <a:pt x="653" y="114"/>
                    <a:pt x="549" y="114"/>
                  </a:cubicBezTo>
                  <a:cubicBezTo>
                    <a:pt x="343" y="114"/>
                    <a:pt x="177" y="134"/>
                    <a:pt x="32" y="250"/>
                  </a:cubicBezTo>
                  <a:cubicBezTo>
                    <a:pt x="369" y="348"/>
                    <a:pt x="0" y="983"/>
                    <a:pt x="488" y="983"/>
                  </a:cubicBezTo>
                  <a:cubicBezTo>
                    <a:pt x="534" y="983"/>
                    <a:pt x="588" y="977"/>
                    <a:pt x="651" y="965"/>
                  </a:cubicBezTo>
                  <a:cubicBezTo>
                    <a:pt x="758" y="560"/>
                    <a:pt x="1782" y="858"/>
                    <a:pt x="2079" y="608"/>
                  </a:cubicBezTo>
                  <a:cubicBezTo>
                    <a:pt x="2234" y="203"/>
                    <a:pt x="1841" y="238"/>
                    <a:pt x="1770"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7" name="Google Shape;9037;p59"/>
            <p:cNvSpPr/>
            <p:nvPr/>
          </p:nvSpPr>
          <p:spPr>
            <a:xfrm>
              <a:off x="667925" y="1789900"/>
              <a:ext cx="47050" cy="48875"/>
            </a:xfrm>
            <a:custGeom>
              <a:rect b="b" l="l" r="r" t="t"/>
              <a:pathLst>
                <a:path extrusionOk="0" h="1955" w="1882">
                  <a:moveTo>
                    <a:pt x="831" y="1"/>
                  </a:moveTo>
                  <a:cubicBezTo>
                    <a:pt x="813" y="1"/>
                    <a:pt x="794" y="1"/>
                    <a:pt x="775" y="2"/>
                  </a:cubicBezTo>
                  <a:cubicBezTo>
                    <a:pt x="398" y="71"/>
                    <a:pt x="574" y="848"/>
                    <a:pt x="260" y="848"/>
                  </a:cubicBezTo>
                  <a:cubicBezTo>
                    <a:pt x="197" y="848"/>
                    <a:pt x="113" y="816"/>
                    <a:pt x="1" y="740"/>
                  </a:cubicBezTo>
                  <a:lnTo>
                    <a:pt x="1" y="740"/>
                  </a:lnTo>
                  <a:cubicBezTo>
                    <a:pt x="13" y="1442"/>
                    <a:pt x="560" y="1740"/>
                    <a:pt x="1263" y="1954"/>
                  </a:cubicBezTo>
                  <a:cubicBezTo>
                    <a:pt x="1322" y="1383"/>
                    <a:pt x="1429" y="1478"/>
                    <a:pt x="1882" y="1097"/>
                  </a:cubicBezTo>
                  <a:cubicBezTo>
                    <a:pt x="1486" y="783"/>
                    <a:pt x="1671" y="1"/>
                    <a:pt x="831"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8" name="Google Shape;9038;p59"/>
            <p:cNvSpPr/>
            <p:nvPr/>
          </p:nvSpPr>
          <p:spPr>
            <a:xfrm>
              <a:off x="5605800" y="3623200"/>
              <a:ext cx="29525" cy="14000"/>
            </a:xfrm>
            <a:custGeom>
              <a:rect b="b" l="l" r="r" t="t"/>
              <a:pathLst>
                <a:path extrusionOk="0" h="560" w="1181">
                  <a:moveTo>
                    <a:pt x="903" y="0"/>
                  </a:moveTo>
                  <a:lnTo>
                    <a:pt x="903" y="0"/>
                  </a:lnTo>
                  <a:cubicBezTo>
                    <a:pt x="0" y="204"/>
                    <a:pt x="469" y="560"/>
                    <a:pt x="806" y="560"/>
                  </a:cubicBezTo>
                  <a:cubicBezTo>
                    <a:pt x="1020" y="560"/>
                    <a:pt x="1181" y="416"/>
                    <a:pt x="903"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9" name="Google Shape;9039;p59"/>
            <p:cNvSpPr/>
            <p:nvPr/>
          </p:nvSpPr>
          <p:spPr>
            <a:xfrm>
              <a:off x="6560800" y="1157125"/>
              <a:ext cx="21275" cy="11925"/>
            </a:xfrm>
            <a:custGeom>
              <a:rect b="b" l="l" r="r" t="t"/>
              <a:pathLst>
                <a:path extrusionOk="0" h="477" w="851">
                  <a:moveTo>
                    <a:pt x="851" y="0"/>
                  </a:moveTo>
                  <a:lnTo>
                    <a:pt x="851" y="0"/>
                  </a:lnTo>
                  <a:cubicBezTo>
                    <a:pt x="1" y="47"/>
                    <a:pt x="229" y="477"/>
                    <a:pt x="510" y="477"/>
                  </a:cubicBezTo>
                  <a:cubicBezTo>
                    <a:pt x="659" y="477"/>
                    <a:pt x="822" y="358"/>
                    <a:pt x="851" y="0"/>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0" name="Google Shape;9040;p59"/>
            <p:cNvSpPr/>
            <p:nvPr/>
          </p:nvSpPr>
          <p:spPr>
            <a:xfrm>
              <a:off x="361925" y="1756125"/>
              <a:ext cx="30150" cy="14200"/>
            </a:xfrm>
            <a:custGeom>
              <a:rect b="b" l="l" r="r" t="t"/>
              <a:pathLst>
                <a:path extrusionOk="0" h="568" w="1206">
                  <a:moveTo>
                    <a:pt x="850" y="1"/>
                  </a:moveTo>
                  <a:cubicBezTo>
                    <a:pt x="512" y="1"/>
                    <a:pt x="1" y="369"/>
                    <a:pt x="894" y="567"/>
                  </a:cubicBezTo>
                  <a:cubicBezTo>
                    <a:pt x="1206" y="145"/>
                    <a:pt x="1062" y="1"/>
                    <a:pt x="850"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1" name="Google Shape;9041;p59"/>
            <p:cNvSpPr/>
            <p:nvPr/>
          </p:nvSpPr>
          <p:spPr>
            <a:xfrm>
              <a:off x="1122025" y="2653925"/>
              <a:ext cx="39625" cy="17700"/>
            </a:xfrm>
            <a:custGeom>
              <a:rect b="b" l="l" r="r" t="t"/>
              <a:pathLst>
                <a:path extrusionOk="0" h="708" w="1585">
                  <a:moveTo>
                    <a:pt x="496" y="1"/>
                  </a:moveTo>
                  <a:cubicBezTo>
                    <a:pt x="222" y="1"/>
                    <a:pt x="0" y="179"/>
                    <a:pt x="256" y="707"/>
                  </a:cubicBezTo>
                  <a:cubicBezTo>
                    <a:pt x="1584" y="519"/>
                    <a:pt x="963" y="1"/>
                    <a:pt x="496" y="1"/>
                  </a:cubicBezTo>
                  <a:close/>
                </a:path>
              </a:pathLst>
            </a:custGeom>
            <a:solidFill>
              <a:srgbClr val="EAE9FF">
                <a:alpha val="60784"/>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042" name="Google Shape;9042;p59"/>
          <p:cNvSpPr txBox="1"/>
          <p:nvPr>
            <p:ph type="title"/>
          </p:nvPr>
        </p:nvSpPr>
        <p:spPr>
          <a:xfrm>
            <a:off x="872400" y="1054625"/>
            <a:ext cx="4383900" cy="742200"/>
          </a:xfrm>
          <a:prstGeom prst="rect">
            <a:avLst/>
          </a:prstGeom>
          <a:noFill/>
          <a:ln>
            <a:noFill/>
          </a:ln>
          <a:effectLst>
            <a:outerShdw rotWithShape="0" algn="bl" dir="3960000" dist="28575">
              <a:schemeClr val="dk1"/>
            </a:outerShdw>
          </a:effectLst>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a:solidFill>
                  <a:schemeClr val="lt2"/>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
        <p:nvSpPr>
          <p:cNvPr id="9043" name="Google Shape;9043;p59"/>
          <p:cNvSpPr txBox="1"/>
          <p:nvPr>
            <p:ph idx="1" type="body"/>
          </p:nvPr>
        </p:nvSpPr>
        <p:spPr>
          <a:xfrm>
            <a:off x="872400" y="1914475"/>
            <a:ext cx="3020400" cy="1746300"/>
          </a:xfrm>
          <a:prstGeom prst="rect">
            <a:avLst/>
          </a:prstGeom>
          <a:noFill/>
          <a:ln>
            <a:noFill/>
          </a:ln>
        </p:spPr>
        <p:txBody>
          <a:bodyPr anchorCtr="0" anchor="t" bIns="91425" lIns="91425" spcFirstLastPara="1" rIns="91425" wrap="square" tIns="91425">
            <a:noAutofit/>
          </a:bodyPr>
          <a:lstStyle>
            <a:lvl1pPr indent="-317500" lvl="0" marL="457200" algn="l">
              <a:lnSpc>
                <a:spcPct val="100000"/>
              </a:lnSpc>
              <a:spcBef>
                <a:spcPts val="0"/>
              </a:spcBef>
              <a:spcAft>
                <a:spcPts val="0"/>
              </a:spcAft>
              <a:buClr>
                <a:srgbClr val="434343"/>
              </a:buClr>
              <a:buSzPts val="1400"/>
              <a:buChar char="●"/>
              <a:defRPr sz="1400">
                <a:solidFill>
                  <a:srgbClr val="434343"/>
                </a:solidFill>
              </a:defRPr>
            </a:lvl1pPr>
            <a:lvl2pPr indent="-317500" lvl="1" marL="914400" algn="l">
              <a:lnSpc>
                <a:spcPct val="115000"/>
              </a:lnSpc>
              <a:spcBef>
                <a:spcPts val="0"/>
              </a:spcBef>
              <a:spcAft>
                <a:spcPts val="0"/>
              </a:spcAft>
              <a:buClr>
                <a:srgbClr val="434343"/>
              </a:buClr>
              <a:buSzPts val="1400"/>
              <a:buChar char="○"/>
              <a:defRPr>
                <a:solidFill>
                  <a:srgbClr val="434343"/>
                </a:solidFill>
              </a:defRPr>
            </a:lvl2pPr>
            <a:lvl3pPr indent="-317500" lvl="2" marL="1371600" algn="l">
              <a:lnSpc>
                <a:spcPct val="115000"/>
              </a:lnSpc>
              <a:spcBef>
                <a:spcPts val="0"/>
              </a:spcBef>
              <a:spcAft>
                <a:spcPts val="0"/>
              </a:spcAft>
              <a:buClr>
                <a:srgbClr val="434343"/>
              </a:buClr>
              <a:buSzPts val="1400"/>
              <a:buChar char="■"/>
              <a:defRPr>
                <a:solidFill>
                  <a:srgbClr val="434343"/>
                </a:solidFill>
              </a:defRPr>
            </a:lvl3pPr>
            <a:lvl4pPr indent="-317500" lvl="3" marL="1828800" algn="l">
              <a:lnSpc>
                <a:spcPct val="115000"/>
              </a:lnSpc>
              <a:spcBef>
                <a:spcPts val="0"/>
              </a:spcBef>
              <a:spcAft>
                <a:spcPts val="0"/>
              </a:spcAft>
              <a:buClr>
                <a:srgbClr val="434343"/>
              </a:buClr>
              <a:buSzPts val="1400"/>
              <a:buChar char="●"/>
              <a:defRPr>
                <a:solidFill>
                  <a:srgbClr val="434343"/>
                </a:solidFill>
              </a:defRPr>
            </a:lvl4pPr>
            <a:lvl5pPr indent="-317500" lvl="4" marL="2286000" algn="l">
              <a:lnSpc>
                <a:spcPct val="115000"/>
              </a:lnSpc>
              <a:spcBef>
                <a:spcPts val="0"/>
              </a:spcBef>
              <a:spcAft>
                <a:spcPts val="0"/>
              </a:spcAft>
              <a:buClr>
                <a:srgbClr val="434343"/>
              </a:buClr>
              <a:buSzPts val="1400"/>
              <a:buChar char="○"/>
              <a:defRPr>
                <a:solidFill>
                  <a:srgbClr val="434343"/>
                </a:solidFill>
              </a:defRPr>
            </a:lvl5pPr>
            <a:lvl6pPr indent="-317500" lvl="5" marL="2743200" algn="l">
              <a:lnSpc>
                <a:spcPct val="115000"/>
              </a:lnSpc>
              <a:spcBef>
                <a:spcPts val="0"/>
              </a:spcBef>
              <a:spcAft>
                <a:spcPts val="0"/>
              </a:spcAft>
              <a:buClr>
                <a:srgbClr val="434343"/>
              </a:buClr>
              <a:buSzPts val="1400"/>
              <a:buChar char="■"/>
              <a:defRPr>
                <a:solidFill>
                  <a:srgbClr val="434343"/>
                </a:solidFill>
              </a:defRPr>
            </a:lvl6pPr>
            <a:lvl7pPr indent="-317500" lvl="6" marL="3200400" algn="l">
              <a:lnSpc>
                <a:spcPct val="115000"/>
              </a:lnSpc>
              <a:spcBef>
                <a:spcPts val="0"/>
              </a:spcBef>
              <a:spcAft>
                <a:spcPts val="0"/>
              </a:spcAft>
              <a:buClr>
                <a:srgbClr val="434343"/>
              </a:buClr>
              <a:buSzPts val="1400"/>
              <a:buChar char="●"/>
              <a:defRPr>
                <a:solidFill>
                  <a:srgbClr val="434343"/>
                </a:solidFill>
              </a:defRPr>
            </a:lvl7pPr>
            <a:lvl8pPr indent="-317500" lvl="7" marL="3657600" algn="l">
              <a:lnSpc>
                <a:spcPct val="115000"/>
              </a:lnSpc>
              <a:spcBef>
                <a:spcPts val="0"/>
              </a:spcBef>
              <a:spcAft>
                <a:spcPts val="0"/>
              </a:spcAft>
              <a:buClr>
                <a:srgbClr val="434343"/>
              </a:buClr>
              <a:buSzPts val="1400"/>
              <a:buChar char="○"/>
              <a:defRPr>
                <a:solidFill>
                  <a:srgbClr val="434343"/>
                </a:solidFill>
              </a:defRPr>
            </a:lvl8pPr>
            <a:lvl9pPr indent="-317500" lvl="8" marL="4114800" algn="l">
              <a:lnSpc>
                <a:spcPct val="115000"/>
              </a:lnSpc>
              <a:spcBef>
                <a:spcPts val="0"/>
              </a:spcBef>
              <a:spcAft>
                <a:spcPts val="0"/>
              </a:spcAft>
              <a:buClr>
                <a:srgbClr val="434343"/>
              </a:buClr>
              <a:buSzPts val="1400"/>
              <a:buChar char="■"/>
              <a:defRPr>
                <a:solidFill>
                  <a:srgbClr val="434343"/>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dk2"/>
        </a:solidFill>
      </p:bgPr>
    </p:bg>
    <p:spTree>
      <p:nvGrpSpPr>
        <p:cNvPr id="9044" name="Shape 9044"/>
        <p:cNvGrpSpPr/>
        <p:nvPr/>
      </p:nvGrpSpPr>
      <p:grpSpPr>
        <a:xfrm>
          <a:off x="0" y="0"/>
          <a:ext cx="0" cy="0"/>
          <a:chOff x="0" y="0"/>
          <a:chExt cx="0" cy="0"/>
        </a:xfrm>
      </p:grpSpPr>
      <p:sp>
        <p:nvSpPr>
          <p:cNvPr id="9045" name="Google Shape;9045;p60"/>
          <p:cNvSpPr/>
          <p:nvPr/>
        </p:nvSpPr>
        <p:spPr>
          <a:xfrm>
            <a:off x="325150" y="208107"/>
            <a:ext cx="8493600" cy="4727400"/>
          </a:xfrm>
          <a:prstGeom prst="rect">
            <a:avLst/>
          </a:prstGeom>
          <a:noFill/>
          <a:ln cap="flat" cmpd="sng" w="762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6" name="Google Shape;9046;p60"/>
          <p:cNvSpPr/>
          <p:nvPr/>
        </p:nvSpPr>
        <p:spPr>
          <a:xfrm>
            <a:off x="461906" y="351005"/>
            <a:ext cx="8220000" cy="4441500"/>
          </a:xfrm>
          <a:prstGeom prst="rect">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7" name="Google Shape;9047;p60"/>
          <p:cNvSpPr/>
          <p:nvPr/>
        </p:nvSpPr>
        <p:spPr>
          <a:xfrm>
            <a:off x="4961688" y="1347150"/>
            <a:ext cx="2937000" cy="2937000"/>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8" name="Google Shape;9048;p60"/>
          <p:cNvSpPr/>
          <p:nvPr/>
        </p:nvSpPr>
        <p:spPr>
          <a:xfrm>
            <a:off x="1191938" y="1347150"/>
            <a:ext cx="2937000" cy="2937000"/>
          </a:xfrm>
          <a:prstGeom prst="ellipse">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9" name="Google Shape;9049;p60"/>
          <p:cNvSpPr/>
          <p:nvPr/>
        </p:nvSpPr>
        <p:spPr>
          <a:xfrm>
            <a:off x="797" y="3015"/>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EFEE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0" name="Google Shape;9050;p60"/>
          <p:cNvSpPr txBox="1"/>
          <p:nvPr>
            <p:ph idx="1" type="subTitle"/>
          </p:nvPr>
        </p:nvSpPr>
        <p:spPr>
          <a:xfrm>
            <a:off x="1634600" y="2121511"/>
            <a:ext cx="2051700" cy="540600"/>
          </a:xfrm>
          <a:prstGeom prst="rect">
            <a:avLst/>
          </a:prstGeom>
          <a:noFill/>
          <a:ln>
            <a:noFill/>
          </a:ln>
          <a:effectLst>
            <a:outerShdw rotWithShape="0" algn="bl" dir="4260000" dist="28575">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2500"/>
              <a:buFont typeface="Galada"/>
              <a:buNone/>
              <a:defRPr sz="2400">
                <a:solidFill>
                  <a:schemeClr val="lt2"/>
                </a:solidFill>
                <a:latin typeface="Galada"/>
                <a:ea typeface="Galada"/>
                <a:cs typeface="Galada"/>
                <a:sym typeface="Galada"/>
              </a:defRPr>
            </a:lvl1pPr>
            <a:lvl2pPr lvl="1" algn="ctr">
              <a:lnSpc>
                <a:spcPct val="100000"/>
              </a:lnSpc>
              <a:spcBef>
                <a:spcPts val="0"/>
              </a:spcBef>
              <a:spcAft>
                <a:spcPts val="0"/>
              </a:spcAft>
              <a:buSzPts val="2500"/>
              <a:buFont typeface="Galada"/>
              <a:buNone/>
              <a:defRPr sz="2500">
                <a:latin typeface="Galada"/>
                <a:ea typeface="Galada"/>
                <a:cs typeface="Galada"/>
                <a:sym typeface="Galada"/>
              </a:defRPr>
            </a:lvl2pPr>
            <a:lvl3pPr lvl="2" algn="ctr">
              <a:lnSpc>
                <a:spcPct val="100000"/>
              </a:lnSpc>
              <a:spcBef>
                <a:spcPts val="0"/>
              </a:spcBef>
              <a:spcAft>
                <a:spcPts val="0"/>
              </a:spcAft>
              <a:buSzPts val="2500"/>
              <a:buFont typeface="Galada"/>
              <a:buNone/>
              <a:defRPr sz="2500">
                <a:latin typeface="Galada"/>
                <a:ea typeface="Galada"/>
                <a:cs typeface="Galada"/>
                <a:sym typeface="Galada"/>
              </a:defRPr>
            </a:lvl3pPr>
            <a:lvl4pPr lvl="3" algn="ctr">
              <a:lnSpc>
                <a:spcPct val="100000"/>
              </a:lnSpc>
              <a:spcBef>
                <a:spcPts val="0"/>
              </a:spcBef>
              <a:spcAft>
                <a:spcPts val="0"/>
              </a:spcAft>
              <a:buSzPts val="2500"/>
              <a:buFont typeface="Galada"/>
              <a:buNone/>
              <a:defRPr sz="2500">
                <a:latin typeface="Galada"/>
                <a:ea typeface="Galada"/>
                <a:cs typeface="Galada"/>
                <a:sym typeface="Galada"/>
              </a:defRPr>
            </a:lvl4pPr>
            <a:lvl5pPr lvl="4" algn="ctr">
              <a:lnSpc>
                <a:spcPct val="100000"/>
              </a:lnSpc>
              <a:spcBef>
                <a:spcPts val="0"/>
              </a:spcBef>
              <a:spcAft>
                <a:spcPts val="0"/>
              </a:spcAft>
              <a:buSzPts val="2500"/>
              <a:buFont typeface="Galada"/>
              <a:buNone/>
              <a:defRPr sz="2500">
                <a:latin typeface="Galada"/>
                <a:ea typeface="Galada"/>
                <a:cs typeface="Galada"/>
                <a:sym typeface="Galada"/>
              </a:defRPr>
            </a:lvl5pPr>
            <a:lvl6pPr lvl="5" algn="ctr">
              <a:lnSpc>
                <a:spcPct val="100000"/>
              </a:lnSpc>
              <a:spcBef>
                <a:spcPts val="0"/>
              </a:spcBef>
              <a:spcAft>
                <a:spcPts val="0"/>
              </a:spcAft>
              <a:buSzPts val="2500"/>
              <a:buFont typeface="Galada"/>
              <a:buNone/>
              <a:defRPr sz="2500">
                <a:latin typeface="Galada"/>
                <a:ea typeface="Galada"/>
                <a:cs typeface="Galada"/>
                <a:sym typeface="Galada"/>
              </a:defRPr>
            </a:lvl6pPr>
            <a:lvl7pPr lvl="6" algn="ctr">
              <a:lnSpc>
                <a:spcPct val="100000"/>
              </a:lnSpc>
              <a:spcBef>
                <a:spcPts val="0"/>
              </a:spcBef>
              <a:spcAft>
                <a:spcPts val="0"/>
              </a:spcAft>
              <a:buSzPts val="2500"/>
              <a:buFont typeface="Galada"/>
              <a:buNone/>
              <a:defRPr sz="2500">
                <a:latin typeface="Galada"/>
                <a:ea typeface="Galada"/>
                <a:cs typeface="Galada"/>
                <a:sym typeface="Galada"/>
              </a:defRPr>
            </a:lvl7pPr>
            <a:lvl8pPr lvl="7" algn="ctr">
              <a:lnSpc>
                <a:spcPct val="100000"/>
              </a:lnSpc>
              <a:spcBef>
                <a:spcPts val="0"/>
              </a:spcBef>
              <a:spcAft>
                <a:spcPts val="0"/>
              </a:spcAft>
              <a:buSzPts val="2500"/>
              <a:buFont typeface="Galada"/>
              <a:buNone/>
              <a:defRPr sz="2500">
                <a:latin typeface="Galada"/>
                <a:ea typeface="Galada"/>
                <a:cs typeface="Galada"/>
                <a:sym typeface="Galada"/>
              </a:defRPr>
            </a:lvl8pPr>
            <a:lvl9pPr lvl="8" algn="ctr">
              <a:lnSpc>
                <a:spcPct val="100000"/>
              </a:lnSpc>
              <a:spcBef>
                <a:spcPts val="0"/>
              </a:spcBef>
              <a:spcAft>
                <a:spcPts val="0"/>
              </a:spcAft>
              <a:buSzPts val="2500"/>
              <a:buFont typeface="Galada"/>
              <a:buNone/>
              <a:defRPr sz="2500">
                <a:latin typeface="Galada"/>
                <a:ea typeface="Galada"/>
                <a:cs typeface="Galada"/>
                <a:sym typeface="Galada"/>
              </a:defRPr>
            </a:lvl9pPr>
          </a:lstStyle>
          <a:p/>
        </p:txBody>
      </p:sp>
      <p:sp>
        <p:nvSpPr>
          <p:cNvPr id="9051" name="Google Shape;9051;p60"/>
          <p:cNvSpPr txBox="1"/>
          <p:nvPr>
            <p:ph idx="2" type="subTitle"/>
          </p:nvPr>
        </p:nvSpPr>
        <p:spPr>
          <a:xfrm>
            <a:off x="5404346" y="2121511"/>
            <a:ext cx="2051700" cy="540600"/>
          </a:xfrm>
          <a:prstGeom prst="rect">
            <a:avLst/>
          </a:prstGeom>
          <a:noFill/>
          <a:ln>
            <a:noFill/>
          </a:ln>
          <a:effectLst>
            <a:outerShdw rotWithShape="0" algn="bl" dir="4260000" dist="28575">
              <a:schemeClr val="dk1"/>
            </a:outerShdw>
          </a:effectLst>
        </p:spPr>
        <p:txBody>
          <a:bodyPr anchorCtr="0" anchor="t" bIns="91425" lIns="91425" spcFirstLastPara="1" rIns="91425" wrap="square" tIns="91425">
            <a:noAutofit/>
          </a:bodyPr>
          <a:lstStyle>
            <a:lvl1pPr lvl="0" algn="ctr">
              <a:lnSpc>
                <a:spcPct val="100000"/>
              </a:lnSpc>
              <a:spcBef>
                <a:spcPts val="0"/>
              </a:spcBef>
              <a:spcAft>
                <a:spcPts val="0"/>
              </a:spcAft>
              <a:buSzPts val="2500"/>
              <a:buFont typeface="Galada"/>
              <a:buNone/>
              <a:defRPr sz="2400">
                <a:solidFill>
                  <a:schemeClr val="lt2"/>
                </a:solidFill>
                <a:latin typeface="Galada"/>
                <a:ea typeface="Galada"/>
                <a:cs typeface="Galada"/>
                <a:sym typeface="Galada"/>
              </a:defRPr>
            </a:lvl1pPr>
            <a:lvl2pPr lvl="1" algn="ctr">
              <a:lnSpc>
                <a:spcPct val="100000"/>
              </a:lnSpc>
              <a:spcBef>
                <a:spcPts val="0"/>
              </a:spcBef>
              <a:spcAft>
                <a:spcPts val="0"/>
              </a:spcAft>
              <a:buSzPts val="2500"/>
              <a:buFont typeface="Galada"/>
              <a:buNone/>
              <a:defRPr sz="2500">
                <a:latin typeface="Galada"/>
                <a:ea typeface="Galada"/>
                <a:cs typeface="Galada"/>
                <a:sym typeface="Galada"/>
              </a:defRPr>
            </a:lvl2pPr>
            <a:lvl3pPr lvl="2" algn="ctr">
              <a:lnSpc>
                <a:spcPct val="100000"/>
              </a:lnSpc>
              <a:spcBef>
                <a:spcPts val="0"/>
              </a:spcBef>
              <a:spcAft>
                <a:spcPts val="0"/>
              </a:spcAft>
              <a:buSzPts val="2500"/>
              <a:buFont typeface="Galada"/>
              <a:buNone/>
              <a:defRPr sz="2500">
                <a:latin typeface="Galada"/>
                <a:ea typeface="Galada"/>
                <a:cs typeface="Galada"/>
                <a:sym typeface="Galada"/>
              </a:defRPr>
            </a:lvl3pPr>
            <a:lvl4pPr lvl="3" algn="ctr">
              <a:lnSpc>
                <a:spcPct val="100000"/>
              </a:lnSpc>
              <a:spcBef>
                <a:spcPts val="0"/>
              </a:spcBef>
              <a:spcAft>
                <a:spcPts val="0"/>
              </a:spcAft>
              <a:buSzPts val="2500"/>
              <a:buFont typeface="Galada"/>
              <a:buNone/>
              <a:defRPr sz="2500">
                <a:latin typeface="Galada"/>
                <a:ea typeface="Galada"/>
                <a:cs typeface="Galada"/>
                <a:sym typeface="Galada"/>
              </a:defRPr>
            </a:lvl4pPr>
            <a:lvl5pPr lvl="4" algn="ctr">
              <a:lnSpc>
                <a:spcPct val="100000"/>
              </a:lnSpc>
              <a:spcBef>
                <a:spcPts val="0"/>
              </a:spcBef>
              <a:spcAft>
                <a:spcPts val="0"/>
              </a:spcAft>
              <a:buSzPts val="2500"/>
              <a:buFont typeface="Galada"/>
              <a:buNone/>
              <a:defRPr sz="2500">
                <a:latin typeface="Galada"/>
                <a:ea typeface="Galada"/>
                <a:cs typeface="Galada"/>
                <a:sym typeface="Galada"/>
              </a:defRPr>
            </a:lvl5pPr>
            <a:lvl6pPr lvl="5" algn="ctr">
              <a:lnSpc>
                <a:spcPct val="100000"/>
              </a:lnSpc>
              <a:spcBef>
                <a:spcPts val="0"/>
              </a:spcBef>
              <a:spcAft>
                <a:spcPts val="0"/>
              </a:spcAft>
              <a:buSzPts val="2500"/>
              <a:buFont typeface="Galada"/>
              <a:buNone/>
              <a:defRPr sz="2500">
                <a:latin typeface="Galada"/>
                <a:ea typeface="Galada"/>
                <a:cs typeface="Galada"/>
                <a:sym typeface="Galada"/>
              </a:defRPr>
            </a:lvl6pPr>
            <a:lvl7pPr lvl="6" algn="ctr">
              <a:lnSpc>
                <a:spcPct val="100000"/>
              </a:lnSpc>
              <a:spcBef>
                <a:spcPts val="0"/>
              </a:spcBef>
              <a:spcAft>
                <a:spcPts val="0"/>
              </a:spcAft>
              <a:buSzPts val="2500"/>
              <a:buFont typeface="Galada"/>
              <a:buNone/>
              <a:defRPr sz="2500">
                <a:latin typeface="Galada"/>
                <a:ea typeface="Galada"/>
                <a:cs typeface="Galada"/>
                <a:sym typeface="Galada"/>
              </a:defRPr>
            </a:lvl7pPr>
            <a:lvl8pPr lvl="7" algn="ctr">
              <a:lnSpc>
                <a:spcPct val="100000"/>
              </a:lnSpc>
              <a:spcBef>
                <a:spcPts val="0"/>
              </a:spcBef>
              <a:spcAft>
                <a:spcPts val="0"/>
              </a:spcAft>
              <a:buSzPts val="2500"/>
              <a:buFont typeface="Galada"/>
              <a:buNone/>
              <a:defRPr sz="2500">
                <a:latin typeface="Galada"/>
                <a:ea typeface="Galada"/>
                <a:cs typeface="Galada"/>
                <a:sym typeface="Galada"/>
              </a:defRPr>
            </a:lvl8pPr>
            <a:lvl9pPr lvl="8" algn="ctr">
              <a:lnSpc>
                <a:spcPct val="100000"/>
              </a:lnSpc>
              <a:spcBef>
                <a:spcPts val="0"/>
              </a:spcBef>
              <a:spcAft>
                <a:spcPts val="0"/>
              </a:spcAft>
              <a:buSzPts val="2500"/>
              <a:buFont typeface="Galada"/>
              <a:buNone/>
              <a:defRPr sz="2500">
                <a:latin typeface="Galada"/>
                <a:ea typeface="Galada"/>
                <a:cs typeface="Galada"/>
                <a:sym typeface="Galada"/>
              </a:defRPr>
            </a:lvl9pPr>
          </a:lstStyle>
          <a:p/>
        </p:txBody>
      </p:sp>
      <p:sp>
        <p:nvSpPr>
          <p:cNvPr id="9052" name="Google Shape;9052;p60"/>
          <p:cNvSpPr txBox="1"/>
          <p:nvPr>
            <p:ph idx="3" type="subTitle"/>
          </p:nvPr>
        </p:nvSpPr>
        <p:spPr>
          <a:xfrm>
            <a:off x="1508288" y="2530307"/>
            <a:ext cx="2304300" cy="991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053" name="Google Shape;9053;p60"/>
          <p:cNvSpPr txBox="1"/>
          <p:nvPr>
            <p:ph idx="4" type="subTitle"/>
          </p:nvPr>
        </p:nvSpPr>
        <p:spPr>
          <a:xfrm>
            <a:off x="5278038" y="2530307"/>
            <a:ext cx="2304300" cy="9915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
        <p:nvSpPr>
          <p:cNvPr id="9054" name="Google Shape;9054;p60"/>
          <p:cNvSpPr txBox="1"/>
          <p:nvPr>
            <p:ph type="title"/>
          </p:nvPr>
        </p:nvSpPr>
        <p:spPr>
          <a:xfrm>
            <a:off x="720000" y="445025"/>
            <a:ext cx="7704000" cy="707400"/>
          </a:xfrm>
          <a:prstGeom prst="rect">
            <a:avLst/>
          </a:prstGeom>
          <a:noFill/>
          <a:ln>
            <a:noFill/>
          </a:ln>
          <a:effectLst>
            <a:outerShdw rotWithShape="0" algn="bl" dir="4080000" dist="19050">
              <a:schemeClr val="dk1"/>
            </a:outerShdw>
          </a:effectLst>
        </p:spPr>
        <p:txBody>
          <a:bodyPr anchorCtr="0" anchor="t" bIns="91425" lIns="91425" spcFirstLastPara="1" rIns="91425" wrap="square" tIns="91425">
            <a:noAutofit/>
          </a:bodyPr>
          <a:lstStyle>
            <a:lvl1pPr lvl="0" algn="l">
              <a:lnSpc>
                <a:spcPct val="100000"/>
              </a:lnSpc>
              <a:spcBef>
                <a:spcPts val="0"/>
              </a:spcBef>
              <a:spcAft>
                <a:spcPts val="0"/>
              </a:spcAft>
              <a:buSzPts val="3500"/>
              <a:buNone/>
              <a:defRPr>
                <a:solidFill>
                  <a:schemeClr val="lt2"/>
                </a:solidFill>
              </a:defRPr>
            </a:lvl1pPr>
            <a:lvl2pPr lvl="1" algn="l">
              <a:lnSpc>
                <a:spcPct val="100000"/>
              </a:lnSpc>
              <a:spcBef>
                <a:spcPts val="0"/>
              </a:spcBef>
              <a:spcAft>
                <a:spcPts val="0"/>
              </a:spcAft>
              <a:buSzPts val="3500"/>
              <a:buNone/>
              <a:defRPr/>
            </a:lvl2pPr>
            <a:lvl3pPr lvl="2" algn="l">
              <a:lnSpc>
                <a:spcPct val="100000"/>
              </a:lnSpc>
              <a:spcBef>
                <a:spcPts val="0"/>
              </a:spcBef>
              <a:spcAft>
                <a:spcPts val="0"/>
              </a:spcAft>
              <a:buSzPts val="3500"/>
              <a:buNone/>
              <a:defRPr/>
            </a:lvl3pPr>
            <a:lvl4pPr lvl="3" algn="l">
              <a:lnSpc>
                <a:spcPct val="100000"/>
              </a:lnSpc>
              <a:spcBef>
                <a:spcPts val="0"/>
              </a:spcBef>
              <a:spcAft>
                <a:spcPts val="0"/>
              </a:spcAft>
              <a:buSzPts val="3500"/>
              <a:buNone/>
              <a:defRPr/>
            </a:lvl4pPr>
            <a:lvl5pPr lvl="4" algn="l">
              <a:lnSpc>
                <a:spcPct val="100000"/>
              </a:lnSpc>
              <a:spcBef>
                <a:spcPts val="0"/>
              </a:spcBef>
              <a:spcAft>
                <a:spcPts val="0"/>
              </a:spcAft>
              <a:buSzPts val="3500"/>
              <a:buNone/>
              <a:defRPr/>
            </a:lvl5pPr>
            <a:lvl6pPr lvl="5" algn="l">
              <a:lnSpc>
                <a:spcPct val="100000"/>
              </a:lnSpc>
              <a:spcBef>
                <a:spcPts val="0"/>
              </a:spcBef>
              <a:spcAft>
                <a:spcPts val="0"/>
              </a:spcAft>
              <a:buSzPts val="3500"/>
              <a:buNone/>
              <a:defRPr/>
            </a:lvl6pPr>
            <a:lvl7pPr lvl="6" algn="l">
              <a:lnSpc>
                <a:spcPct val="100000"/>
              </a:lnSpc>
              <a:spcBef>
                <a:spcPts val="0"/>
              </a:spcBef>
              <a:spcAft>
                <a:spcPts val="0"/>
              </a:spcAft>
              <a:buSzPts val="3500"/>
              <a:buNone/>
              <a:defRPr/>
            </a:lvl7pPr>
            <a:lvl8pPr lvl="7" algn="l">
              <a:lnSpc>
                <a:spcPct val="100000"/>
              </a:lnSpc>
              <a:spcBef>
                <a:spcPts val="0"/>
              </a:spcBef>
              <a:spcAft>
                <a:spcPts val="0"/>
              </a:spcAft>
              <a:buSzPts val="3500"/>
              <a:buNone/>
              <a:defRPr/>
            </a:lvl8pPr>
            <a:lvl9pPr lvl="8" algn="l">
              <a:lnSpc>
                <a:spcPct val="100000"/>
              </a:lnSpc>
              <a:spcBef>
                <a:spcPts val="0"/>
              </a:spcBef>
              <a:spcAft>
                <a:spcPts val="0"/>
              </a:spcAft>
              <a:buSzPts val="35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0" Type="http://schemas.openxmlformats.org/officeDocument/2006/relationships/theme" Target="../theme/theme3.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dk2"/>
        </a:solidFill>
      </p:bgPr>
    </p:bg>
    <p:spTree>
      <p:nvGrpSpPr>
        <p:cNvPr id="5" name="Shape 5"/>
        <p:cNvGrpSpPr/>
        <p:nvPr/>
      </p:nvGrpSpPr>
      <p:grpSpPr>
        <a:xfrm>
          <a:off x="0" y="0"/>
          <a:ext cx="0" cy="0"/>
          <a:chOff x="0" y="0"/>
          <a:chExt cx="0" cy="0"/>
        </a:xfrm>
      </p:grpSpPr>
      <p:sp>
        <p:nvSpPr>
          <p:cNvPr id="6" name="Google Shape;6;p5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marR="0" rtl="0" algn="l">
              <a:lnSpc>
                <a:spcPct val="100000"/>
              </a:lnSpc>
              <a:spcBef>
                <a:spcPts val="0"/>
              </a:spcBef>
              <a:spcAft>
                <a:spcPts val="0"/>
              </a:spcAft>
              <a:buClr>
                <a:schemeClr val="dk1"/>
              </a:buClr>
              <a:buSzPts val="3500"/>
              <a:buFont typeface="Galada"/>
              <a:buNone/>
              <a:defRPr b="0" i="0" sz="3500" u="none" cap="none" strike="noStrike">
                <a:solidFill>
                  <a:schemeClr val="dk1"/>
                </a:solidFill>
                <a:latin typeface="Galada"/>
                <a:ea typeface="Galada"/>
                <a:cs typeface="Galada"/>
                <a:sym typeface="Galada"/>
              </a:defRPr>
            </a:lvl1pPr>
            <a:lvl2pPr lvl="1" marR="0" rtl="0" algn="l">
              <a:lnSpc>
                <a:spcPct val="100000"/>
              </a:lnSpc>
              <a:spcBef>
                <a:spcPts val="0"/>
              </a:spcBef>
              <a:spcAft>
                <a:spcPts val="0"/>
              </a:spcAft>
              <a:buClr>
                <a:schemeClr val="dk1"/>
              </a:buClr>
              <a:buSzPts val="3500"/>
              <a:buFont typeface="Galada"/>
              <a:buNone/>
              <a:defRPr b="0" i="0" sz="3500" u="none" cap="none" strike="noStrike">
                <a:solidFill>
                  <a:schemeClr val="dk1"/>
                </a:solidFill>
                <a:latin typeface="Galada"/>
                <a:ea typeface="Galada"/>
                <a:cs typeface="Galada"/>
                <a:sym typeface="Galada"/>
              </a:defRPr>
            </a:lvl2pPr>
            <a:lvl3pPr lvl="2" marR="0" rtl="0" algn="l">
              <a:lnSpc>
                <a:spcPct val="100000"/>
              </a:lnSpc>
              <a:spcBef>
                <a:spcPts val="0"/>
              </a:spcBef>
              <a:spcAft>
                <a:spcPts val="0"/>
              </a:spcAft>
              <a:buClr>
                <a:schemeClr val="dk1"/>
              </a:buClr>
              <a:buSzPts val="3500"/>
              <a:buFont typeface="Galada"/>
              <a:buNone/>
              <a:defRPr b="0" i="0" sz="3500" u="none" cap="none" strike="noStrike">
                <a:solidFill>
                  <a:schemeClr val="dk1"/>
                </a:solidFill>
                <a:latin typeface="Galada"/>
                <a:ea typeface="Galada"/>
                <a:cs typeface="Galada"/>
                <a:sym typeface="Galada"/>
              </a:defRPr>
            </a:lvl3pPr>
            <a:lvl4pPr lvl="3" marR="0" rtl="0" algn="l">
              <a:lnSpc>
                <a:spcPct val="100000"/>
              </a:lnSpc>
              <a:spcBef>
                <a:spcPts val="0"/>
              </a:spcBef>
              <a:spcAft>
                <a:spcPts val="0"/>
              </a:spcAft>
              <a:buClr>
                <a:schemeClr val="dk1"/>
              </a:buClr>
              <a:buSzPts val="3500"/>
              <a:buFont typeface="Galada"/>
              <a:buNone/>
              <a:defRPr b="0" i="0" sz="3500" u="none" cap="none" strike="noStrike">
                <a:solidFill>
                  <a:schemeClr val="dk1"/>
                </a:solidFill>
                <a:latin typeface="Galada"/>
                <a:ea typeface="Galada"/>
                <a:cs typeface="Galada"/>
                <a:sym typeface="Galada"/>
              </a:defRPr>
            </a:lvl4pPr>
            <a:lvl5pPr lvl="4" marR="0" rtl="0" algn="l">
              <a:lnSpc>
                <a:spcPct val="100000"/>
              </a:lnSpc>
              <a:spcBef>
                <a:spcPts val="0"/>
              </a:spcBef>
              <a:spcAft>
                <a:spcPts val="0"/>
              </a:spcAft>
              <a:buClr>
                <a:schemeClr val="dk1"/>
              </a:buClr>
              <a:buSzPts val="3500"/>
              <a:buFont typeface="Galada"/>
              <a:buNone/>
              <a:defRPr b="0" i="0" sz="3500" u="none" cap="none" strike="noStrike">
                <a:solidFill>
                  <a:schemeClr val="dk1"/>
                </a:solidFill>
                <a:latin typeface="Galada"/>
                <a:ea typeface="Galada"/>
                <a:cs typeface="Galada"/>
                <a:sym typeface="Galada"/>
              </a:defRPr>
            </a:lvl5pPr>
            <a:lvl6pPr lvl="5" marR="0" rtl="0" algn="l">
              <a:lnSpc>
                <a:spcPct val="100000"/>
              </a:lnSpc>
              <a:spcBef>
                <a:spcPts val="0"/>
              </a:spcBef>
              <a:spcAft>
                <a:spcPts val="0"/>
              </a:spcAft>
              <a:buClr>
                <a:schemeClr val="dk1"/>
              </a:buClr>
              <a:buSzPts val="3500"/>
              <a:buFont typeface="Galada"/>
              <a:buNone/>
              <a:defRPr b="0" i="0" sz="3500" u="none" cap="none" strike="noStrike">
                <a:solidFill>
                  <a:schemeClr val="dk1"/>
                </a:solidFill>
                <a:latin typeface="Galada"/>
                <a:ea typeface="Galada"/>
                <a:cs typeface="Galada"/>
                <a:sym typeface="Galada"/>
              </a:defRPr>
            </a:lvl6pPr>
            <a:lvl7pPr lvl="6" marR="0" rtl="0" algn="l">
              <a:lnSpc>
                <a:spcPct val="100000"/>
              </a:lnSpc>
              <a:spcBef>
                <a:spcPts val="0"/>
              </a:spcBef>
              <a:spcAft>
                <a:spcPts val="0"/>
              </a:spcAft>
              <a:buClr>
                <a:schemeClr val="dk1"/>
              </a:buClr>
              <a:buSzPts val="3500"/>
              <a:buFont typeface="Galada"/>
              <a:buNone/>
              <a:defRPr b="0" i="0" sz="3500" u="none" cap="none" strike="noStrike">
                <a:solidFill>
                  <a:schemeClr val="dk1"/>
                </a:solidFill>
                <a:latin typeface="Galada"/>
                <a:ea typeface="Galada"/>
                <a:cs typeface="Galada"/>
                <a:sym typeface="Galada"/>
              </a:defRPr>
            </a:lvl7pPr>
            <a:lvl8pPr lvl="7" marR="0" rtl="0" algn="l">
              <a:lnSpc>
                <a:spcPct val="100000"/>
              </a:lnSpc>
              <a:spcBef>
                <a:spcPts val="0"/>
              </a:spcBef>
              <a:spcAft>
                <a:spcPts val="0"/>
              </a:spcAft>
              <a:buClr>
                <a:schemeClr val="dk1"/>
              </a:buClr>
              <a:buSzPts val="3500"/>
              <a:buFont typeface="Galada"/>
              <a:buNone/>
              <a:defRPr b="0" i="0" sz="3500" u="none" cap="none" strike="noStrike">
                <a:solidFill>
                  <a:schemeClr val="dk1"/>
                </a:solidFill>
                <a:latin typeface="Galada"/>
                <a:ea typeface="Galada"/>
                <a:cs typeface="Galada"/>
                <a:sym typeface="Galada"/>
              </a:defRPr>
            </a:lvl8pPr>
            <a:lvl9pPr lvl="8" marR="0" rtl="0" algn="l">
              <a:lnSpc>
                <a:spcPct val="100000"/>
              </a:lnSpc>
              <a:spcBef>
                <a:spcPts val="0"/>
              </a:spcBef>
              <a:spcAft>
                <a:spcPts val="0"/>
              </a:spcAft>
              <a:buClr>
                <a:schemeClr val="dk1"/>
              </a:buClr>
              <a:buSzPts val="3500"/>
              <a:buFont typeface="Galada"/>
              <a:buNone/>
              <a:defRPr b="0" i="0" sz="3500" u="none" cap="none" strike="noStrike">
                <a:solidFill>
                  <a:schemeClr val="dk1"/>
                </a:solidFill>
                <a:latin typeface="Galada"/>
                <a:ea typeface="Galada"/>
                <a:cs typeface="Galada"/>
                <a:sym typeface="Galada"/>
              </a:defRPr>
            </a:lvl9pPr>
          </a:lstStyle>
          <a:p/>
        </p:txBody>
      </p:sp>
      <p:sp>
        <p:nvSpPr>
          <p:cNvPr id="7" name="Google Shape;7;p5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marR="0" rtl="0" algn="l">
              <a:lnSpc>
                <a:spcPct val="115000"/>
              </a:lnSpc>
              <a:spcBef>
                <a:spcPts val="0"/>
              </a:spcBef>
              <a:spcAft>
                <a:spcPts val="0"/>
              </a:spcAft>
              <a:buClr>
                <a:schemeClr val="dk1"/>
              </a:buClr>
              <a:buSzPts val="1400"/>
              <a:buFont typeface="Dosis Medium"/>
              <a:buChar char="●"/>
              <a:defRPr b="0" i="0" sz="1400" u="none" cap="none" strike="noStrike">
                <a:solidFill>
                  <a:schemeClr val="dk1"/>
                </a:solidFill>
                <a:latin typeface="Dosis Medium"/>
                <a:ea typeface="Dosis Medium"/>
                <a:cs typeface="Dosis Medium"/>
                <a:sym typeface="Dosis Medium"/>
              </a:defRPr>
            </a:lvl1pPr>
            <a:lvl2pPr indent="-317500" lvl="1" marL="914400" marR="0" rtl="0" algn="l">
              <a:lnSpc>
                <a:spcPct val="115000"/>
              </a:lnSpc>
              <a:spcBef>
                <a:spcPts val="1600"/>
              </a:spcBef>
              <a:spcAft>
                <a:spcPts val="0"/>
              </a:spcAft>
              <a:buClr>
                <a:schemeClr val="dk1"/>
              </a:buClr>
              <a:buSzPts val="1400"/>
              <a:buFont typeface="Dosis Medium"/>
              <a:buChar char="○"/>
              <a:defRPr b="0" i="0" sz="1400" u="none" cap="none" strike="noStrike">
                <a:solidFill>
                  <a:schemeClr val="dk1"/>
                </a:solidFill>
                <a:latin typeface="Dosis Medium"/>
                <a:ea typeface="Dosis Medium"/>
                <a:cs typeface="Dosis Medium"/>
                <a:sym typeface="Dosis Medium"/>
              </a:defRPr>
            </a:lvl2pPr>
            <a:lvl3pPr indent="-317500" lvl="2" marL="1371600" marR="0" rtl="0" algn="l">
              <a:lnSpc>
                <a:spcPct val="115000"/>
              </a:lnSpc>
              <a:spcBef>
                <a:spcPts val="1600"/>
              </a:spcBef>
              <a:spcAft>
                <a:spcPts val="0"/>
              </a:spcAft>
              <a:buClr>
                <a:schemeClr val="dk1"/>
              </a:buClr>
              <a:buSzPts val="1400"/>
              <a:buFont typeface="Dosis Medium"/>
              <a:buChar char="■"/>
              <a:defRPr b="0" i="0" sz="1400" u="none" cap="none" strike="noStrike">
                <a:solidFill>
                  <a:schemeClr val="dk1"/>
                </a:solidFill>
                <a:latin typeface="Dosis Medium"/>
                <a:ea typeface="Dosis Medium"/>
                <a:cs typeface="Dosis Medium"/>
                <a:sym typeface="Dosis Medium"/>
              </a:defRPr>
            </a:lvl3pPr>
            <a:lvl4pPr indent="-317500" lvl="3" marL="1828800" marR="0" rtl="0" algn="l">
              <a:lnSpc>
                <a:spcPct val="115000"/>
              </a:lnSpc>
              <a:spcBef>
                <a:spcPts val="1600"/>
              </a:spcBef>
              <a:spcAft>
                <a:spcPts val="0"/>
              </a:spcAft>
              <a:buClr>
                <a:schemeClr val="dk1"/>
              </a:buClr>
              <a:buSzPts val="1400"/>
              <a:buFont typeface="Dosis Medium"/>
              <a:buChar char="●"/>
              <a:defRPr b="0" i="0" sz="1400" u="none" cap="none" strike="noStrike">
                <a:solidFill>
                  <a:schemeClr val="dk1"/>
                </a:solidFill>
                <a:latin typeface="Dosis Medium"/>
                <a:ea typeface="Dosis Medium"/>
                <a:cs typeface="Dosis Medium"/>
                <a:sym typeface="Dosis Medium"/>
              </a:defRPr>
            </a:lvl4pPr>
            <a:lvl5pPr indent="-317500" lvl="4" marL="2286000" marR="0" rtl="0" algn="l">
              <a:lnSpc>
                <a:spcPct val="115000"/>
              </a:lnSpc>
              <a:spcBef>
                <a:spcPts val="1600"/>
              </a:spcBef>
              <a:spcAft>
                <a:spcPts val="0"/>
              </a:spcAft>
              <a:buClr>
                <a:schemeClr val="dk1"/>
              </a:buClr>
              <a:buSzPts val="1400"/>
              <a:buFont typeface="Dosis Medium"/>
              <a:buChar char="○"/>
              <a:defRPr b="0" i="0" sz="1400" u="none" cap="none" strike="noStrike">
                <a:solidFill>
                  <a:schemeClr val="dk1"/>
                </a:solidFill>
                <a:latin typeface="Dosis Medium"/>
                <a:ea typeface="Dosis Medium"/>
                <a:cs typeface="Dosis Medium"/>
                <a:sym typeface="Dosis Medium"/>
              </a:defRPr>
            </a:lvl5pPr>
            <a:lvl6pPr indent="-317500" lvl="5" marL="2743200" marR="0" rtl="0" algn="l">
              <a:lnSpc>
                <a:spcPct val="115000"/>
              </a:lnSpc>
              <a:spcBef>
                <a:spcPts val="1600"/>
              </a:spcBef>
              <a:spcAft>
                <a:spcPts val="0"/>
              </a:spcAft>
              <a:buClr>
                <a:schemeClr val="dk1"/>
              </a:buClr>
              <a:buSzPts val="1400"/>
              <a:buFont typeface="Dosis Medium"/>
              <a:buChar char="■"/>
              <a:defRPr b="0" i="0" sz="1400" u="none" cap="none" strike="noStrike">
                <a:solidFill>
                  <a:schemeClr val="dk1"/>
                </a:solidFill>
                <a:latin typeface="Dosis Medium"/>
                <a:ea typeface="Dosis Medium"/>
                <a:cs typeface="Dosis Medium"/>
                <a:sym typeface="Dosis Medium"/>
              </a:defRPr>
            </a:lvl6pPr>
            <a:lvl7pPr indent="-317500" lvl="6" marL="3200400" marR="0" rtl="0" algn="l">
              <a:lnSpc>
                <a:spcPct val="115000"/>
              </a:lnSpc>
              <a:spcBef>
                <a:spcPts val="1600"/>
              </a:spcBef>
              <a:spcAft>
                <a:spcPts val="0"/>
              </a:spcAft>
              <a:buClr>
                <a:schemeClr val="dk1"/>
              </a:buClr>
              <a:buSzPts val="1400"/>
              <a:buFont typeface="Dosis Medium"/>
              <a:buChar char="●"/>
              <a:defRPr b="0" i="0" sz="1400" u="none" cap="none" strike="noStrike">
                <a:solidFill>
                  <a:schemeClr val="dk1"/>
                </a:solidFill>
                <a:latin typeface="Dosis Medium"/>
                <a:ea typeface="Dosis Medium"/>
                <a:cs typeface="Dosis Medium"/>
                <a:sym typeface="Dosis Medium"/>
              </a:defRPr>
            </a:lvl7pPr>
            <a:lvl8pPr indent="-317500" lvl="7" marL="3657600" marR="0" rtl="0" algn="l">
              <a:lnSpc>
                <a:spcPct val="115000"/>
              </a:lnSpc>
              <a:spcBef>
                <a:spcPts val="1600"/>
              </a:spcBef>
              <a:spcAft>
                <a:spcPts val="0"/>
              </a:spcAft>
              <a:buClr>
                <a:schemeClr val="dk1"/>
              </a:buClr>
              <a:buSzPts val="1400"/>
              <a:buFont typeface="Dosis Medium"/>
              <a:buChar char="○"/>
              <a:defRPr b="0" i="0" sz="1400" u="none" cap="none" strike="noStrike">
                <a:solidFill>
                  <a:schemeClr val="dk1"/>
                </a:solidFill>
                <a:latin typeface="Dosis Medium"/>
                <a:ea typeface="Dosis Medium"/>
                <a:cs typeface="Dosis Medium"/>
                <a:sym typeface="Dosis Medium"/>
              </a:defRPr>
            </a:lvl8pPr>
            <a:lvl9pPr indent="-317500" lvl="8" marL="4114800" marR="0" rtl="0" algn="l">
              <a:lnSpc>
                <a:spcPct val="115000"/>
              </a:lnSpc>
              <a:spcBef>
                <a:spcPts val="1600"/>
              </a:spcBef>
              <a:spcAft>
                <a:spcPts val="1600"/>
              </a:spcAft>
              <a:buClr>
                <a:schemeClr val="dk1"/>
              </a:buClr>
              <a:buSzPts val="1400"/>
              <a:buFont typeface="Dosis Medium"/>
              <a:buChar char="■"/>
              <a:defRPr b="0" i="0" sz="1400" u="none" cap="none" strike="noStrike">
                <a:solidFill>
                  <a:schemeClr val="dk1"/>
                </a:solidFill>
                <a:latin typeface="Dosis Medium"/>
                <a:ea typeface="Dosis Medium"/>
                <a:cs typeface="Dosis Medium"/>
                <a:sym typeface="Dosis Medium"/>
              </a:defRPr>
            </a:lvl9pPr>
          </a:lstStyle>
          <a:p/>
        </p:txBody>
      </p:sp>
      <p:sp>
        <p:nvSpPr>
          <p:cNvPr id="8" name="Google Shape;8;p51"/>
          <p:cNvSpPr/>
          <p:nvPr/>
        </p:nvSpPr>
        <p:spPr>
          <a:xfrm>
            <a:off x="0" y="0"/>
            <a:ext cx="9144000" cy="5143500"/>
          </a:xfrm>
          <a:prstGeom prst="rect">
            <a:avLst/>
          </a:prstGeom>
          <a:solidFill>
            <a:srgbClr val="FFFFFF"/>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400" u="none" cap="none" strike="noStrike">
              <a:solidFill>
                <a:schemeClr val="lt1"/>
              </a:solidFill>
              <a:latin typeface="Arial"/>
              <a:ea typeface="Arial"/>
              <a:cs typeface="Arial"/>
              <a:sym typeface="Arial"/>
            </a:endParaRPr>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1583" name="Shape 21583"/>
        <p:cNvGrpSpPr/>
        <p:nvPr/>
      </p:nvGrpSpPr>
      <p:grpSpPr>
        <a:xfrm>
          <a:off x="0" y="0"/>
          <a:ext cx="0" cy="0"/>
          <a:chOff x="0" y="0"/>
          <a:chExt cx="0" cy="0"/>
        </a:xfrm>
      </p:grpSpPr>
      <p:sp>
        <p:nvSpPr>
          <p:cNvPr id="21584" name="Google Shape;21584;p75"/>
          <p:cNvSpPr/>
          <p:nvPr/>
        </p:nvSpPr>
        <p:spPr>
          <a:xfrm>
            <a:off x="-1" y="0"/>
            <a:ext cx="9144001" cy="5143500"/>
          </a:xfrm>
          <a:prstGeom prst="rect">
            <a:avLst/>
          </a:prstGeom>
          <a:solidFill>
            <a:srgbClr val="F5EAAA"/>
          </a:solidFill>
          <a:ln cap="flat" cmpd="sng" w="76200">
            <a:solidFill>
              <a:srgbClr val="84B7CA"/>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400" u="none" cap="none" strike="noStrike">
              <a:solidFill>
                <a:schemeClr val="lt1"/>
              </a:solidFill>
              <a:latin typeface="Arial"/>
              <a:ea typeface="Arial"/>
              <a:cs typeface="Arial"/>
              <a:sym typeface="Arial"/>
            </a:endParaRPr>
          </a:p>
        </p:txBody>
      </p:sp>
      <p:sp>
        <p:nvSpPr>
          <p:cNvPr id="21585" name="Google Shape;21585;p7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1pPr>
            <a:lvl2pPr lvl="1"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2pPr>
            <a:lvl3pPr lvl="2"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3pPr>
            <a:lvl4pPr lvl="3"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4pPr>
            <a:lvl5pPr lvl="4"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5pPr>
            <a:lvl6pPr lvl="5"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6pPr>
            <a:lvl7pPr lvl="6"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7pPr>
            <a:lvl8pPr lvl="7"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8pPr>
            <a:lvl9pPr lvl="8"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9pPr>
          </a:lstStyle>
          <a:p/>
        </p:txBody>
      </p:sp>
      <p:sp>
        <p:nvSpPr>
          <p:cNvPr id="21586" name="Google Shape;21586;p7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1pPr>
            <a:lvl2pPr indent="-298450" lvl="1" marL="914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2pPr>
            <a:lvl3pPr indent="-298450" lvl="2" marL="1371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3pPr>
            <a:lvl4pPr indent="-298450" lvl="3" marL="1828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4pPr>
            <a:lvl5pPr indent="-298450" lvl="4" marL="22860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5pPr>
            <a:lvl6pPr indent="-298450" lvl="5" marL="2743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6pPr>
            <a:lvl7pPr indent="-298450" lvl="6" marL="3200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7pPr>
            <a:lvl8pPr indent="-298450" lvl="7" marL="3657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8pPr>
            <a:lvl9pPr indent="-298450" lvl="8" marL="4114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 Id="rId3" Type="http://schemas.openxmlformats.org/officeDocument/2006/relationships/image" Target="../media/image1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 Id="rId3" Type="http://schemas.openxmlformats.org/officeDocument/2006/relationships/image" Target="../media/image14.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 Id="rId3" Type="http://schemas.openxmlformats.org/officeDocument/2006/relationships/image" Target="../media/image1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4.xml"/><Relationship Id="rId3" Type="http://schemas.openxmlformats.org/officeDocument/2006/relationships/image" Target="../media/image17.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5.xml"/><Relationship Id="rId3" Type="http://schemas.openxmlformats.org/officeDocument/2006/relationships/image" Target="../media/image13.png"/><Relationship Id="rId4" Type="http://schemas.openxmlformats.org/officeDocument/2006/relationships/image" Target="../media/image10.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8.xml"/><Relationship Id="rId3" Type="http://schemas.openxmlformats.org/officeDocument/2006/relationships/image" Target="../media/image9.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4.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xml"/><Relationship Id="rId3" Type="http://schemas.openxmlformats.org/officeDocument/2006/relationships/image" Target="../media/image15.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 Id="rId3" Type="http://schemas.openxmlformats.org/officeDocument/2006/relationships/image" Target="../media/image20.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 Id="rId3" Type="http://schemas.openxmlformats.org/officeDocument/2006/relationships/image" Target="../media/image24.jpg"/><Relationship Id="rId4" Type="http://schemas.openxmlformats.org/officeDocument/2006/relationships/image" Target="../media/image18.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 Id="rId3" Type="http://schemas.openxmlformats.org/officeDocument/2006/relationships/image" Target="../media/image19.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xml"/><Relationship Id="rId3" Type="http://schemas.openxmlformats.org/officeDocument/2006/relationships/image" Target="../media/image2.png"/><Relationship Id="rId4" Type="http://schemas.openxmlformats.org/officeDocument/2006/relationships/image" Target="../media/image23.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xml"/><Relationship Id="rId3" Type="http://schemas.openxmlformats.org/officeDocument/2006/relationships/image" Target="../media/image21.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6.xml"/><Relationship Id="rId3" Type="http://schemas.openxmlformats.org/officeDocument/2006/relationships/image" Target="../media/image2.png"/><Relationship Id="rId4" Type="http://schemas.openxmlformats.org/officeDocument/2006/relationships/image" Target="../media/image25.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7.xml"/><Relationship Id="rId3" Type="http://schemas.openxmlformats.org/officeDocument/2006/relationships/image" Target="../media/image8.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8.xml"/><Relationship Id="rId3" Type="http://schemas.openxmlformats.org/officeDocument/2006/relationships/image" Target="../media/image22.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 Id="rId3" Type="http://schemas.openxmlformats.org/officeDocument/2006/relationships/image" Target="../media/image31.jp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 Id="rId3" Type="http://schemas.openxmlformats.org/officeDocument/2006/relationships/image" Target="../media/image5.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0.xml"/><Relationship Id="rId3" Type="http://schemas.openxmlformats.org/officeDocument/2006/relationships/image" Target="../media/image29.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1.xml"/><Relationship Id="rId3" Type="http://schemas.openxmlformats.org/officeDocument/2006/relationships/hyperlink" Target="https://docs.google.com/spreadsheets/d/1XDGxXvExojZk3VY3BkyiCOgz-IhhXB0BXnxuDUS6ysI/copy" TargetMode="External"/><Relationship Id="rId4" Type="http://schemas.openxmlformats.org/officeDocument/2006/relationships/image" Target="../media/image35.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6" Type="http://schemas.openxmlformats.org/officeDocument/2006/relationships/image" Target="../media/image2.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3.xml"/><Relationship Id="rId3" Type="http://schemas.openxmlformats.org/officeDocument/2006/relationships/image" Target="../media/image34.png"/><Relationship Id="rId4" Type="http://schemas.openxmlformats.org/officeDocument/2006/relationships/image" Target="../media/image45.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4.xml"/><Relationship Id="rId3" Type="http://schemas.openxmlformats.org/officeDocument/2006/relationships/image" Target="../media/image26.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5.xml"/><Relationship Id="rId3" Type="http://schemas.openxmlformats.org/officeDocument/2006/relationships/image" Target="../media/image38.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xml"/><Relationship Id="rId3" Type="http://schemas.openxmlformats.org/officeDocument/2006/relationships/image" Target="../media/image36.jpg"/><Relationship Id="rId4" Type="http://schemas.openxmlformats.org/officeDocument/2006/relationships/image" Target="../media/image33.jpg"/><Relationship Id="rId5" Type="http://schemas.openxmlformats.org/officeDocument/2006/relationships/image" Target="../media/image37.jpg"/><Relationship Id="rId6" Type="http://schemas.openxmlformats.org/officeDocument/2006/relationships/image" Target="../media/image27.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8.xml"/><Relationship Id="rId3" Type="http://schemas.openxmlformats.org/officeDocument/2006/relationships/image" Target="../media/image30.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39.xml"/><Relationship Id="rId3" Type="http://schemas.openxmlformats.org/officeDocument/2006/relationships/image" Target="../media/image28.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 Id="rId3" Type="http://schemas.openxmlformats.org/officeDocument/2006/relationships/image" Target="../media/image1.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0.xml"/><Relationship Id="rId3" Type="http://schemas.openxmlformats.org/officeDocument/2006/relationships/image" Target="../media/image25.png"/><Relationship Id="rId4" Type="http://schemas.openxmlformats.org/officeDocument/2006/relationships/image" Target="../media/image32.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3.xml"/><Relationship Id="rId3" Type="http://schemas.openxmlformats.org/officeDocument/2006/relationships/image" Target="../media/image41.png"/><Relationship Id="rId4" Type="http://schemas.openxmlformats.org/officeDocument/2006/relationships/image" Target="../media/image42.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4.xml"/><Relationship Id="rId3" Type="http://schemas.openxmlformats.org/officeDocument/2006/relationships/image" Target="../media/image44.png"/><Relationship Id="rId4" Type="http://schemas.openxmlformats.org/officeDocument/2006/relationships/image" Target="../media/image40.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5.xml"/><Relationship Id="rId3" Type="http://schemas.openxmlformats.org/officeDocument/2006/relationships/image" Target="../media/image43.png"/><Relationship Id="rId4" Type="http://schemas.openxmlformats.org/officeDocument/2006/relationships/image" Target="../media/image29.pn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6.xml"/><Relationship Id="rId3" Type="http://schemas.openxmlformats.org/officeDocument/2006/relationships/image" Target="../media/image4.png"/><Relationship Id="rId4" Type="http://schemas.openxmlformats.org/officeDocument/2006/relationships/image" Target="../media/image39.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 Id="rId3" Type="http://schemas.openxmlformats.org/officeDocument/2006/relationships/image" Target="../media/image7.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50.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 Id="rId3" Type="http://schemas.openxmlformats.org/officeDocument/2006/relationships/image" Target="../media/image2.png"/><Relationship Id="rId4" Type="http://schemas.openxmlformats.org/officeDocument/2006/relationships/image" Target="../media/image3.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8.png"/><Relationship Id="rId4" Type="http://schemas.openxmlformats.org/officeDocument/2006/relationships/image" Target="../media/image9.png"/><Relationship Id="rId5" Type="http://schemas.openxmlformats.org/officeDocument/2006/relationships/image" Target="../media/image16.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91" name="Shape 21591"/>
        <p:cNvGrpSpPr/>
        <p:nvPr/>
      </p:nvGrpSpPr>
      <p:grpSpPr>
        <a:xfrm>
          <a:off x="0" y="0"/>
          <a:ext cx="0" cy="0"/>
          <a:chOff x="0" y="0"/>
          <a:chExt cx="0" cy="0"/>
        </a:xfrm>
      </p:grpSpPr>
      <p:sp>
        <p:nvSpPr>
          <p:cNvPr id="21592" name="Google Shape;21592;p1"/>
          <p:cNvSpPr/>
          <p:nvPr/>
        </p:nvSpPr>
        <p:spPr>
          <a:xfrm>
            <a:off x="987425" y="354013"/>
            <a:ext cx="7272338" cy="3789009"/>
          </a:xfrm>
          <a:custGeom>
            <a:rect b="b" l="l" r="r" t="t"/>
            <a:pathLst>
              <a:path extrusionOk="0" h="1111" w="2046">
                <a:moveTo>
                  <a:pt x="1" y="0"/>
                </a:moveTo>
                <a:cubicBezTo>
                  <a:pt x="685" y="0"/>
                  <a:pt x="1365" y="0"/>
                  <a:pt x="2046" y="0"/>
                </a:cubicBezTo>
                <a:cubicBezTo>
                  <a:pt x="2046" y="369"/>
                  <a:pt x="2046" y="738"/>
                  <a:pt x="2046" y="1109"/>
                </a:cubicBezTo>
                <a:cubicBezTo>
                  <a:pt x="2037" y="1109"/>
                  <a:pt x="2028" y="1110"/>
                  <a:pt x="2018" y="1110"/>
                </a:cubicBezTo>
                <a:cubicBezTo>
                  <a:pt x="1356" y="1110"/>
                  <a:pt x="693" y="1110"/>
                  <a:pt x="31" y="1111"/>
                </a:cubicBezTo>
                <a:cubicBezTo>
                  <a:pt x="8" y="1111"/>
                  <a:pt x="0" y="1106"/>
                  <a:pt x="0" y="1082"/>
                </a:cubicBezTo>
                <a:cubicBezTo>
                  <a:pt x="1" y="730"/>
                  <a:pt x="1" y="378"/>
                  <a:pt x="1" y="26"/>
                </a:cubicBezTo>
                <a:cubicBezTo>
                  <a:pt x="1" y="18"/>
                  <a:pt x="1" y="10"/>
                  <a:pt x="1" y="0"/>
                </a:cubicBezTo>
                <a:close/>
                <a:moveTo>
                  <a:pt x="1024" y="900"/>
                </a:moveTo>
                <a:cubicBezTo>
                  <a:pt x="1215" y="900"/>
                  <a:pt x="1371" y="746"/>
                  <a:pt x="1371" y="555"/>
                </a:cubicBezTo>
                <a:cubicBezTo>
                  <a:pt x="1371" y="363"/>
                  <a:pt x="1215" y="206"/>
                  <a:pt x="1024" y="206"/>
                </a:cubicBezTo>
                <a:cubicBezTo>
                  <a:pt x="834" y="207"/>
                  <a:pt x="677" y="364"/>
                  <a:pt x="677" y="554"/>
                </a:cubicBezTo>
                <a:cubicBezTo>
                  <a:pt x="677" y="744"/>
                  <a:pt x="833" y="900"/>
                  <a:pt x="1024" y="900"/>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593" name="Google Shape;21593;p1"/>
          <p:cNvSpPr txBox="1"/>
          <p:nvPr>
            <p:ph type="ctrTitle"/>
          </p:nvPr>
        </p:nvSpPr>
        <p:spPr>
          <a:xfrm rot="-178">
            <a:off x="1669798" y="2003040"/>
            <a:ext cx="5804400" cy="1570066"/>
          </a:xfrm>
          <a:prstGeom prst="rect">
            <a:avLst/>
          </a:prstGeom>
          <a:noFill/>
          <a:ln>
            <a:noFill/>
          </a:ln>
          <a:effectLst>
            <a:outerShdw rotWithShape="0" algn="bl" dir="1500000" dist="57150">
              <a:srgbClr val="463725"/>
            </a:outerShdw>
          </a:effectLst>
        </p:spPr>
        <p:txBody>
          <a:bodyPr anchorCtr="0" anchor="ctr" bIns="91425" lIns="91425" spcFirstLastPara="1" rIns="91425" wrap="square" tIns="91425">
            <a:noAutofit/>
          </a:bodyPr>
          <a:lstStyle/>
          <a:p>
            <a:pPr indent="0" lvl="0" marL="0" rtl="0" algn="ctr">
              <a:lnSpc>
                <a:spcPct val="90000"/>
              </a:lnSpc>
              <a:spcBef>
                <a:spcPts val="0"/>
              </a:spcBef>
              <a:spcAft>
                <a:spcPts val="0"/>
              </a:spcAft>
              <a:buSzPts val="5200"/>
              <a:buNone/>
            </a:pPr>
            <a:r>
              <a:rPr lang="en"/>
              <a:t>Cinema</a:t>
            </a:r>
            <a:endParaRPr/>
          </a:p>
        </p:txBody>
      </p:sp>
      <p:sp>
        <p:nvSpPr>
          <p:cNvPr id="21594" name="Google Shape;21594;p1"/>
          <p:cNvSpPr txBox="1"/>
          <p:nvPr>
            <p:ph idx="1" type="subTitle"/>
          </p:nvPr>
        </p:nvSpPr>
        <p:spPr>
          <a:xfrm rot="-62936">
            <a:off x="2392433" y="3598946"/>
            <a:ext cx="4359130" cy="409269"/>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400"/>
              <a:buNone/>
            </a:pPr>
            <a:r>
              <a:rPr lang="en">
                <a:solidFill>
                  <a:schemeClr val="lt1"/>
                </a:solidFill>
              </a:rPr>
              <a:t>Here is where your presentation begins</a:t>
            </a:r>
            <a:endParaRPr>
              <a:solidFill>
                <a:schemeClr val="lt1"/>
              </a:solidFill>
            </a:endParaRPr>
          </a:p>
        </p:txBody>
      </p:sp>
      <p:sp>
        <p:nvSpPr>
          <p:cNvPr id="21595" name="Google Shape;21595;p1"/>
          <p:cNvSpPr/>
          <p:nvPr/>
        </p:nvSpPr>
        <p:spPr>
          <a:xfrm>
            <a:off x="2498651" y="3045075"/>
            <a:ext cx="4256293" cy="707886"/>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4000" u="none" cap="none" strike="noStrike">
                <a:solidFill>
                  <a:schemeClr val="lt1"/>
                </a:solidFill>
                <a:latin typeface="Arial Black"/>
                <a:ea typeface="Arial Black"/>
                <a:cs typeface="Arial Black"/>
                <a:sym typeface="Arial Black"/>
              </a:rPr>
              <a:t>Free Template</a:t>
            </a:r>
            <a:endParaRPr b="0" i="0" sz="4000" u="none" cap="none" strike="noStrike">
              <a:solidFill>
                <a:schemeClr val="lt1"/>
              </a:solidFill>
              <a:latin typeface="Arial Black"/>
              <a:ea typeface="Arial Black"/>
              <a:cs typeface="Arial Black"/>
              <a:sym typeface="Arial Black"/>
            </a:endParaRPr>
          </a:p>
        </p:txBody>
      </p:sp>
      <p:sp>
        <p:nvSpPr>
          <p:cNvPr id="21596" name="Google Shape;21596;p1"/>
          <p:cNvSpPr/>
          <p:nvPr/>
        </p:nvSpPr>
        <p:spPr>
          <a:xfrm>
            <a:off x="3827462" y="544513"/>
            <a:ext cx="1589088" cy="1758950"/>
          </a:xfrm>
          <a:custGeom>
            <a:rect b="b" l="l" r="r" t="t"/>
            <a:pathLst>
              <a:path extrusionOk="0" h="377" w="340">
                <a:moveTo>
                  <a:pt x="73" y="135"/>
                </a:moveTo>
                <a:cubicBezTo>
                  <a:pt x="77" y="135"/>
                  <a:pt x="81" y="135"/>
                  <a:pt x="85" y="135"/>
                </a:cubicBezTo>
                <a:cubicBezTo>
                  <a:pt x="165" y="135"/>
                  <a:pt x="245" y="136"/>
                  <a:pt x="325" y="135"/>
                </a:cubicBezTo>
                <a:cubicBezTo>
                  <a:pt x="337" y="135"/>
                  <a:pt x="340" y="139"/>
                  <a:pt x="340" y="151"/>
                </a:cubicBezTo>
                <a:cubicBezTo>
                  <a:pt x="339" y="216"/>
                  <a:pt x="340" y="281"/>
                  <a:pt x="340" y="346"/>
                </a:cubicBezTo>
                <a:cubicBezTo>
                  <a:pt x="340" y="368"/>
                  <a:pt x="330" y="377"/>
                  <a:pt x="307" y="377"/>
                </a:cubicBezTo>
                <a:cubicBezTo>
                  <a:pt x="221" y="377"/>
                  <a:pt x="134" y="377"/>
                  <a:pt x="47" y="377"/>
                </a:cubicBezTo>
                <a:cubicBezTo>
                  <a:pt x="20" y="377"/>
                  <a:pt x="13" y="369"/>
                  <a:pt x="13" y="341"/>
                </a:cubicBezTo>
                <a:cubicBezTo>
                  <a:pt x="13" y="276"/>
                  <a:pt x="13" y="211"/>
                  <a:pt x="12" y="147"/>
                </a:cubicBezTo>
                <a:cubicBezTo>
                  <a:pt x="12" y="138"/>
                  <a:pt x="8" y="130"/>
                  <a:pt x="6" y="122"/>
                </a:cubicBezTo>
                <a:cubicBezTo>
                  <a:pt x="0" y="101"/>
                  <a:pt x="6" y="90"/>
                  <a:pt x="26" y="83"/>
                </a:cubicBezTo>
                <a:cubicBezTo>
                  <a:pt x="66" y="71"/>
                  <a:pt x="105" y="59"/>
                  <a:pt x="145" y="47"/>
                </a:cubicBezTo>
                <a:cubicBezTo>
                  <a:pt x="190" y="34"/>
                  <a:pt x="235" y="20"/>
                  <a:pt x="279" y="7"/>
                </a:cubicBezTo>
                <a:cubicBezTo>
                  <a:pt x="302" y="0"/>
                  <a:pt x="314" y="6"/>
                  <a:pt x="320" y="29"/>
                </a:cubicBezTo>
                <a:cubicBezTo>
                  <a:pt x="328" y="58"/>
                  <a:pt x="333" y="54"/>
                  <a:pt x="301" y="64"/>
                </a:cubicBezTo>
                <a:cubicBezTo>
                  <a:pt x="227" y="86"/>
                  <a:pt x="152" y="108"/>
                  <a:pt x="78" y="131"/>
                </a:cubicBezTo>
                <a:cubicBezTo>
                  <a:pt x="76" y="131"/>
                  <a:pt x="74" y="133"/>
                  <a:pt x="72" y="134"/>
                </a:cubicBezTo>
                <a:cubicBezTo>
                  <a:pt x="72" y="134"/>
                  <a:pt x="72" y="135"/>
                  <a:pt x="73" y="135"/>
                </a:cubicBezTo>
                <a:close/>
                <a:moveTo>
                  <a:pt x="175" y="243"/>
                </a:moveTo>
                <a:cubicBezTo>
                  <a:pt x="151" y="243"/>
                  <a:pt x="127" y="243"/>
                  <a:pt x="103" y="243"/>
                </a:cubicBezTo>
                <a:cubicBezTo>
                  <a:pt x="98" y="244"/>
                  <a:pt x="90" y="247"/>
                  <a:pt x="90" y="250"/>
                </a:cubicBezTo>
                <a:cubicBezTo>
                  <a:pt x="88" y="259"/>
                  <a:pt x="96" y="259"/>
                  <a:pt x="102" y="259"/>
                </a:cubicBezTo>
                <a:cubicBezTo>
                  <a:pt x="152" y="259"/>
                  <a:pt x="201" y="259"/>
                  <a:pt x="250" y="258"/>
                </a:cubicBezTo>
                <a:cubicBezTo>
                  <a:pt x="254" y="258"/>
                  <a:pt x="262" y="254"/>
                  <a:pt x="262" y="251"/>
                </a:cubicBezTo>
                <a:cubicBezTo>
                  <a:pt x="263" y="243"/>
                  <a:pt x="256" y="243"/>
                  <a:pt x="250" y="243"/>
                </a:cubicBezTo>
                <a:cubicBezTo>
                  <a:pt x="225" y="243"/>
                  <a:pt x="200" y="243"/>
                  <a:pt x="175" y="243"/>
                </a:cubicBezTo>
                <a:close/>
                <a:moveTo>
                  <a:pt x="175" y="314"/>
                </a:moveTo>
                <a:cubicBezTo>
                  <a:pt x="201" y="314"/>
                  <a:pt x="226" y="314"/>
                  <a:pt x="251" y="313"/>
                </a:cubicBezTo>
                <a:cubicBezTo>
                  <a:pt x="255" y="313"/>
                  <a:pt x="259" y="308"/>
                  <a:pt x="263" y="306"/>
                </a:cubicBezTo>
                <a:cubicBezTo>
                  <a:pt x="259" y="303"/>
                  <a:pt x="255" y="298"/>
                  <a:pt x="251" y="298"/>
                </a:cubicBezTo>
                <a:cubicBezTo>
                  <a:pt x="201" y="298"/>
                  <a:pt x="151" y="298"/>
                  <a:pt x="101" y="298"/>
                </a:cubicBezTo>
                <a:cubicBezTo>
                  <a:pt x="97" y="298"/>
                  <a:pt x="90" y="303"/>
                  <a:pt x="89" y="306"/>
                </a:cubicBezTo>
                <a:cubicBezTo>
                  <a:pt x="88" y="314"/>
                  <a:pt x="96" y="314"/>
                  <a:pt x="101" y="314"/>
                </a:cubicBezTo>
                <a:cubicBezTo>
                  <a:pt x="126" y="314"/>
                  <a:pt x="151" y="314"/>
                  <a:pt x="175" y="314"/>
                </a:cubicBezTo>
                <a:close/>
                <a:moveTo>
                  <a:pt x="151" y="62"/>
                </a:moveTo>
                <a:cubicBezTo>
                  <a:pt x="170" y="87"/>
                  <a:pt x="180" y="90"/>
                  <a:pt x="198" y="78"/>
                </a:cubicBezTo>
                <a:cubicBezTo>
                  <a:pt x="176" y="52"/>
                  <a:pt x="171" y="51"/>
                  <a:pt x="151" y="62"/>
                </a:cubicBezTo>
                <a:close/>
                <a:moveTo>
                  <a:pt x="214" y="43"/>
                </a:moveTo>
                <a:cubicBezTo>
                  <a:pt x="236" y="69"/>
                  <a:pt x="239" y="70"/>
                  <a:pt x="261" y="60"/>
                </a:cubicBezTo>
                <a:cubicBezTo>
                  <a:pt x="245" y="35"/>
                  <a:pt x="238" y="32"/>
                  <a:pt x="214" y="43"/>
                </a:cubicBezTo>
                <a:close/>
                <a:moveTo>
                  <a:pt x="25" y="100"/>
                </a:moveTo>
                <a:cubicBezTo>
                  <a:pt x="41" y="124"/>
                  <a:pt x="56" y="129"/>
                  <a:pt x="72" y="115"/>
                </a:cubicBezTo>
                <a:cubicBezTo>
                  <a:pt x="47" y="89"/>
                  <a:pt x="46" y="89"/>
                  <a:pt x="25" y="100"/>
                </a:cubicBezTo>
                <a:close/>
                <a:moveTo>
                  <a:pt x="88" y="81"/>
                </a:moveTo>
                <a:cubicBezTo>
                  <a:pt x="107" y="106"/>
                  <a:pt x="113" y="108"/>
                  <a:pt x="135" y="98"/>
                </a:cubicBezTo>
                <a:cubicBezTo>
                  <a:pt x="115" y="72"/>
                  <a:pt x="110" y="70"/>
                  <a:pt x="88" y="81"/>
                </a:cubicBezTo>
                <a:close/>
                <a:moveTo>
                  <a:pt x="221" y="177"/>
                </a:moveTo>
                <a:cubicBezTo>
                  <a:pt x="247" y="180"/>
                  <a:pt x="250" y="178"/>
                  <a:pt x="259" y="151"/>
                </a:cubicBezTo>
                <a:cubicBezTo>
                  <a:pt x="236" y="147"/>
                  <a:pt x="233" y="149"/>
                  <a:pt x="221" y="177"/>
                </a:cubicBezTo>
                <a:close/>
                <a:moveTo>
                  <a:pt x="196" y="151"/>
                </a:moveTo>
                <a:cubicBezTo>
                  <a:pt x="170" y="148"/>
                  <a:pt x="164" y="153"/>
                  <a:pt x="159" y="177"/>
                </a:cubicBezTo>
                <a:cubicBezTo>
                  <a:pt x="183" y="180"/>
                  <a:pt x="186" y="178"/>
                  <a:pt x="196" y="151"/>
                </a:cubicBezTo>
                <a:close/>
                <a:moveTo>
                  <a:pt x="133" y="151"/>
                </a:moveTo>
                <a:cubicBezTo>
                  <a:pt x="108" y="147"/>
                  <a:pt x="100" y="153"/>
                  <a:pt x="95" y="177"/>
                </a:cubicBezTo>
                <a:cubicBezTo>
                  <a:pt x="124" y="178"/>
                  <a:pt x="116" y="184"/>
                  <a:pt x="133" y="151"/>
                </a:cubicBezTo>
                <a:close/>
                <a:moveTo>
                  <a:pt x="285" y="177"/>
                </a:moveTo>
                <a:cubicBezTo>
                  <a:pt x="310" y="180"/>
                  <a:pt x="317" y="175"/>
                  <a:pt x="322" y="151"/>
                </a:cubicBezTo>
                <a:cubicBezTo>
                  <a:pt x="297" y="148"/>
                  <a:pt x="295" y="149"/>
                  <a:pt x="285" y="177"/>
                </a:cubicBezTo>
                <a:close/>
                <a:moveTo>
                  <a:pt x="69" y="151"/>
                </a:moveTo>
                <a:cubicBezTo>
                  <a:pt x="44" y="148"/>
                  <a:pt x="37" y="153"/>
                  <a:pt x="32" y="177"/>
                </a:cubicBezTo>
                <a:cubicBezTo>
                  <a:pt x="57" y="180"/>
                  <a:pt x="59" y="178"/>
                  <a:pt x="69" y="151"/>
                </a:cubicBezTo>
                <a:close/>
                <a:moveTo>
                  <a:pt x="310" y="47"/>
                </a:moveTo>
                <a:cubicBezTo>
                  <a:pt x="303" y="17"/>
                  <a:pt x="296" y="12"/>
                  <a:pt x="276" y="25"/>
                </a:cubicBezTo>
                <a:cubicBezTo>
                  <a:pt x="288" y="32"/>
                  <a:pt x="292" y="47"/>
                  <a:pt x="310" y="47"/>
                </a:cubicBezTo>
                <a:close/>
              </a:path>
            </a:pathLst>
          </a:custGeom>
          <a:solidFill>
            <a:srgbClr val="A63E2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21597" name="Google Shape;21597;p1"/>
          <p:cNvGrpSpPr/>
          <p:nvPr/>
        </p:nvGrpSpPr>
        <p:grpSpPr>
          <a:xfrm>
            <a:off x="387351" y="4295776"/>
            <a:ext cx="8370887" cy="660400"/>
            <a:chOff x="387351" y="4295776"/>
            <a:chExt cx="8370887" cy="660400"/>
          </a:xfrm>
        </p:grpSpPr>
        <p:sp>
          <p:nvSpPr>
            <p:cNvPr id="21598" name="Google Shape;21598;p1"/>
            <p:cNvSpPr/>
            <p:nvPr/>
          </p:nvSpPr>
          <p:spPr>
            <a:xfrm>
              <a:off x="6745288" y="4664076"/>
              <a:ext cx="476250" cy="279400"/>
            </a:xfrm>
            <a:custGeom>
              <a:rect b="b" l="l" r="r" t="t"/>
              <a:pathLst>
                <a:path extrusionOk="0" h="292" w="501">
                  <a:moveTo>
                    <a:pt x="499" y="292"/>
                  </a:moveTo>
                  <a:cubicBezTo>
                    <a:pt x="333" y="292"/>
                    <a:pt x="170" y="292"/>
                    <a:pt x="4" y="292"/>
                  </a:cubicBezTo>
                  <a:cubicBezTo>
                    <a:pt x="3" y="286"/>
                    <a:pt x="1" y="280"/>
                    <a:pt x="1" y="274"/>
                  </a:cubicBezTo>
                  <a:cubicBezTo>
                    <a:pt x="2" y="216"/>
                    <a:pt x="0" y="158"/>
                    <a:pt x="5" y="100"/>
                  </a:cubicBezTo>
                  <a:cubicBezTo>
                    <a:pt x="10" y="43"/>
                    <a:pt x="53" y="4"/>
                    <a:pt x="109" y="3"/>
                  </a:cubicBezTo>
                  <a:cubicBezTo>
                    <a:pt x="204" y="1"/>
                    <a:pt x="299" y="0"/>
                    <a:pt x="395" y="3"/>
                  </a:cubicBezTo>
                  <a:cubicBezTo>
                    <a:pt x="452" y="4"/>
                    <a:pt x="495" y="46"/>
                    <a:pt x="498" y="104"/>
                  </a:cubicBezTo>
                  <a:cubicBezTo>
                    <a:pt x="501" y="166"/>
                    <a:pt x="499" y="228"/>
                    <a:pt x="499" y="292"/>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599" name="Google Shape;21599;p1"/>
            <p:cNvSpPr/>
            <p:nvPr/>
          </p:nvSpPr>
          <p:spPr>
            <a:xfrm>
              <a:off x="7262813" y="4665663"/>
              <a:ext cx="476250" cy="276225"/>
            </a:xfrm>
            <a:custGeom>
              <a:rect b="b" l="l" r="r" t="t"/>
              <a:pathLst>
                <a:path extrusionOk="0" h="290" w="501">
                  <a:moveTo>
                    <a:pt x="499" y="290"/>
                  </a:moveTo>
                  <a:cubicBezTo>
                    <a:pt x="333" y="290"/>
                    <a:pt x="169" y="290"/>
                    <a:pt x="1" y="290"/>
                  </a:cubicBezTo>
                  <a:cubicBezTo>
                    <a:pt x="1" y="262"/>
                    <a:pt x="1" y="235"/>
                    <a:pt x="1" y="207"/>
                  </a:cubicBezTo>
                  <a:cubicBezTo>
                    <a:pt x="2" y="171"/>
                    <a:pt x="0" y="134"/>
                    <a:pt x="4" y="99"/>
                  </a:cubicBezTo>
                  <a:cubicBezTo>
                    <a:pt x="12" y="40"/>
                    <a:pt x="55" y="2"/>
                    <a:pt x="114" y="1"/>
                  </a:cubicBezTo>
                  <a:cubicBezTo>
                    <a:pt x="206" y="0"/>
                    <a:pt x="298" y="0"/>
                    <a:pt x="389" y="1"/>
                  </a:cubicBezTo>
                  <a:cubicBezTo>
                    <a:pt x="450" y="2"/>
                    <a:pt x="496" y="45"/>
                    <a:pt x="498" y="105"/>
                  </a:cubicBezTo>
                  <a:cubicBezTo>
                    <a:pt x="501" y="166"/>
                    <a:pt x="499" y="227"/>
                    <a:pt x="499" y="290"/>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00" name="Google Shape;21600;p1"/>
            <p:cNvSpPr/>
            <p:nvPr/>
          </p:nvSpPr>
          <p:spPr>
            <a:xfrm>
              <a:off x="8283575" y="4660901"/>
              <a:ext cx="474663" cy="276225"/>
            </a:xfrm>
            <a:custGeom>
              <a:rect b="b" l="l" r="r" t="t"/>
              <a:pathLst>
                <a:path extrusionOk="0" h="290" w="500">
                  <a:moveTo>
                    <a:pt x="2" y="290"/>
                  </a:moveTo>
                  <a:cubicBezTo>
                    <a:pt x="2" y="227"/>
                    <a:pt x="0" y="166"/>
                    <a:pt x="3" y="106"/>
                  </a:cubicBezTo>
                  <a:cubicBezTo>
                    <a:pt x="5" y="46"/>
                    <a:pt x="52" y="3"/>
                    <a:pt x="115" y="1"/>
                  </a:cubicBezTo>
                  <a:cubicBezTo>
                    <a:pt x="206" y="0"/>
                    <a:pt x="297" y="0"/>
                    <a:pt x="387" y="1"/>
                  </a:cubicBezTo>
                  <a:cubicBezTo>
                    <a:pt x="455" y="3"/>
                    <a:pt x="498" y="49"/>
                    <a:pt x="499" y="117"/>
                  </a:cubicBezTo>
                  <a:cubicBezTo>
                    <a:pt x="500" y="174"/>
                    <a:pt x="499" y="231"/>
                    <a:pt x="499" y="290"/>
                  </a:cubicBezTo>
                  <a:cubicBezTo>
                    <a:pt x="333" y="290"/>
                    <a:pt x="169" y="290"/>
                    <a:pt x="2" y="290"/>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01" name="Google Shape;21601;p1"/>
            <p:cNvSpPr/>
            <p:nvPr/>
          </p:nvSpPr>
          <p:spPr>
            <a:xfrm>
              <a:off x="7766050" y="4660901"/>
              <a:ext cx="474663" cy="277813"/>
            </a:xfrm>
            <a:custGeom>
              <a:rect b="b" l="l" r="r" t="t"/>
              <a:pathLst>
                <a:path extrusionOk="0" h="291" w="499">
                  <a:moveTo>
                    <a:pt x="497" y="291"/>
                  </a:moveTo>
                  <a:cubicBezTo>
                    <a:pt x="331" y="291"/>
                    <a:pt x="168" y="291"/>
                    <a:pt x="0" y="291"/>
                  </a:cubicBezTo>
                  <a:cubicBezTo>
                    <a:pt x="0" y="262"/>
                    <a:pt x="0" y="233"/>
                    <a:pt x="0" y="204"/>
                  </a:cubicBezTo>
                  <a:cubicBezTo>
                    <a:pt x="0" y="175"/>
                    <a:pt x="0" y="146"/>
                    <a:pt x="1" y="117"/>
                  </a:cubicBezTo>
                  <a:cubicBezTo>
                    <a:pt x="2" y="50"/>
                    <a:pt x="47" y="3"/>
                    <a:pt x="113" y="2"/>
                  </a:cubicBezTo>
                  <a:cubicBezTo>
                    <a:pt x="204" y="0"/>
                    <a:pt x="295" y="0"/>
                    <a:pt x="386" y="1"/>
                  </a:cubicBezTo>
                  <a:cubicBezTo>
                    <a:pt x="453" y="3"/>
                    <a:pt x="497" y="49"/>
                    <a:pt x="498" y="116"/>
                  </a:cubicBezTo>
                  <a:cubicBezTo>
                    <a:pt x="499" y="170"/>
                    <a:pt x="498" y="224"/>
                    <a:pt x="498" y="277"/>
                  </a:cubicBezTo>
                  <a:cubicBezTo>
                    <a:pt x="498" y="281"/>
                    <a:pt x="498" y="284"/>
                    <a:pt x="497" y="291"/>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02" name="Google Shape;21602;p1"/>
            <p:cNvSpPr/>
            <p:nvPr/>
          </p:nvSpPr>
          <p:spPr>
            <a:xfrm>
              <a:off x="8123238" y="4295776"/>
              <a:ext cx="312738" cy="322263"/>
            </a:xfrm>
            <a:custGeom>
              <a:rect b="b" l="l" r="r" t="t"/>
              <a:pathLst>
                <a:path extrusionOk="0" h="338" w="328">
                  <a:moveTo>
                    <a:pt x="167" y="338"/>
                  </a:moveTo>
                  <a:cubicBezTo>
                    <a:pt x="145" y="332"/>
                    <a:pt x="127" y="329"/>
                    <a:pt x="109" y="324"/>
                  </a:cubicBezTo>
                  <a:cubicBezTo>
                    <a:pt x="82" y="317"/>
                    <a:pt x="67" y="302"/>
                    <a:pt x="64" y="272"/>
                  </a:cubicBezTo>
                  <a:cubicBezTo>
                    <a:pt x="60" y="236"/>
                    <a:pt x="40" y="207"/>
                    <a:pt x="15" y="180"/>
                  </a:cubicBezTo>
                  <a:cubicBezTo>
                    <a:pt x="7" y="172"/>
                    <a:pt x="0" y="158"/>
                    <a:pt x="1" y="147"/>
                  </a:cubicBezTo>
                  <a:cubicBezTo>
                    <a:pt x="7" y="68"/>
                    <a:pt x="85" y="0"/>
                    <a:pt x="166" y="2"/>
                  </a:cubicBezTo>
                  <a:cubicBezTo>
                    <a:pt x="248" y="3"/>
                    <a:pt x="322" y="69"/>
                    <a:pt x="328" y="147"/>
                  </a:cubicBezTo>
                  <a:cubicBezTo>
                    <a:pt x="328" y="157"/>
                    <a:pt x="323" y="171"/>
                    <a:pt x="315" y="178"/>
                  </a:cubicBezTo>
                  <a:cubicBezTo>
                    <a:pt x="284" y="208"/>
                    <a:pt x="265" y="244"/>
                    <a:pt x="260" y="286"/>
                  </a:cubicBezTo>
                  <a:cubicBezTo>
                    <a:pt x="259" y="303"/>
                    <a:pt x="251" y="312"/>
                    <a:pt x="237" y="317"/>
                  </a:cubicBezTo>
                  <a:cubicBezTo>
                    <a:pt x="213" y="325"/>
                    <a:pt x="189" y="331"/>
                    <a:pt x="167" y="338"/>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03" name="Google Shape;21603;p1"/>
            <p:cNvSpPr/>
            <p:nvPr/>
          </p:nvSpPr>
          <p:spPr>
            <a:xfrm>
              <a:off x="7102475" y="4302126"/>
              <a:ext cx="314325" cy="325438"/>
            </a:xfrm>
            <a:custGeom>
              <a:rect b="b" l="l" r="r" t="t"/>
              <a:pathLst>
                <a:path extrusionOk="0" h="341" w="330">
                  <a:moveTo>
                    <a:pt x="166" y="1"/>
                  </a:moveTo>
                  <a:cubicBezTo>
                    <a:pt x="250" y="1"/>
                    <a:pt x="323" y="67"/>
                    <a:pt x="329" y="151"/>
                  </a:cubicBezTo>
                  <a:cubicBezTo>
                    <a:pt x="330" y="158"/>
                    <a:pt x="325" y="168"/>
                    <a:pt x="320" y="173"/>
                  </a:cubicBezTo>
                  <a:cubicBezTo>
                    <a:pt x="286" y="203"/>
                    <a:pt x="267" y="241"/>
                    <a:pt x="259" y="287"/>
                  </a:cubicBezTo>
                  <a:cubicBezTo>
                    <a:pt x="257" y="297"/>
                    <a:pt x="249" y="309"/>
                    <a:pt x="240" y="314"/>
                  </a:cubicBezTo>
                  <a:cubicBezTo>
                    <a:pt x="189" y="341"/>
                    <a:pt x="137" y="340"/>
                    <a:pt x="86" y="312"/>
                  </a:cubicBezTo>
                  <a:cubicBezTo>
                    <a:pt x="78" y="307"/>
                    <a:pt x="70" y="295"/>
                    <a:pt x="69" y="286"/>
                  </a:cubicBezTo>
                  <a:cubicBezTo>
                    <a:pt x="62" y="244"/>
                    <a:pt x="44" y="208"/>
                    <a:pt x="14" y="177"/>
                  </a:cubicBezTo>
                  <a:cubicBezTo>
                    <a:pt x="6" y="170"/>
                    <a:pt x="0" y="156"/>
                    <a:pt x="1" y="146"/>
                  </a:cubicBezTo>
                  <a:cubicBezTo>
                    <a:pt x="11" y="63"/>
                    <a:pt x="83" y="0"/>
                    <a:pt x="166" y="1"/>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04" name="Google Shape;21604;p1"/>
            <p:cNvSpPr/>
            <p:nvPr/>
          </p:nvSpPr>
          <p:spPr>
            <a:xfrm>
              <a:off x="7354888" y="4451351"/>
              <a:ext cx="327025" cy="193675"/>
            </a:xfrm>
            <a:custGeom>
              <a:rect b="b" l="l" r="r" t="t"/>
              <a:pathLst>
                <a:path extrusionOk="0" h="203" w="344">
                  <a:moveTo>
                    <a:pt x="326" y="202"/>
                  </a:moveTo>
                  <a:cubicBezTo>
                    <a:pt x="321" y="202"/>
                    <a:pt x="316" y="203"/>
                    <a:pt x="311" y="203"/>
                  </a:cubicBezTo>
                  <a:cubicBezTo>
                    <a:pt x="214" y="203"/>
                    <a:pt x="118" y="203"/>
                    <a:pt x="21" y="203"/>
                  </a:cubicBezTo>
                  <a:cubicBezTo>
                    <a:pt x="0" y="143"/>
                    <a:pt x="35" y="72"/>
                    <a:pt x="80" y="39"/>
                  </a:cubicBezTo>
                  <a:cubicBezTo>
                    <a:pt x="132" y="2"/>
                    <a:pt x="210" y="0"/>
                    <a:pt x="263" y="37"/>
                  </a:cubicBezTo>
                  <a:cubicBezTo>
                    <a:pt x="317" y="75"/>
                    <a:pt x="344" y="144"/>
                    <a:pt x="326" y="202"/>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05" name="Google Shape;21605;p1"/>
            <p:cNvSpPr/>
            <p:nvPr/>
          </p:nvSpPr>
          <p:spPr>
            <a:xfrm>
              <a:off x="6832600" y="4449763"/>
              <a:ext cx="325438" cy="193675"/>
            </a:xfrm>
            <a:custGeom>
              <a:rect b="b" l="l" r="r" t="t"/>
              <a:pathLst>
                <a:path extrusionOk="0" h="203" w="341">
                  <a:moveTo>
                    <a:pt x="324" y="203"/>
                  </a:moveTo>
                  <a:cubicBezTo>
                    <a:pt x="221" y="203"/>
                    <a:pt x="120" y="203"/>
                    <a:pt x="19" y="203"/>
                  </a:cubicBezTo>
                  <a:cubicBezTo>
                    <a:pt x="0" y="150"/>
                    <a:pt x="24" y="82"/>
                    <a:pt x="76" y="43"/>
                  </a:cubicBezTo>
                  <a:cubicBezTo>
                    <a:pt x="128" y="2"/>
                    <a:pt x="205" y="0"/>
                    <a:pt x="261" y="38"/>
                  </a:cubicBezTo>
                  <a:cubicBezTo>
                    <a:pt x="314" y="75"/>
                    <a:pt x="341" y="143"/>
                    <a:pt x="324" y="203"/>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06" name="Google Shape;21606;p1"/>
            <p:cNvSpPr/>
            <p:nvPr/>
          </p:nvSpPr>
          <p:spPr>
            <a:xfrm>
              <a:off x="8382000" y="4448176"/>
              <a:ext cx="319088" cy="190500"/>
            </a:xfrm>
            <a:custGeom>
              <a:rect b="b" l="l" r="r" t="t"/>
              <a:pathLst>
                <a:path extrusionOk="0" h="201" w="336">
                  <a:moveTo>
                    <a:pt x="13" y="201"/>
                  </a:moveTo>
                  <a:cubicBezTo>
                    <a:pt x="0" y="133"/>
                    <a:pt x="25" y="70"/>
                    <a:pt x="80" y="35"/>
                  </a:cubicBezTo>
                  <a:cubicBezTo>
                    <a:pt x="133" y="0"/>
                    <a:pt x="207" y="1"/>
                    <a:pt x="259" y="38"/>
                  </a:cubicBezTo>
                  <a:cubicBezTo>
                    <a:pt x="311" y="75"/>
                    <a:pt x="336" y="140"/>
                    <a:pt x="320" y="201"/>
                  </a:cubicBezTo>
                  <a:cubicBezTo>
                    <a:pt x="218" y="201"/>
                    <a:pt x="115" y="201"/>
                    <a:pt x="13" y="201"/>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07" name="Google Shape;21607;p1"/>
            <p:cNvSpPr/>
            <p:nvPr/>
          </p:nvSpPr>
          <p:spPr>
            <a:xfrm>
              <a:off x="7858125" y="4445001"/>
              <a:ext cx="315913" cy="193675"/>
            </a:xfrm>
            <a:custGeom>
              <a:rect b="b" l="l" r="r" t="t"/>
              <a:pathLst>
                <a:path extrusionOk="0" h="203" w="332">
                  <a:moveTo>
                    <a:pt x="10" y="203"/>
                  </a:moveTo>
                  <a:cubicBezTo>
                    <a:pt x="0" y="130"/>
                    <a:pt x="22" y="72"/>
                    <a:pt x="83" y="35"/>
                  </a:cubicBezTo>
                  <a:cubicBezTo>
                    <a:pt x="141" y="0"/>
                    <a:pt x="201" y="1"/>
                    <a:pt x="256" y="40"/>
                  </a:cubicBezTo>
                  <a:cubicBezTo>
                    <a:pt x="312" y="79"/>
                    <a:pt x="332" y="134"/>
                    <a:pt x="321" y="203"/>
                  </a:cubicBezTo>
                  <a:cubicBezTo>
                    <a:pt x="217" y="203"/>
                    <a:pt x="115" y="203"/>
                    <a:pt x="10" y="203"/>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08" name="Google Shape;21608;p1"/>
            <p:cNvSpPr/>
            <p:nvPr/>
          </p:nvSpPr>
          <p:spPr>
            <a:xfrm>
              <a:off x="4633912" y="4676776"/>
              <a:ext cx="476250" cy="279400"/>
            </a:xfrm>
            <a:custGeom>
              <a:rect b="b" l="l" r="r" t="t"/>
              <a:pathLst>
                <a:path extrusionOk="0" h="292" w="501">
                  <a:moveTo>
                    <a:pt x="499" y="292"/>
                  </a:moveTo>
                  <a:cubicBezTo>
                    <a:pt x="333" y="292"/>
                    <a:pt x="170" y="292"/>
                    <a:pt x="4" y="292"/>
                  </a:cubicBezTo>
                  <a:cubicBezTo>
                    <a:pt x="3" y="286"/>
                    <a:pt x="1" y="280"/>
                    <a:pt x="1" y="274"/>
                  </a:cubicBezTo>
                  <a:cubicBezTo>
                    <a:pt x="2" y="216"/>
                    <a:pt x="0" y="158"/>
                    <a:pt x="5" y="100"/>
                  </a:cubicBezTo>
                  <a:cubicBezTo>
                    <a:pt x="10" y="43"/>
                    <a:pt x="53" y="4"/>
                    <a:pt x="109" y="3"/>
                  </a:cubicBezTo>
                  <a:cubicBezTo>
                    <a:pt x="204" y="1"/>
                    <a:pt x="299" y="0"/>
                    <a:pt x="395" y="3"/>
                  </a:cubicBezTo>
                  <a:cubicBezTo>
                    <a:pt x="452" y="4"/>
                    <a:pt x="495" y="46"/>
                    <a:pt x="498" y="104"/>
                  </a:cubicBezTo>
                  <a:cubicBezTo>
                    <a:pt x="501" y="166"/>
                    <a:pt x="499" y="228"/>
                    <a:pt x="499" y="292"/>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09" name="Google Shape;21609;p1"/>
            <p:cNvSpPr/>
            <p:nvPr/>
          </p:nvSpPr>
          <p:spPr>
            <a:xfrm>
              <a:off x="5151438" y="4678363"/>
              <a:ext cx="477838" cy="276225"/>
            </a:xfrm>
            <a:custGeom>
              <a:rect b="b" l="l" r="r" t="t"/>
              <a:pathLst>
                <a:path extrusionOk="0" h="290" w="501">
                  <a:moveTo>
                    <a:pt x="499" y="290"/>
                  </a:moveTo>
                  <a:cubicBezTo>
                    <a:pt x="333" y="290"/>
                    <a:pt x="169" y="290"/>
                    <a:pt x="1" y="290"/>
                  </a:cubicBezTo>
                  <a:cubicBezTo>
                    <a:pt x="1" y="262"/>
                    <a:pt x="1" y="235"/>
                    <a:pt x="1" y="207"/>
                  </a:cubicBezTo>
                  <a:cubicBezTo>
                    <a:pt x="2" y="171"/>
                    <a:pt x="0" y="134"/>
                    <a:pt x="4" y="99"/>
                  </a:cubicBezTo>
                  <a:cubicBezTo>
                    <a:pt x="12" y="40"/>
                    <a:pt x="55" y="2"/>
                    <a:pt x="114" y="1"/>
                  </a:cubicBezTo>
                  <a:cubicBezTo>
                    <a:pt x="206" y="0"/>
                    <a:pt x="298" y="0"/>
                    <a:pt x="389" y="1"/>
                  </a:cubicBezTo>
                  <a:cubicBezTo>
                    <a:pt x="450" y="2"/>
                    <a:pt x="496" y="45"/>
                    <a:pt x="498" y="105"/>
                  </a:cubicBezTo>
                  <a:cubicBezTo>
                    <a:pt x="501" y="166"/>
                    <a:pt x="499" y="227"/>
                    <a:pt x="499" y="290"/>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10" name="Google Shape;21610;p1"/>
            <p:cNvSpPr/>
            <p:nvPr/>
          </p:nvSpPr>
          <p:spPr>
            <a:xfrm>
              <a:off x="6173788" y="4673601"/>
              <a:ext cx="474663" cy="276225"/>
            </a:xfrm>
            <a:custGeom>
              <a:rect b="b" l="l" r="r" t="t"/>
              <a:pathLst>
                <a:path extrusionOk="0" h="290" w="500">
                  <a:moveTo>
                    <a:pt x="2" y="290"/>
                  </a:moveTo>
                  <a:cubicBezTo>
                    <a:pt x="2" y="227"/>
                    <a:pt x="0" y="166"/>
                    <a:pt x="3" y="106"/>
                  </a:cubicBezTo>
                  <a:cubicBezTo>
                    <a:pt x="5" y="46"/>
                    <a:pt x="52" y="3"/>
                    <a:pt x="115" y="1"/>
                  </a:cubicBezTo>
                  <a:cubicBezTo>
                    <a:pt x="206" y="0"/>
                    <a:pt x="297" y="0"/>
                    <a:pt x="387" y="1"/>
                  </a:cubicBezTo>
                  <a:cubicBezTo>
                    <a:pt x="455" y="3"/>
                    <a:pt x="498" y="49"/>
                    <a:pt x="499" y="117"/>
                  </a:cubicBezTo>
                  <a:cubicBezTo>
                    <a:pt x="500" y="174"/>
                    <a:pt x="499" y="231"/>
                    <a:pt x="499" y="290"/>
                  </a:cubicBezTo>
                  <a:cubicBezTo>
                    <a:pt x="333" y="290"/>
                    <a:pt x="169" y="290"/>
                    <a:pt x="2" y="290"/>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11" name="Google Shape;21611;p1"/>
            <p:cNvSpPr/>
            <p:nvPr/>
          </p:nvSpPr>
          <p:spPr>
            <a:xfrm>
              <a:off x="5656263" y="4673601"/>
              <a:ext cx="474663" cy="277813"/>
            </a:xfrm>
            <a:custGeom>
              <a:rect b="b" l="l" r="r" t="t"/>
              <a:pathLst>
                <a:path extrusionOk="0" h="291" w="499">
                  <a:moveTo>
                    <a:pt x="497" y="291"/>
                  </a:moveTo>
                  <a:cubicBezTo>
                    <a:pt x="331" y="291"/>
                    <a:pt x="168" y="291"/>
                    <a:pt x="0" y="291"/>
                  </a:cubicBezTo>
                  <a:cubicBezTo>
                    <a:pt x="0" y="262"/>
                    <a:pt x="0" y="233"/>
                    <a:pt x="0" y="204"/>
                  </a:cubicBezTo>
                  <a:cubicBezTo>
                    <a:pt x="0" y="175"/>
                    <a:pt x="0" y="146"/>
                    <a:pt x="1" y="117"/>
                  </a:cubicBezTo>
                  <a:cubicBezTo>
                    <a:pt x="2" y="50"/>
                    <a:pt x="47" y="3"/>
                    <a:pt x="113" y="2"/>
                  </a:cubicBezTo>
                  <a:cubicBezTo>
                    <a:pt x="204" y="0"/>
                    <a:pt x="295" y="0"/>
                    <a:pt x="386" y="1"/>
                  </a:cubicBezTo>
                  <a:cubicBezTo>
                    <a:pt x="453" y="3"/>
                    <a:pt x="497" y="49"/>
                    <a:pt x="498" y="116"/>
                  </a:cubicBezTo>
                  <a:cubicBezTo>
                    <a:pt x="499" y="170"/>
                    <a:pt x="498" y="224"/>
                    <a:pt x="498" y="277"/>
                  </a:cubicBezTo>
                  <a:cubicBezTo>
                    <a:pt x="498" y="281"/>
                    <a:pt x="498" y="284"/>
                    <a:pt x="497" y="291"/>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12" name="Google Shape;21612;p1"/>
            <p:cNvSpPr/>
            <p:nvPr/>
          </p:nvSpPr>
          <p:spPr>
            <a:xfrm>
              <a:off x="6013450" y="4308476"/>
              <a:ext cx="312738" cy="322263"/>
            </a:xfrm>
            <a:custGeom>
              <a:rect b="b" l="l" r="r" t="t"/>
              <a:pathLst>
                <a:path extrusionOk="0" h="338" w="328">
                  <a:moveTo>
                    <a:pt x="167" y="338"/>
                  </a:moveTo>
                  <a:cubicBezTo>
                    <a:pt x="145" y="332"/>
                    <a:pt x="127" y="329"/>
                    <a:pt x="109" y="324"/>
                  </a:cubicBezTo>
                  <a:cubicBezTo>
                    <a:pt x="82" y="317"/>
                    <a:pt x="67" y="302"/>
                    <a:pt x="64" y="272"/>
                  </a:cubicBezTo>
                  <a:cubicBezTo>
                    <a:pt x="60" y="236"/>
                    <a:pt x="40" y="207"/>
                    <a:pt x="15" y="180"/>
                  </a:cubicBezTo>
                  <a:cubicBezTo>
                    <a:pt x="7" y="172"/>
                    <a:pt x="0" y="158"/>
                    <a:pt x="1" y="147"/>
                  </a:cubicBezTo>
                  <a:cubicBezTo>
                    <a:pt x="7" y="68"/>
                    <a:pt x="85" y="0"/>
                    <a:pt x="166" y="2"/>
                  </a:cubicBezTo>
                  <a:cubicBezTo>
                    <a:pt x="248" y="3"/>
                    <a:pt x="322" y="69"/>
                    <a:pt x="328" y="147"/>
                  </a:cubicBezTo>
                  <a:cubicBezTo>
                    <a:pt x="328" y="157"/>
                    <a:pt x="323" y="171"/>
                    <a:pt x="315" y="178"/>
                  </a:cubicBezTo>
                  <a:cubicBezTo>
                    <a:pt x="284" y="208"/>
                    <a:pt x="265" y="244"/>
                    <a:pt x="260" y="286"/>
                  </a:cubicBezTo>
                  <a:cubicBezTo>
                    <a:pt x="259" y="303"/>
                    <a:pt x="251" y="312"/>
                    <a:pt x="237" y="317"/>
                  </a:cubicBezTo>
                  <a:cubicBezTo>
                    <a:pt x="213" y="325"/>
                    <a:pt x="189" y="331"/>
                    <a:pt x="167" y="338"/>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13" name="Google Shape;21613;p1"/>
            <p:cNvSpPr/>
            <p:nvPr/>
          </p:nvSpPr>
          <p:spPr>
            <a:xfrm>
              <a:off x="4992688" y="4314826"/>
              <a:ext cx="312738" cy="325438"/>
            </a:xfrm>
            <a:custGeom>
              <a:rect b="b" l="l" r="r" t="t"/>
              <a:pathLst>
                <a:path extrusionOk="0" h="341" w="330">
                  <a:moveTo>
                    <a:pt x="166" y="1"/>
                  </a:moveTo>
                  <a:cubicBezTo>
                    <a:pt x="250" y="1"/>
                    <a:pt x="323" y="67"/>
                    <a:pt x="329" y="151"/>
                  </a:cubicBezTo>
                  <a:cubicBezTo>
                    <a:pt x="330" y="158"/>
                    <a:pt x="325" y="168"/>
                    <a:pt x="320" y="173"/>
                  </a:cubicBezTo>
                  <a:cubicBezTo>
                    <a:pt x="286" y="203"/>
                    <a:pt x="267" y="241"/>
                    <a:pt x="259" y="287"/>
                  </a:cubicBezTo>
                  <a:cubicBezTo>
                    <a:pt x="257" y="297"/>
                    <a:pt x="249" y="309"/>
                    <a:pt x="240" y="314"/>
                  </a:cubicBezTo>
                  <a:cubicBezTo>
                    <a:pt x="189" y="341"/>
                    <a:pt x="137" y="340"/>
                    <a:pt x="86" y="312"/>
                  </a:cubicBezTo>
                  <a:cubicBezTo>
                    <a:pt x="78" y="307"/>
                    <a:pt x="70" y="295"/>
                    <a:pt x="69" y="286"/>
                  </a:cubicBezTo>
                  <a:cubicBezTo>
                    <a:pt x="62" y="244"/>
                    <a:pt x="44" y="208"/>
                    <a:pt x="14" y="177"/>
                  </a:cubicBezTo>
                  <a:cubicBezTo>
                    <a:pt x="6" y="170"/>
                    <a:pt x="0" y="156"/>
                    <a:pt x="1" y="146"/>
                  </a:cubicBezTo>
                  <a:cubicBezTo>
                    <a:pt x="11" y="63"/>
                    <a:pt x="83" y="0"/>
                    <a:pt x="166" y="1"/>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14" name="Google Shape;21614;p1"/>
            <p:cNvSpPr/>
            <p:nvPr/>
          </p:nvSpPr>
          <p:spPr>
            <a:xfrm>
              <a:off x="5243513" y="4464051"/>
              <a:ext cx="328613" cy="193675"/>
            </a:xfrm>
            <a:custGeom>
              <a:rect b="b" l="l" r="r" t="t"/>
              <a:pathLst>
                <a:path extrusionOk="0" h="203" w="344">
                  <a:moveTo>
                    <a:pt x="326" y="202"/>
                  </a:moveTo>
                  <a:cubicBezTo>
                    <a:pt x="321" y="202"/>
                    <a:pt x="316" y="203"/>
                    <a:pt x="311" y="203"/>
                  </a:cubicBezTo>
                  <a:cubicBezTo>
                    <a:pt x="214" y="203"/>
                    <a:pt x="118" y="203"/>
                    <a:pt x="21" y="203"/>
                  </a:cubicBezTo>
                  <a:cubicBezTo>
                    <a:pt x="0" y="143"/>
                    <a:pt x="35" y="72"/>
                    <a:pt x="80" y="39"/>
                  </a:cubicBezTo>
                  <a:cubicBezTo>
                    <a:pt x="132" y="2"/>
                    <a:pt x="210" y="0"/>
                    <a:pt x="263" y="37"/>
                  </a:cubicBezTo>
                  <a:cubicBezTo>
                    <a:pt x="317" y="75"/>
                    <a:pt x="344" y="144"/>
                    <a:pt x="326" y="202"/>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15" name="Google Shape;21615;p1"/>
            <p:cNvSpPr/>
            <p:nvPr/>
          </p:nvSpPr>
          <p:spPr>
            <a:xfrm>
              <a:off x="4722813" y="4462463"/>
              <a:ext cx="323850" cy="193675"/>
            </a:xfrm>
            <a:custGeom>
              <a:rect b="b" l="l" r="r" t="t"/>
              <a:pathLst>
                <a:path extrusionOk="0" h="203" w="341">
                  <a:moveTo>
                    <a:pt x="324" y="203"/>
                  </a:moveTo>
                  <a:cubicBezTo>
                    <a:pt x="221" y="203"/>
                    <a:pt x="120" y="203"/>
                    <a:pt x="19" y="203"/>
                  </a:cubicBezTo>
                  <a:cubicBezTo>
                    <a:pt x="0" y="150"/>
                    <a:pt x="24" y="82"/>
                    <a:pt x="76" y="43"/>
                  </a:cubicBezTo>
                  <a:cubicBezTo>
                    <a:pt x="128" y="2"/>
                    <a:pt x="205" y="0"/>
                    <a:pt x="261" y="38"/>
                  </a:cubicBezTo>
                  <a:cubicBezTo>
                    <a:pt x="314" y="75"/>
                    <a:pt x="341" y="143"/>
                    <a:pt x="324" y="203"/>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16" name="Google Shape;21616;p1"/>
            <p:cNvSpPr/>
            <p:nvPr/>
          </p:nvSpPr>
          <p:spPr>
            <a:xfrm>
              <a:off x="6272213" y="4460876"/>
              <a:ext cx="319088" cy="190500"/>
            </a:xfrm>
            <a:custGeom>
              <a:rect b="b" l="l" r="r" t="t"/>
              <a:pathLst>
                <a:path extrusionOk="0" h="201" w="336">
                  <a:moveTo>
                    <a:pt x="13" y="201"/>
                  </a:moveTo>
                  <a:cubicBezTo>
                    <a:pt x="0" y="133"/>
                    <a:pt x="25" y="70"/>
                    <a:pt x="80" y="35"/>
                  </a:cubicBezTo>
                  <a:cubicBezTo>
                    <a:pt x="133" y="0"/>
                    <a:pt x="207" y="1"/>
                    <a:pt x="259" y="38"/>
                  </a:cubicBezTo>
                  <a:cubicBezTo>
                    <a:pt x="311" y="75"/>
                    <a:pt x="336" y="140"/>
                    <a:pt x="320" y="201"/>
                  </a:cubicBezTo>
                  <a:cubicBezTo>
                    <a:pt x="218" y="201"/>
                    <a:pt x="115" y="201"/>
                    <a:pt x="13" y="201"/>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17" name="Google Shape;21617;p1"/>
            <p:cNvSpPr/>
            <p:nvPr/>
          </p:nvSpPr>
          <p:spPr>
            <a:xfrm>
              <a:off x="5748338" y="4457701"/>
              <a:ext cx="315913" cy="193675"/>
            </a:xfrm>
            <a:custGeom>
              <a:rect b="b" l="l" r="r" t="t"/>
              <a:pathLst>
                <a:path extrusionOk="0" h="203" w="332">
                  <a:moveTo>
                    <a:pt x="10" y="203"/>
                  </a:moveTo>
                  <a:cubicBezTo>
                    <a:pt x="0" y="130"/>
                    <a:pt x="22" y="72"/>
                    <a:pt x="83" y="35"/>
                  </a:cubicBezTo>
                  <a:cubicBezTo>
                    <a:pt x="141" y="0"/>
                    <a:pt x="201" y="1"/>
                    <a:pt x="256" y="40"/>
                  </a:cubicBezTo>
                  <a:cubicBezTo>
                    <a:pt x="312" y="79"/>
                    <a:pt x="332" y="134"/>
                    <a:pt x="321" y="203"/>
                  </a:cubicBezTo>
                  <a:cubicBezTo>
                    <a:pt x="217" y="203"/>
                    <a:pt x="115" y="203"/>
                    <a:pt x="10" y="203"/>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18" name="Google Shape;21618;p1"/>
            <p:cNvSpPr/>
            <p:nvPr/>
          </p:nvSpPr>
          <p:spPr>
            <a:xfrm>
              <a:off x="2524126" y="4676776"/>
              <a:ext cx="476250" cy="279400"/>
            </a:xfrm>
            <a:custGeom>
              <a:rect b="b" l="l" r="r" t="t"/>
              <a:pathLst>
                <a:path extrusionOk="0" h="292" w="501">
                  <a:moveTo>
                    <a:pt x="499" y="292"/>
                  </a:moveTo>
                  <a:cubicBezTo>
                    <a:pt x="333" y="292"/>
                    <a:pt x="170" y="292"/>
                    <a:pt x="4" y="292"/>
                  </a:cubicBezTo>
                  <a:cubicBezTo>
                    <a:pt x="3" y="286"/>
                    <a:pt x="1" y="280"/>
                    <a:pt x="1" y="274"/>
                  </a:cubicBezTo>
                  <a:cubicBezTo>
                    <a:pt x="2" y="216"/>
                    <a:pt x="0" y="158"/>
                    <a:pt x="5" y="100"/>
                  </a:cubicBezTo>
                  <a:cubicBezTo>
                    <a:pt x="10" y="43"/>
                    <a:pt x="53" y="4"/>
                    <a:pt x="109" y="3"/>
                  </a:cubicBezTo>
                  <a:cubicBezTo>
                    <a:pt x="204" y="1"/>
                    <a:pt x="299" y="0"/>
                    <a:pt x="395" y="3"/>
                  </a:cubicBezTo>
                  <a:cubicBezTo>
                    <a:pt x="452" y="4"/>
                    <a:pt x="495" y="46"/>
                    <a:pt x="498" y="104"/>
                  </a:cubicBezTo>
                  <a:cubicBezTo>
                    <a:pt x="501" y="166"/>
                    <a:pt x="499" y="228"/>
                    <a:pt x="499" y="292"/>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19" name="Google Shape;21619;p1"/>
            <p:cNvSpPr/>
            <p:nvPr/>
          </p:nvSpPr>
          <p:spPr>
            <a:xfrm>
              <a:off x="3041651" y="4678363"/>
              <a:ext cx="476250" cy="276225"/>
            </a:xfrm>
            <a:custGeom>
              <a:rect b="b" l="l" r="r" t="t"/>
              <a:pathLst>
                <a:path extrusionOk="0" h="290" w="501">
                  <a:moveTo>
                    <a:pt x="499" y="290"/>
                  </a:moveTo>
                  <a:cubicBezTo>
                    <a:pt x="333" y="290"/>
                    <a:pt x="169" y="290"/>
                    <a:pt x="1" y="290"/>
                  </a:cubicBezTo>
                  <a:cubicBezTo>
                    <a:pt x="1" y="262"/>
                    <a:pt x="1" y="235"/>
                    <a:pt x="1" y="207"/>
                  </a:cubicBezTo>
                  <a:cubicBezTo>
                    <a:pt x="2" y="171"/>
                    <a:pt x="0" y="134"/>
                    <a:pt x="4" y="99"/>
                  </a:cubicBezTo>
                  <a:cubicBezTo>
                    <a:pt x="12" y="40"/>
                    <a:pt x="55" y="2"/>
                    <a:pt x="114" y="1"/>
                  </a:cubicBezTo>
                  <a:cubicBezTo>
                    <a:pt x="206" y="0"/>
                    <a:pt x="298" y="0"/>
                    <a:pt x="389" y="1"/>
                  </a:cubicBezTo>
                  <a:cubicBezTo>
                    <a:pt x="450" y="2"/>
                    <a:pt x="496" y="45"/>
                    <a:pt x="498" y="105"/>
                  </a:cubicBezTo>
                  <a:cubicBezTo>
                    <a:pt x="501" y="166"/>
                    <a:pt x="499" y="227"/>
                    <a:pt x="499" y="290"/>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20" name="Google Shape;21620;p1"/>
            <p:cNvSpPr/>
            <p:nvPr/>
          </p:nvSpPr>
          <p:spPr>
            <a:xfrm>
              <a:off x="4062413" y="4673601"/>
              <a:ext cx="474663" cy="276225"/>
            </a:xfrm>
            <a:custGeom>
              <a:rect b="b" l="l" r="r" t="t"/>
              <a:pathLst>
                <a:path extrusionOk="0" h="290" w="500">
                  <a:moveTo>
                    <a:pt x="2" y="290"/>
                  </a:moveTo>
                  <a:cubicBezTo>
                    <a:pt x="2" y="227"/>
                    <a:pt x="0" y="166"/>
                    <a:pt x="3" y="106"/>
                  </a:cubicBezTo>
                  <a:cubicBezTo>
                    <a:pt x="5" y="46"/>
                    <a:pt x="52" y="3"/>
                    <a:pt x="115" y="1"/>
                  </a:cubicBezTo>
                  <a:cubicBezTo>
                    <a:pt x="206" y="0"/>
                    <a:pt x="297" y="0"/>
                    <a:pt x="387" y="1"/>
                  </a:cubicBezTo>
                  <a:cubicBezTo>
                    <a:pt x="455" y="3"/>
                    <a:pt x="498" y="49"/>
                    <a:pt x="499" y="117"/>
                  </a:cubicBezTo>
                  <a:cubicBezTo>
                    <a:pt x="500" y="174"/>
                    <a:pt x="499" y="231"/>
                    <a:pt x="499" y="290"/>
                  </a:cubicBezTo>
                  <a:cubicBezTo>
                    <a:pt x="333" y="290"/>
                    <a:pt x="169" y="290"/>
                    <a:pt x="2" y="290"/>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21" name="Google Shape;21621;p1"/>
            <p:cNvSpPr/>
            <p:nvPr/>
          </p:nvSpPr>
          <p:spPr>
            <a:xfrm>
              <a:off x="3544888" y="4673601"/>
              <a:ext cx="474663" cy="277813"/>
            </a:xfrm>
            <a:custGeom>
              <a:rect b="b" l="l" r="r" t="t"/>
              <a:pathLst>
                <a:path extrusionOk="0" h="291" w="499">
                  <a:moveTo>
                    <a:pt x="497" y="291"/>
                  </a:moveTo>
                  <a:cubicBezTo>
                    <a:pt x="331" y="291"/>
                    <a:pt x="168" y="291"/>
                    <a:pt x="0" y="291"/>
                  </a:cubicBezTo>
                  <a:cubicBezTo>
                    <a:pt x="0" y="262"/>
                    <a:pt x="0" y="233"/>
                    <a:pt x="0" y="204"/>
                  </a:cubicBezTo>
                  <a:cubicBezTo>
                    <a:pt x="0" y="175"/>
                    <a:pt x="0" y="146"/>
                    <a:pt x="1" y="117"/>
                  </a:cubicBezTo>
                  <a:cubicBezTo>
                    <a:pt x="2" y="50"/>
                    <a:pt x="47" y="3"/>
                    <a:pt x="113" y="2"/>
                  </a:cubicBezTo>
                  <a:cubicBezTo>
                    <a:pt x="204" y="0"/>
                    <a:pt x="295" y="0"/>
                    <a:pt x="386" y="1"/>
                  </a:cubicBezTo>
                  <a:cubicBezTo>
                    <a:pt x="453" y="3"/>
                    <a:pt x="497" y="49"/>
                    <a:pt x="498" y="116"/>
                  </a:cubicBezTo>
                  <a:cubicBezTo>
                    <a:pt x="499" y="170"/>
                    <a:pt x="498" y="224"/>
                    <a:pt x="498" y="277"/>
                  </a:cubicBezTo>
                  <a:cubicBezTo>
                    <a:pt x="498" y="281"/>
                    <a:pt x="498" y="284"/>
                    <a:pt x="497" y="291"/>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22" name="Google Shape;21622;p1"/>
            <p:cNvSpPr/>
            <p:nvPr/>
          </p:nvSpPr>
          <p:spPr>
            <a:xfrm>
              <a:off x="3902076" y="4308476"/>
              <a:ext cx="312738" cy="322263"/>
            </a:xfrm>
            <a:custGeom>
              <a:rect b="b" l="l" r="r" t="t"/>
              <a:pathLst>
                <a:path extrusionOk="0" h="338" w="328">
                  <a:moveTo>
                    <a:pt x="167" y="338"/>
                  </a:moveTo>
                  <a:cubicBezTo>
                    <a:pt x="145" y="332"/>
                    <a:pt x="127" y="329"/>
                    <a:pt x="109" y="324"/>
                  </a:cubicBezTo>
                  <a:cubicBezTo>
                    <a:pt x="82" y="317"/>
                    <a:pt x="67" y="302"/>
                    <a:pt x="64" y="272"/>
                  </a:cubicBezTo>
                  <a:cubicBezTo>
                    <a:pt x="60" y="236"/>
                    <a:pt x="40" y="207"/>
                    <a:pt x="15" y="180"/>
                  </a:cubicBezTo>
                  <a:cubicBezTo>
                    <a:pt x="7" y="172"/>
                    <a:pt x="0" y="158"/>
                    <a:pt x="1" y="147"/>
                  </a:cubicBezTo>
                  <a:cubicBezTo>
                    <a:pt x="7" y="68"/>
                    <a:pt x="85" y="0"/>
                    <a:pt x="166" y="2"/>
                  </a:cubicBezTo>
                  <a:cubicBezTo>
                    <a:pt x="248" y="3"/>
                    <a:pt x="322" y="69"/>
                    <a:pt x="328" y="147"/>
                  </a:cubicBezTo>
                  <a:cubicBezTo>
                    <a:pt x="328" y="157"/>
                    <a:pt x="323" y="171"/>
                    <a:pt x="315" y="178"/>
                  </a:cubicBezTo>
                  <a:cubicBezTo>
                    <a:pt x="284" y="208"/>
                    <a:pt x="265" y="244"/>
                    <a:pt x="260" y="286"/>
                  </a:cubicBezTo>
                  <a:cubicBezTo>
                    <a:pt x="259" y="303"/>
                    <a:pt x="251" y="312"/>
                    <a:pt x="237" y="317"/>
                  </a:cubicBezTo>
                  <a:cubicBezTo>
                    <a:pt x="213" y="325"/>
                    <a:pt x="189" y="331"/>
                    <a:pt x="167" y="338"/>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23" name="Google Shape;21623;p1"/>
            <p:cNvSpPr/>
            <p:nvPr/>
          </p:nvSpPr>
          <p:spPr>
            <a:xfrm>
              <a:off x="2881313" y="4314826"/>
              <a:ext cx="314325" cy="325438"/>
            </a:xfrm>
            <a:custGeom>
              <a:rect b="b" l="l" r="r" t="t"/>
              <a:pathLst>
                <a:path extrusionOk="0" h="341" w="330">
                  <a:moveTo>
                    <a:pt x="166" y="1"/>
                  </a:moveTo>
                  <a:cubicBezTo>
                    <a:pt x="250" y="1"/>
                    <a:pt x="323" y="67"/>
                    <a:pt x="329" y="151"/>
                  </a:cubicBezTo>
                  <a:cubicBezTo>
                    <a:pt x="330" y="158"/>
                    <a:pt x="325" y="168"/>
                    <a:pt x="320" y="173"/>
                  </a:cubicBezTo>
                  <a:cubicBezTo>
                    <a:pt x="286" y="203"/>
                    <a:pt x="267" y="241"/>
                    <a:pt x="259" y="287"/>
                  </a:cubicBezTo>
                  <a:cubicBezTo>
                    <a:pt x="257" y="297"/>
                    <a:pt x="249" y="309"/>
                    <a:pt x="240" y="314"/>
                  </a:cubicBezTo>
                  <a:cubicBezTo>
                    <a:pt x="189" y="341"/>
                    <a:pt x="137" y="340"/>
                    <a:pt x="86" y="312"/>
                  </a:cubicBezTo>
                  <a:cubicBezTo>
                    <a:pt x="78" y="307"/>
                    <a:pt x="70" y="295"/>
                    <a:pt x="69" y="286"/>
                  </a:cubicBezTo>
                  <a:cubicBezTo>
                    <a:pt x="62" y="244"/>
                    <a:pt x="44" y="208"/>
                    <a:pt x="14" y="177"/>
                  </a:cubicBezTo>
                  <a:cubicBezTo>
                    <a:pt x="6" y="170"/>
                    <a:pt x="0" y="156"/>
                    <a:pt x="1" y="146"/>
                  </a:cubicBezTo>
                  <a:cubicBezTo>
                    <a:pt x="11" y="63"/>
                    <a:pt x="83" y="0"/>
                    <a:pt x="166" y="1"/>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24" name="Google Shape;21624;p1"/>
            <p:cNvSpPr/>
            <p:nvPr/>
          </p:nvSpPr>
          <p:spPr>
            <a:xfrm>
              <a:off x="3133726" y="4464051"/>
              <a:ext cx="327025" cy="193675"/>
            </a:xfrm>
            <a:custGeom>
              <a:rect b="b" l="l" r="r" t="t"/>
              <a:pathLst>
                <a:path extrusionOk="0" h="203" w="344">
                  <a:moveTo>
                    <a:pt x="326" y="202"/>
                  </a:moveTo>
                  <a:cubicBezTo>
                    <a:pt x="321" y="202"/>
                    <a:pt x="316" y="203"/>
                    <a:pt x="311" y="203"/>
                  </a:cubicBezTo>
                  <a:cubicBezTo>
                    <a:pt x="214" y="203"/>
                    <a:pt x="118" y="203"/>
                    <a:pt x="21" y="203"/>
                  </a:cubicBezTo>
                  <a:cubicBezTo>
                    <a:pt x="0" y="143"/>
                    <a:pt x="35" y="72"/>
                    <a:pt x="80" y="39"/>
                  </a:cubicBezTo>
                  <a:cubicBezTo>
                    <a:pt x="132" y="2"/>
                    <a:pt x="210" y="0"/>
                    <a:pt x="263" y="37"/>
                  </a:cubicBezTo>
                  <a:cubicBezTo>
                    <a:pt x="317" y="75"/>
                    <a:pt x="344" y="144"/>
                    <a:pt x="326" y="202"/>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25" name="Google Shape;21625;p1"/>
            <p:cNvSpPr/>
            <p:nvPr/>
          </p:nvSpPr>
          <p:spPr>
            <a:xfrm>
              <a:off x="2611438" y="4462463"/>
              <a:ext cx="325438" cy="193675"/>
            </a:xfrm>
            <a:custGeom>
              <a:rect b="b" l="l" r="r" t="t"/>
              <a:pathLst>
                <a:path extrusionOk="0" h="203" w="341">
                  <a:moveTo>
                    <a:pt x="324" y="203"/>
                  </a:moveTo>
                  <a:cubicBezTo>
                    <a:pt x="221" y="203"/>
                    <a:pt x="120" y="203"/>
                    <a:pt x="19" y="203"/>
                  </a:cubicBezTo>
                  <a:cubicBezTo>
                    <a:pt x="0" y="150"/>
                    <a:pt x="24" y="82"/>
                    <a:pt x="76" y="43"/>
                  </a:cubicBezTo>
                  <a:cubicBezTo>
                    <a:pt x="128" y="2"/>
                    <a:pt x="205" y="0"/>
                    <a:pt x="261" y="38"/>
                  </a:cubicBezTo>
                  <a:cubicBezTo>
                    <a:pt x="314" y="75"/>
                    <a:pt x="341" y="143"/>
                    <a:pt x="324" y="203"/>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26" name="Google Shape;21626;p1"/>
            <p:cNvSpPr/>
            <p:nvPr/>
          </p:nvSpPr>
          <p:spPr>
            <a:xfrm>
              <a:off x="4160838" y="4460876"/>
              <a:ext cx="319088" cy="190500"/>
            </a:xfrm>
            <a:custGeom>
              <a:rect b="b" l="l" r="r" t="t"/>
              <a:pathLst>
                <a:path extrusionOk="0" h="201" w="336">
                  <a:moveTo>
                    <a:pt x="13" y="201"/>
                  </a:moveTo>
                  <a:cubicBezTo>
                    <a:pt x="0" y="133"/>
                    <a:pt x="25" y="70"/>
                    <a:pt x="80" y="35"/>
                  </a:cubicBezTo>
                  <a:cubicBezTo>
                    <a:pt x="133" y="0"/>
                    <a:pt x="207" y="1"/>
                    <a:pt x="259" y="38"/>
                  </a:cubicBezTo>
                  <a:cubicBezTo>
                    <a:pt x="311" y="75"/>
                    <a:pt x="336" y="140"/>
                    <a:pt x="320" y="201"/>
                  </a:cubicBezTo>
                  <a:cubicBezTo>
                    <a:pt x="218" y="201"/>
                    <a:pt x="115" y="201"/>
                    <a:pt x="13" y="201"/>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27" name="Google Shape;21627;p1"/>
            <p:cNvSpPr/>
            <p:nvPr/>
          </p:nvSpPr>
          <p:spPr>
            <a:xfrm>
              <a:off x="3636963" y="4457701"/>
              <a:ext cx="315913" cy="193675"/>
            </a:xfrm>
            <a:custGeom>
              <a:rect b="b" l="l" r="r" t="t"/>
              <a:pathLst>
                <a:path extrusionOk="0" h="203" w="332">
                  <a:moveTo>
                    <a:pt x="10" y="203"/>
                  </a:moveTo>
                  <a:cubicBezTo>
                    <a:pt x="0" y="130"/>
                    <a:pt x="22" y="72"/>
                    <a:pt x="83" y="35"/>
                  </a:cubicBezTo>
                  <a:cubicBezTo>
                    <a:pt x="141" y="0"/>
                    <a:pt x="201" y="1"/>
                    <a:pt x="256" y="40"/>
                  </a:cubicBezTo>
                  <a:cubicBezTo>
                    <a:pt x="312" y="79"/>
                    <a:pt x="332" y="134"/>
                    <a:pt x="321" y="203"/>
                  </a:cubicBezTo>
                  <a:cubicBezTo>
                    <a:pt x="217" y="203"/>
                    <a:pt x="115" y="203"/>
                    <a:pt x="10" y="203"/>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28" name="Google Shape;21628;p1"/>
            <p:cNvSpPr/>
            <p:nvPr/>
          </p:nvSpPr>
          <p:spPr>
            <a:xfrm>
              <a:off x="387351" y="4676776"/>
              <a:ext cx="476250" cy="279400"/>
            </a:xfrm>
            <a:custGeom>
              <a:rect b="b" l="l" r="r" t="t"/>
              <a:pathLst>
                <a:path extrusionOk="0" h="292" w="501">
                  <a:moveTo>
                    <a:pt x="499" y="292"/>
                  </a:moveTo>
                  <a:cubicBezTo>
                    <a:pt x="333" y="292"/>
                    <a:pt x="170" y="292"/>
                    <a:pt x="4" y="292"/>
                  </a:cubicBezTo>
                  <a:cubicBezTo>
                    <a:pt x="3" y="286"/>
                    <a:pt x="1" y="280"/>
                    <a:pt x="1" y="274"/>
                  </a:cubicBezTo>
                  <a:cubicBezTo>
                    <a:pt x="2" y="216"/>
                    <a:pt x="0" y="158"/>
                    <a:pt x="5" y="100"/>
                  </a:cubicBezTo>
                  <a:cubicBezTo>
                    <a:pt x="10" y="43"/>
                    <a:pt x="53" y="4"/>
                    <a:pt x="109" y="3"/>
                  </a:cubicBezTo>
                  <a:cubicBezTo>
                    <a:pt x="204" y="1"/>
                    <a:pt x="299" y="0"/>
                    <a:pt x="395" y="3"/>
                  </a:cubicBezTo>
                  <a:cubicBezTo>
                    <a:pt x="452" y="4"/>
                    <a:pt x="495" y="46"/>
                    <a:pt x="498" y="104"/>
                  </a:cubicBezTo>
                  <a:cubicBezTo>
                    <a:pt x="501" y="166"/>
                    <a:pt x="499" y="228"/>
                    <a:pt x="499" y="292"/>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29" name="Google Shape;21629;p1"/>
            <p:cNvSpPr/>
            <p:nvPr/>
          </p:nvSpPr>
          <p:spPr>
            <a:xfrm>
              <a:off x="904876" y="4678363"/>
              <a:ext cx="476250" cy="276225"/>
            </a:xfrm>
            <a:custGeom>
              <a:rect b="b" l="l" r="r" t="t"/>
              <a:pathLst>
                <a:path extrusionOk="0" h="290" w="501">
                  <a:moveTo>
                    <a:pt x="499" y="290"/>
                  </a:moveTo>
                  <a:cubicBezTo>
                    <a:pt x="333" y="290"/>
                    <a:pt x="169" y="290"/>
                    <a:pt x="1" y="290"/>
                  </a:cubicBezTo>
                  <a:cubicBezTo>
                    <a:pt x="1" y="262"/>
                    <a:pt x="1" y="235"/>
                    <a:pt x="1" y="207"/>
                  </a:cubicBezTo>
                  <a:cubicBezTo>
                    <a:pt x="2" y="171"/>
                    <a:pt x="0" y="134"/>
                    <a:pt x="4" y="99"/>
                  </a:cubicBezTo>
                  <a:cubicBezTo>
                    <a:pt x="12" y="40"/>
                    <a:pt x="55" y="2"/>
                    <a:pt x="114" y="1"/>
                  </a:cubicBezTo>
                  <a:cubicBezTo>
                    <a:pt x="206" y="0"/>
                    <a:pt x="298" y="0"/>
                    <a:pt x="389" y="1"/>
                  </a:cubicBezTo>
                  <a:cubicBezTo>
                    <a:pt x="450" y="2"/>
                    <a:pt x="496" y="45"/>
                    <a:pt x="498" y="105"/>
                  </a:cubicBezTo>
                  <a:cubicBezTo>
                    <a:pt x="501" y="166"/>
                    <a:pt x="499" y="227"/>
                    <a:pt x="499" y="290"/>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30" name="Google Shape;21630;p1"/>
            <p:cNvSpPr/>
            <p:nvPr/>
          </p:nvSpPr>
          <p:spPr>
            <a:xfrm>
              <a:off x="1925638" y="4673601"/>
              <a:ext cx="474663" cy="276225"/>
            </a:xfrm>
            <a:custGeom>
              <a:rect b="b" l="l" r="r" t="t"/>
              <a:pathLst>
                <a:path extrusionOk="0" h="290" w="500">
                  <a:moveTo>
                    <a:pt x="2" y="290"/>
                  </a:moveTo>
                  <a:cubicBezTo>
                    <a:pt x="2" y="227"/>
                    <a:pt x="0" y="166"/>
                    <a:pt x="3" y="106"/>
                  </a:cubicBezTo>
                  <a:cubicBezTo>
                    <a:pt x="5" y="46"/>
                    <a:pt x="52" y="3"/>
                    <a:pt x="115" y="1"/>
                  </a:cubicBezTo>
                  <a:cubicBezTo>
                    <a:pt x="206" y="0"/>
                    <a:pt x="297" y="0"/>
                    <a:pt x="387" y="1"/>
                  </a:cubicBezTo>
                  <a:cubicBezTo>
                    <a:pt x="455" y="3"/>
                    <a:pt x="498" y="49"/>
                    <a:pt x="499" y="117"/>
                  </a:cubicBezTo>
                  <a:cubicBezTo>
                    <a:pt x="500" y="174"/>
                    <a:pt x="499" y="231"/>
                    <a:pt x="499" y="290"/>
                  </a:cubicBezTo>
                  <a:cubicBezTo>
                    <a:pt x="333" y="290"/>
                    <a:pt x="169" y="290"/>
                    <a:pt x="2" y="290"/>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31" name="Google Shape;21631;p1"/>
            <p:cNvSpPr/>
            <p:nvPr/>
          </p:nvSpPr>
          <p:spPr>
            <a:xfrm>
              <a:off x="1408113" y="4673601"/>
              <a:ext cx="474663" cy="277813"/>
            </a:xfrm>
            <a:custGeom>
              <a:rect b="b" l="l" r="r" t="t"/>
              <a:pathLst>
                <a:path extrusionOk="0" h="291" w="499">
                  <a:moveTo>
                    <a:pt x="497" y="291"/>
                  </a:moveTo>
                  <a:cubicBezTo>
                    <a:pt x="331" y="291"/>
                    <a:pt x="168" y="291"/>
                    <a:pt x="0" y="291"/>
                  </a:cubicBezTo>
                  <a:cubicBezTo>
                    <a:pt x="0" y="262"/>
                    <a:pt x="0" y="233"/>
                    <a:pt x="0" y="204"/>
                  </a:cubicBezTo>
                  <a:cubicBezTo>
                    <a:pt x="0" y="175"/>
                    <a:pt x="0" y="146"/>
                    <a:pt x="1" y="117"/>
                  </a:cubicBezTo>
                  <a:cubicBezTo>
                    <a:pt x="2" y="50"/>
                    <a:pt x="47" y="3"/>
                    <a:pt x="113" y="2"/>
                  </a:cubicBezTo>
                  <a:cubicBezTo>
                    <a:pt x="204" y="0"/>
                    <a:pt x="295" y="0"/>
                    <a:pt x="386" y="1"/>
                  </a:cubicBezTo>
                  <a:cubicBezTo>
                    <a:pt x="453" y="3"/>
                    <a:pt x="497" y="49"/>
                    <a:pt x="498" y="116"/>
                  </a:cubicBezTo>
                  <a:cubicBezTo>
                    <a:pt x="499" y="170"/>
                    <a:pt x="498" y="224"/>
                    <a:pt x="498" y="277"/>
                  </a:cubicBezTo>
                  <a:cubicBezTo>
                    <a:pt x="498" y="281"/>
                    <a:pt x="498" y="284"/>
                    <a:pt x="497" y="291"/>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32" name="Google Shape;21632;p1"/>
            <p:cNvSpPr/>
            <p:nvPr/>
          </p:nvSpPr>
          <p:spPr>
            <a:xfrm>
              <a:off x="1765301" y="4308476"/>
              <a:ext cx="312738" cy="322263"/>
            </a:xfrm>
            <a:custGeom>
              <a:rect b="b" l="l" r="r" t="t"/>
              <a:pathLst>
                <a:path extrusionOk="0" h="338" w="328">
                  <a:moveTo>
                    <a:pt x="167" y="338"/>
                  </a:moveTo>
                  <a:cubicBezTo>
                    <a:pt x="145" y="332"/>
                    <a:pt x="127" y="329"/>
                    <a:pt x="109" y="324"/>
                  </a:cubicBezTo>
                  <a:cubicBezTo>
                    <a:pt x="82" y="317"/>
                    <a:pt x="67" y="302"/>
                    <a:pt x="64" y="272"/>
                  </a:cubicBezTo>
                  <a:cubicBezTo>
                    <a:pt x="60" y="236"/>
                    <a:pt x="40" y="207"/>
                    <a:pt x="15" y="180"/>
                  </a:cubicBezTo>
                  <a:cubicBezTo>
                    <a:pt x="7" y="172"/>
                    <a:pt x="0" y="158"/>
                    <a:pt x="1" y="147"/>
                  </a:cubicBezTo>
                  <a:cubicBezTo>
                    <a:pt x="7" y="68"/>
                    <a:pt x="85" y="0"/>
                    <a:pt x="166" y="2"/>
                  </a:cubicBezTo>
                  <a:cubicBezTo>
                    <a:pt x="248" y="3"/>
                    <a:pt x="322" y="69"/>
                    <a:pt x="328" y="147"/>
                  </a:cubicBezTo>
                  <a:cubicBezTo>
                    <a:pt x="328" y="157"/>
                    <a:pt x="323" y="171"/>
                    <a:pt x="315" y="178"/>
                  </a:cubicBezTo>
                  <a:cubicBezTo>
                    <a:pt x="284" y="208"/>
                    <a:pt x="265" y="244"/>
                    <a:pt x="260" y="286"/>
                  </a:cubicBezTo>
                  <a:cubicBezTo>
                    <a:pt x="259" y="303"/>
                    <a:pt x="251" y="312"/>
                    <a:pt x="237" y="317"/>
                  </a:cubicBezTo>
                  <a:cubicBezTo>
                    <a:pt x="213" y="325"/>
                    <a:pt x="189" y="331"/>
                    <a:pt x="167" y="338"/>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33" name="Google Shape;21633;p1"/>
            <p:cNvSpPr/>
            <p:nvPr/>
          </p:nvSpPr>
          <p:spPr>
            <a:xfrm>
              <a:off x="744538" y="4314826"/>
              <a:ext cx="314325" cy="325438"/>
            </a:xfrm>
            <a:custGeom>
              <a:rect b="b" l="l" r="r" t="t"/>
              <a:pathLst>
                <a:path extrusionOk="0" h="341" w="330">
                  <a:moveTo>
                    <a:pt x="166" y="1"/>
                  </a:moveTo>
                  <a:cubicBezTo>
                    <a:pt x="250" y="1"/>
                    <a:pt x="323" y="67"/>
                    <a:pt x="329" y="151"/>
                  </a:cubicBezTo>
                  <a:cubicBezTo>
                    <a:pt x="330" y="158"/>
                    <a:pt x="325" y="168"/>
                    <a:pt x="320" y="173"/>
                  </a:cubicBezTo>
                  <a:cubicBezTo>
                    <a:pt x="286" y="203"/>
                    <a:pt x="267" y="241"/>
                    <a:pt x="259" y="287"/>
                  </a:cubicBezTo>
                  <a:cubicBezTo>
                    <a:pt x="257" y="297"/>
                    <a:pt x="249" y="309"/>
                    <a:pt x="240" y="314"/>
                  </a:cubicBezTo>
                  <a:cubicBezTo>
                    <a:pt x="189" y="341"/>
                    <a:pt x="137" y="340"/>
                    <a:pt x="86" y="312"/>
                  </a:cubicBezTo>
                  <a:cubicBezTo>
                    <a:pt x="78" y="307"/>
                    <a:pt x="70" y="295"/>
                    <a:pt x="69" y="286"/>
                  </a:cubicBezTo>
                  <a:cubicBezTo>
                    <a:pt x="62" y="244"/>
                    <a:pt x="44" y="208"/>
                    <a:pt x="14" y="177"/>
                  </a:cubicBezTo>
                  <a:cubicBezTo>
                    <a:pt x="6" y="170"/>
                    <a:pt x="0" y="156"/>
                    <a:pt x="1" y="146"/>
                  </a:cubicBezTo>
                  <a:cubicBezTo>
                    <a:pt x="11" y="63"/>
                    <a:pt x="83" y="0"/>
                    <a:pt x="166" y="1"/>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34" name="Google Shape;21634;p1"/>
            <p:cNvSpPr/>
            <p:nvPr/>
          </p:nvSpPr>
          <p:spPr>
            <a:xfrm>
              <a:off x="996951" y="4464051"/>
              <a:ext cx="327025" cy="193675"/>
            </a:xfrm>
            <a:custGeom>
              <a:rect b="b" l="l" r="r" t="t"/>
              <a:pathLst>
                <a:path extrusionOk="0" h="203" w="344">
                  <a:moveTo>
                    <a:pt x="326" y="202"/>
                  </a:moveTo>
                  <a:cubicBezTo>
                    <a:pt x="321" y="202"/>
                    <a:pt x="316" y="203"/>
                    <a:pt x="311" y="203"/>
                  </a:cubicBezTo>
                  <a:cubicBezTo>
                    <a:pt x="214" y="203"/>
                    <a:pt x="118" y="203"/>
                    <a:pt x="21" y="203"/>
                  </a:cubicBezTo>
                  <a:cubicBezTo>
                    <a:pt x="0" y="143"/>
                    <a:pt x="35" y="72"/>
                    <a:pt x="80" y="39"/>
                  </a:cubicBezTo>
                  <a:cubicBezTo>
                    <a:pt x="132" y="2"/>
                    <a:pt x="210" y="0"/>
                    <a:pt x="263" y="37"/>
                  </a:cubicBezTo>
                  <a:cubicBezTo>
                    <a:pt x="317" y="75"/>
                    <a:pt x="344" y="144"/>
                    <a:pt x="326" y="202"/>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35" name="Google Shape;21635;p1"/>
            <p:cNvSpPr/>
            <p:nvPr/>
          </p:nvSpPr>
          <p:spPr>
            <a:xfrm>
              <a:off x="474663" y="4462463"/>
              <a:ext cx="325438" cy="193675"/>
            </a:xfrm>
            <a:custGeom>
              <a:rect b="b" l="l" r="r" t="t"/>
              <a:pathLst>
                <a:path extrusionOk="0" h="203" w="341">
                  <a:moveTo>
                    <a:pt x="324" y="203"/>
                  </a:moveTo>
                  <a:cubicBezTo>
                    <a:pt x="221" y="203"/>
                    <a:pt x="120" y="203"/>
                    <a:pt x="19" y="203"/>
                  </a:cubicBezTo>
                  <a:cubicBezTo>
                    <a:pt x="0" y="150"/>
                    <a:pt x="24" y="82"/>
                    <a:pt x="76" y="43"/>
                  </a:cubicBezTo>
                  <a:cubicBezTo>
                    <a:pt x="128" y="2"/>
                    <a:pt x="205" y="0"/>
                    <a:pt x="261" y="38"/>
                  </a:cubicBezTo>
                  <a:cubicBezTo>
                    <a:pt x="314" y="75"/>
                    <a:pt x="341" y="143"/>
                    <a:pt x="324" y="203"/>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36" name="Google Shape;21636;p1"/>
            <p:cNvSpPr/>
            <p:nvPr/>
          </p:nvSpPr>
          <p:spPr>
            <a:xfrm>
              <a:off x="2024063" y="4460876"/>
              <a:ext cx="319088" cy="190500"/>
            </a:xfrm>
            <a:custGeom>
              <a:rect b="b" l="l" r="r" t="t"/>
              <a:pathLst>
                <a:path extrusionOk="0" h="201" w="336">
                  <a:moveTo>
                    <a:pt x="13" y="201"/>
                  </a:moveTo>
                  <a:cubicBezTo>
                    <a:pt x="0" y="133"/>
                    <a:pt x="25" y="70"/>
                    <a:pt x="80" y="35"/>
                  </a:cubicBezTo>
                  <a:cubicBezTo>
                    <a:pt x="133" y="0"/>
                    <a:pt x="207" y="1"/>
                    <a:pt x="259" y="38"/>
                  </a:cubicBezTo>
                  <a:cubicBezTo>
                    <a:pt x="311" y="75"/>
                    <a:pt x="336" y="140"/>
                    <a:pt x="320" y="201"/>
                  </a:cubicBezTo>
                  <a:cubicBezTo>
                    <a:pt x="218" y="201"/>
                    <a:pt x="115" y="201"/>
                    <a:pt x="13" y="201"/>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37" name="Google Shape;21637;p1"/>
            <p:cNvSpPr/>
            <p:nvPr/>
          </p:nvSpPr>
          <p:spPr>
            <a:xfrm>
              <a:off x="1500188" y="4457701"/>
              <a:ext cx="315913" cy="193675"/>
            </a:xfrm>
            <a:custGeom>
              <a:rect b="b" l="l" r="r" t="t"/>
              <a:pathLst>
                <a:path extrusionOk="0" h="203" w="332">
                  <a:moveTo>
                    <a:pt x="10" y="203"/>
                  </a:moveTo>
                  <a:cubicBezTo>
                    <a:pt x="0" y="130"/>
                    <a:pt x="22" y="72"/>
                    <a:pt x="83" y="35"/>
                  </a:cubicBezTo>
                  <a:cubicBezTo>
                    <a:pt x="141" y="0"/>
                    <a:pt x="201" y="1"/>
                    <a:pt x="256" y="40"/>
                  </a:cubicBezTo>
                  <a:cubicBezTo>
                    <a:pt x="312" y="79"/>
                    <a:pt x="332" y="134"/>
                    <a:pt x="321" y="203"/>
                  </a:cubicBezTo>
                  <a:cubicBezTo>
                    <a:pt x="217" y="203"/>
                    <a:pt x="115" y="203"/>
                    <a:pt x="10" y="203"/>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sp>
        <p:nvSpPr>
          <p:cNvPr id="21638" name="Google Shape;21638;p1"/>
          <p:cNvSpPr/>
          <p:nvPr/>
        </p:nvSpPr>
        <p:spPr>
          <a:xfrm>
            <a:off x="-4765" y="-10"/>
            <a:ext cx="9153536" cy="5143520"/>
          </a:xfrm>
          <a:custGeom>
            <a:rect b="b" l="l" r="r" t="t"/>
            <a:pathLst>
              <a:path extrusionOk="0" h="160735" w="286048">
                <a:moveTo>
                  <a:pt x="145030" y="156031"/>
                </a:moveTo>
                <a:lnTo>
                  <a:pt x="145744" y="156317"/>
                </a:lnTo>
                <a:cubicBezTo>
                  <a:pt x="145447" y="156507"/>
                  <a:pt x="145435" y="156329"/>
                  <a:pt x="145018" y="156317"/>
                </a:cubicBezTo>
                <a:cubicBezTo>
                  <a:pt x="144590" y="156305"/>
                  <a:pt x="144590" y="156376"/>
                  <a:pt x="144042" y="156210"/>
                </a:cubicBezTo>
                <a:cubicBezTo>
                  <a:pt x="143161" y="155960"/>
                  <a:pt x="143220" y="155888"/>
                  <a:pt x="142792" y="155352"/>
                </a:cubicBezTo>
                <a:lnTo>
                  <a:pt x="143708" y="155602"/>
                </a:lnTo>
                <a:cubicBezTo>
                  <a:pt x="144125" y="155269"/>
                  <a:pt x="144125" y="154781"/>
                  <a:pt x="145030" y="154840"/>
                </a:cubicBezTo>
                <a:cubicBezTo>
                  <a:pt x="145828" y="154900"/>
                  <a:pt x="146328" y="155055"/>
                  <a:pt x="147090" y="155126"/>
                </a:cubicBezTo>
                <a:cubicBezTo>
                  <a:pt x="147626" y="155186"/>
                  <a:pt x="147280" y="155198"/>
                  <a:pt x="147971" y="155174"/>
                </a:cubicBezTo>
                <a:cubicBezTo>
                  <a:pt x="148709" y="155126"/>
                  <a:pt x="148352" y="155269"/>
                  <a:pt x="148876" y="155352"/>
                </a:cubicBezTo>
                <a:cubicBezTo>
                  <a:pt x="149543" y="155448"/>
                  <a:pt x="148781" y="155174"/>
                  <a:pt x="150388" y="155614"/>
                </a:cubicBezTo>
                <a:cubicBezTo>
                  <a:pt x="150257" y="155924"/>
                  <a:pt x="149543" y="156222"/>
                  <a:pt x="149126" y="156305"/>
                </a:cubicBezTo>
                <a:cubicBezTo>
                  <a:pt x="146864" y="156781"/>
                  <a:pt x="146792" y="156019"/>
                  <a:pt x="145983" y="155686"/>
                </a:cubicBezTo>
                <a:cubicBezTo>
                  <a:pt x="144887" y="155269"/>
                  <a:pt x="144971" y="155626"/>
                  <a:pt x="145030" y="156031"/>
                </a:cubicBezTo>
                <a:close/>
                <a:moveTo>
                  <a:pt x="0" y="160734"/>
                </a:moveTo>
                <a:lnTo>
                  <a:pt x="285750" y="160734"/>
                </a:lnTo>
                <a:cubicBezTo>
                  <a:pt x="286048" y="160151"/>
                  <a:pt x="285452" y="583"/>
                  <a:pt x="285750" y="0"/>
                </a:cubicBezTo>
                <a:lnTo>
                  <a:pt x="0" y="0"/>
                </a:lnTo>
                <a:close/>
                <a:moveTo>
                  <a:pt x="2655" y="156424"/>
                </a:moveTo>
                <a:cubicBezTo>
                  <a:pt x="3310" y="156614"/>
                  <a:pt x="3405" y="156876"/>
                  <a:pt x="4405" y="157031"/>
                </a:cubicBezTo>
                <a:cubicBezTo>
                  <a:pt x="4917" y="157103"/>
                  <a:pt x="5036" y="156888"/>
                  <a:pt x="5465" y="156912"/>
                </a:cubicBezTo>
                <a:cubicBezTo>
                  <a:pt x="6310" y="156936"/>
                  <a:pt x="5167" y="157412"/>
                  <a:pt x="8549" y="157103"/>
                </a:cubicBezTo>
                <a:cubicBezTo>
                  <a:pt x="9465" y="157019"/>
                  <a:pt x="9442" y="157531"/>
                  <a:pt x="10513" y="157031"/>
                </a:cubicBezTo>
                <a:lnTo>
                  <a:pt x="8680" y="156448"/>
                </a:lnTo>
                <a:cubicBezTo>
                  <a:pt x="8382" y="156341"/>
                  <a:pt x="8442" y="156341"/>
                  <a:pt x="8192" y="156210"/>
                </a:cubicBezTo>
                <a:cubicBezTo>
                  <a:pt x="7680" y="155948"/>
                  <a:pt x="7680" y="155972"/>
                  <a:pt x="7382" y="155531"/>
                </a:cubicBezTo>
                <a:cubicBezTo>
                  <a:pt x="7191" y="155233"/>
                  <a:pt x="7025" y="154936"/>
                  <a:pt x="7179" y="154543"/>
                </a:cubicBezTo>
                <a:cubicBezTo>
                  <a:pt x="8918" y="155674"/>
                  <a:pt x="9477" y="155805"/>
                  <a:pt x="11478" y="156603"/>
                </a:cubicBezTo>
                <a:cubicBezTo>
                  <a:pt x="12454" y="156984"/>
                  <a:pt x="12478" y="156698"/>
                  <a:pt x="13252" y="156519"/>
                </a:cubicBezTo>
                <a:cubicBezTo>
                  <a:pt x="15192" y="157388"/>
                  <a:pt x="14978" y="156436"/>
                  <a:pt x="16026" y="156507"/>
                </a:cubicBezTo>
                <a:cubicBezTo>
                  <a:pt x="16740" y="156567"/>
                  <a:pt x="18931" y="156865"/>
                  <a:pt x="19383" y="156793"/>
                </a:cubicBezTo>
                <a:cubicBezTo>
                  <a:pt x="20336" y="156626"/>
                  <a:pt x="21003" y="156805"/>
                  <a:pt x="21860" y="156865"/>
                </a:cubicBezTo>
                <a:cubicBezTo>
                  <a:pt x="22920" y="156936"/>
                  <a:pt x="23253" y="156686"/>
                  <a:pt x="24384" y="156924"/>
                </a:cubicBezTo>
                <a:cubicBezTo>
                  <a:pt x="25408" y="157150"/>
                  <a:pt x="28813" y="156614"/>
                  <a:pt x="29504" y="156126"/>
                </a:cubicBezTo>
                <a:cubicBezTo>
                  <a:pt x="29801" y="155912"/>
                  <a:pt x="29647" y="155841"/>
                  <a:pt x="30016" y="155662"/>
                </a:cubicBezTo>
                <a:cubicBezTo>
                  <a:pt x="30230" y="155555"/>
                  <a:pt x="30540" y="155495"/>
                  <a:pt x="30754" y="155436"/>
                </a:cubicBezTo>
                <a:cubicBezTo>
                  <a:pt x="30944" y="155376"/>
                  <a:pt x="31313" y="155293"/>
                  <a:pt x="31480" y="155198"/>
                </a:cubicBezTo>
                <a:cubicBezTo>
                  <a:pt x="31897" y="154995"/>
                  <a:pt x="31623" y="155019"/>
                  <a:pt x="31968" y="154793"/>
                </a:cubicBezTo>
                <a:cubicBezTo>
                  <a:pt x="32433" y="154483"/>
                  <a:pt x="33052" y="154579"/>
                  <a:pt x="33707" y="154483"/>
                </a:cubicBezTo>
                <a:lnTo>
                  <a:pt x="35457" y="154233"/>
                </a:lnTo>
                <a:cubicBezTo>
                  <a:pt x="36231" y="154126"/>
                  <a:pt x="36469" y="154364"/>
                  <a:pt x="37195" y="153995"/>
                </a:cubicBezTo>
                <a:cubicBezTo>
                  <a:pt x="38148" y="153507"/>
                  <a:pt x="37683" y="153781"/>
                  <a:pt x="38767" y="153626"/>
                </a:cubicBezTo>
                <a:lnTo>
                  <a:pt x="39219" y="152947"/>
                </a:lnTo>
                <a:lnTo>
                  <a:pt x="38040" y="152507"/>
                </a:lnTo>
                <a:cubicBezTo>
                  <a:pt x="37278" y="152257"/>
                  <a:pt x="37921" y="152150"/>
                  <a:pt x="36969" y="152162"/>
                </a:cubicBezTo>
                <a:cubicBezTo>
                  <a:pt x="36290" y="152162"/>
                  <a:pt x="34992" y="151781"/>
                  <a:pt x="34885" y="151161"/>
                </a:cubicBezTo>
                <a:cubicBezTo>
                  <a:pt x="35838" y="151090"/>
                  <a:pt x="36588" y="151007"/>
                  <a:pt x="37612" y="151066"/>
                </a:cubicBezTo>
                <a:cubicBezTo>
                  <a:pt x="38076" y="151090"/>
                  <a:pt x="37874" y="151150"/>
                  <a:pt x="38326" y="151197"/>
                </a:cubicBezTo>
                <a:cubicBezTo>
                  <a:pt x="38612" y="151221"/>
                  <a:pt x="38791" y="151185"/>
                  <a:pt x="39064" y="151245"/>
                </a:cubicBezTo>
                <a:cubicBezTo>
                  <a:pt x="40374" y="151447"/>
                  <a:pt x="39041" y="151959"/>
                  <a:pt x="41505" y="151245"/>
                </a:cubicBezTo>
                <a:cubicBezTo>
                  <a:pt x="42065" y="151661"/>
                  <a:pt x="40850" y="151578"/>
                  <a:pt x="41779" y="152269"/>
                </a:cubicBezTo>
                <a:cubicBezTo>
                  <a:pt x="43374" y="153459"/>
                  <a:pt x="43827" y="152352"/>
                  <a:pt x="43886" y="153483"/>
                </a:cubicBezTo>
                <a:cubicBezTo>
                  <a:pt x="42196" y="154412"/>
                  <a:pt x="42636" y="153781"/>
                  <a:pt x="41684" y="155436"/>
                </a:cubicBezTo>
                <a:cubicBezTo>
                  <a:pt x="40493" y="154293"/>
                  <a:pt x="41255" y="154876"/>
                  <a:pt x="39945" y="154436"/>
                </a:cubicBezTo>
                <a:cubicBezTo>
                  <a:pt x="39564" y="154257"/>
                  <a:pt x="39505" y="154198"/>
                  <a:pt x="38969" y="154352"/>
                </a:cubicBezTo>
                <a:cubicBezTo>
                  <a:pt x="37779" y="154662"/>
                  <a:pt x="38945" y="155126"/>
                  <a:pt x="37386" y="155079"/>
                </a:cubicBezTo>
                <a:cubicBezTo>
                  <a:pt x="36909" y="155067"/>
                  <a:pt x="36481" y="155138"/>
                  <a:pt x="36124" y="155174"/>
                </a:cubicBezTo>
                <a:cubicBezTo>
                  <a:pt x="34897" y="155293"/>
                  <a:pt x="35362" y="155710"/>
                  <a:pt x="34516" y="156019"/>
                </a:cubicBezTo>
                <a:cubicBezTo>
                  <a:pt x="34123" y="156162"/>
                  <a:pt x="33826" y="156150"/>
                  <a:pt x="33885" y="156424"/>
                </a:cubicBezTo>
                <a:cubicBezTo>
                  <a:pt x="34028" y="156460"/>
                  <a:pt x="34111" y="156484"/>
                  <a:pt x="34266" y="156495"/>
                </a:cubicBezTo>
                <a:cubicBezTo>
                  <a:pt x="34361" y="156507"/>
                  <a:pt x="34481" y="156495"/>
                  <a:pt x="34588" y="156495"/>
                </a:cubicBezTo>
                <a:cubicBezTo>
                  <a:pt x="34957" y="156507"/>
                  <a:pt x="34921" y="156507"/>
                  <a:pt x="35219" y="156555"/>
                </a:cubicBezTo>
                <a:cubicBezTo>
                  <a:pt x="36112" y="156686"/>
                  <a:pt x="35707" y="156448"/>
                  <a:pt x="36505" y="156484"/>
                </a:cubicBezTo>
                <a:cubicBezTo>
                  <a:pt x="37076" y="156507"/>
                  <a:pt x="38183" y="156793"/>
                  <a:pt x="38886" y="156817"/>
                </a:cubicBezTo>
                <a:cubicBezTo>
                  <a:pt x="39469" y="156853"/>
                  <a:pt x="39576" y="156686"/>
                  <a:pt x="40231" y="156686"/>
                </a:cubicBezTo>
                <a:cubicBezTo>
                  <a:pt x="40791" y="156686"/>
                  <a:pt x="41088" y="156793"/>
                  <a:pt x="41493" y="156781"/>
                </a:cubicBezTo>
                <a:cubicBezTo>
                  <a:pt x="42791" y="156745"/>
                  <a:pt x="40969" y="156019"/>
                  <a:pt x="42136" y="155602"/>
                </a:cubicBezTo>
                <a:cubicBezTo>
                  <a:pt x="43863" y="156424"/>
                  <a:pt x="43946" y="156626"/>
                  <a:pt x="46149" y="156460"/>
                </a:cubicBezTo>
                <a:cubicBezTo>
                  <a:pt x="46613" y="156436"/>
                  <a:pt x="47399" y="156781"/>
                  <a:pt x="48363" y="156757"/>
                </a:cubicBezTo>
                <a:cubicBezTo>
                  <a:pt x="48959" y="156745"/>
                  <a:pt x="49959" y="156543"/>
                  <a:pt x="50590" y="156460"/>
                </a:cubicBezTo>
                <a:lnTo>
                  <a:pt x="50411" y="155793"/>
                </a:lnTo>
                <a:cubicBezTo>
                  <a:pt x="52673" y="156126"/>
                  <a:pt x="51578" y="156031"/>
                  <a:pt x="52459" y="156317"/>
                </a:cubicBezTo>
                <a:cubicBezTo>
                  <a:pt x="52626" y="156376"/>
                  <a:pt x="52947" y="156424"/>
                  <a:pt x="53161" y="156484"/>
                </a:cubicBezTo>
                <a:cubicBezTo>
                  <a:pt x="53947" y="156698"/>
                  <a:pt x="53709" y="156745"/>
                  <a:pt x="54674" y="156757"/>
                </a:cubicBezTo>
                <a:cubicBezTo>
                  <a:pt x="55257" y="156757"/>
                  <a:pt x="55828" y="156781"/>
                  <a:pt x="56364" y="156805"/>
                </a:cubicBezTo>
                <a:lnTo>
                  <a:pt x="56817" y="156317"/>
                </a:lnTo>
                <a:cubicBezTo>
                  <a:pt x="57805" y="156662"/>
                  <a:pt x="57745" y="156543"/>
                  <a:pt x="58638" y="156722"/>
                </a:cubicBezTo>
                <a:cubicBezTo>
                  <a:pt x="59841" y="156960"/>
                  <a:pt x="59484" y="156757"/>
                  <a:pt x="60436" y="156674"/>
                </a:cubicBezTo>
                <a:cubicBezTo>
                  <a:pt x="61353" y="156579"/>
                  <a:pt x="62329" y="156972"/>
                  <a:pt x="63401" y="156674"/>
                </a:cubicBezTo>
                <a:cubicBezTo>
                  <a:pt x="63960" y="156507"/>
                  <a:pt x="63794" y="156638"/>
                  <a:pt x="63889" y="156210"/>
                </a:cubicBezTo>
                <a:cubicBezTo>
                  <a:pt x="65306" y="157115"/>
                  <a:pt x="64782" y="155948"/>
                  <a:pt x="65853" y="156555"/>
                </a:cubicBezTo>
                <a:cubicBezTo>
                  <a:pt x="66377" y="156853"/>
                  <a:pt x="66068" y="156722"/>
                  <a:pt x="66866" y="156734"/>
                </a:cubicBezTo>
                <a:cubicBezTo>
                  <a:pt x="67235" y="156734"/>
                  <a:pt x="67758" y="156793"/>
                  <a:pt x="68223" y="156817"/>
                </a:cubicBezTo>
                <a:cubicBezTo>
                  <a:pt x="69699" y="156912"/>
                  <a:pt x="69997" y="156495"/>
                  <a:pt x="70616" y="156448"/>
                </a:cubicBezTo>
                <a:cubicBezTo>
                  <a:pt x="70949" y="156436"/>
                  <a:pt x="71307" y="156662"/>
                  <a:pt x="71676" y="156686"/>
                </a:cubicBezTo>
                <a:cubicBezTo>
                  <a:pt x="72557" y="156793"/>
                  <a:pt x="73497" y="156793"/>
                  <a:pt x="74426" y="156674"/>
                </a:cubicBezTo>
                <a:cubicBezTo>
                  <a:pt x="74962" y="156603"/>
                  <a:pt x="77605" y="156614"/>
                  <a:pt x="78522" y="156555"/>
                </a:cubicBezTo>
                <a:cubicBezTo>
                  <a:pt x="79046" y="156519"/>
                  <a:pt x="79343" y="156400"/>
                  <a:pt x="79879" y="156376"/>
                </a:cubicBezTo>
                <a:cubicBezTo>
                  <a:pt x="80415" y="156329"/>
                  <a:pt x="80724" y="156400"/>
                  <a:pt x="81236" y="156400"/>
                </a:cubicBezTo>
                <a:cubicBezTo>
                  <a:pt x="81796" y="156400"/>
                  <a:pt x="82213" y="156460"/>
                  <a:pt x="82641" y="156460"/>
                </a:cubicBezTo>
                <a:cubicBezTo>
                  <a:pt x="83439" y="156495"/>
                  <a:pt x="82879" y="156364"/>
                  <a:pt x="83022" y="156067"/>
                </a:cubicBezTo>
                <a:cubicBezTo>
                  <a:pt x="83177" y="155900"/>
                  <a:pt x="83677" y="155722"/>
                  <a:pt x="83939" y="155733"/>
                </a:cubicBezTo>
                <a:cubicBezTo>
                  <a:pt x="84415" y="155769"/>
                  <a:pt x="84237" y="156091"/>
                  <a:pt x="84392" y="156341"/>
                </a:cubicBezTo>
                <a:lnTo>
                  <a:pt x="85665" y="156388"/>
                </a:lnTo>
                <a:cubicBezTo>
                  <a:pt x="86594" y="156210"/>
                  <a:pt x="85999" y="156436"/>
                  <a:pt x="86868" y="156460"/>
                </a:cubicBezTo>
                <a:cubicBezTo>
                  <a:pt x="87868" y="156507"/>
                  <a:pt x="88737" y="156543"/>
                  <a:pt x="89654" y="156698"/>
                </a:cubicBezTo>
                <a:cubicBezTo>
                  <a:pt x="90976" y="156960"/>
                  <a:pt x="92904" y="156662"/>
                  <a:pt x="94036" y="156757"/>
                </a:cubicBezTo>
                <a:cubicBezTo>
                  <a:pt x="95202" y="156865"/>
                  <a:pt x="96333" y="156329"/>
                  <a:pt x="98203" y="156734"/>
                </a:cubicBezTo>
                <a:cubicBezTo>
                  <a:pt x="98893" y="156876"/>
                  <a:pt x="98810" y="156686"/>
                  <a:pt x="99512" y="156722"/>
                </a:cubicBezTo>
                <a:cubicBezTo>
                  <a:pt x="99953" y="156734"/>
                  <a:pt x="100441" y="156817"/>
                  <a:pt x="101001" y="156805"/>
                </a:cubicBezTo>
                <a:cubicBezTo>
                  <a:pt x="101751" y="156781"/>
                  <a:pt x="102691" y="156341"/>
                  <a:pt x="103620" y="156460"/>
                </a:cubicBezTo>
                <a:cubicBezTo>
                  <a:pt x="104704" y="156614"/>
                  <a:pt x="106609" y="156805"/>
                  <a:pt x="107644" y="156519"/>
                </a:cubicBezTo>
                <a:cubicBezTo>
                  <a:pt x="108585" y="156269"/>
                  <a:pt x="108121" y="156579"/>
                  <a:pt x="108871" y="156555"/>
                </a:cubicBezTo>
                <a:cubicBezTo>
                  <a:pt x="109966" y="156519"/>
                  <a:pt x="109287" y="156555"/>
                  <a:pt x="110145" y="156674"/>
                </a:cubicBezTo>
                <a:cubicBezTo>
                  <a:pt x="110645" y="156745"/>
                  <a:pt x="112145" y="156543"/>
                  <a:pt x="112931" y="156567"/>
                </a:cubicBezTo>
                <a:cubicBezTo>
                  <a:pt x="113455" y="156579"/>
                  <a:pt x="113657" y="156674"/>
                  <a:pt x="114217" y="156638"/>
                </a:cubicBezTo>
                <a:cubicBezTo>
                  <a:pt x="114943" y="156614"/>
                  <a:pt x="115026" y="156626"/>
                  <a:pt x="115705" y="156519"/>
                </a:cubicBezTo>
                <a:cubicBezTo>
                  <a:pt x="116384" y="156400"/>
                  <a:pt x="116396" y="156603"/>
                  <a:pt x="116967" y="156543"/>
                </a:cubicBezTo>
                <a:cubicBezTo>
                  <a:pt x="118277" y="156400"/>
                  <a:pt x="119110" y="156603"/>
                  <a:pt x="119896" y="156507"/>
                </a:cubicBezTo>
                <a:cubicBezTo>
                  <a:pt x="120789" y="156400"/>
                  <a:pt x="121753" y="156638"/>
                  <a:pt x="122730" y="156567"/>
                </a:cubicBezTo>
                <a:cubicBezTo>
                  <a:pt x="124527" y="156400"/>
                  <a:pt x="126099" y="157091"/>
                  <a:pt x="128099" y="156543"/>
                </a:cubicBezTo>
                <a:lnTo>
                  <a:pt x="127635" y="153566"/>
                </a:lnTo>
                <a:cubicBezTo>
                  <a:pt x="127564" y="153281"/>
                  <a:pt x="127028" y="152924"/>
                  <a:pt x="126873" y="152388"/>
                </a:cubicBezTo>
                <a:cubicBezTo>
                  <a:pt x="126694" y="151697"/>
                  <a:pt x="127040" y="151542"/>
                  <a:pt x="127171" y="151007"/>
                </a:cubicBezTo>
                <a:lnTo>
                  <a:pt x="126623" y="150530"/>
                </a:lnTo>
                <a:cubicBezTo>
                  <a:pt x="126540" y="150423"/>
                  <a:pt x="126492" y="149411"/>
                  <a:pt x="126266" y="149042"/>
                </a:cubicBezTo>
                <a:cubicBezTo>
                  <a:pt x="126075" y="148721"/>
                  <a:pt x="126004" y="148923"/>
                  <a:pt x="125825" y="148471"/>
                </a:cubicBezTo>
                <a:lnTo>
                  <a:pt x="126194" y="147863"/>
                </a:lnTo>
                <a:cubicBezTo>
                  <a:pt x="126147" y="147613"/>
                  <a:pt x="126040" y="147375"/>
                  <a:pt x="126123" y="147030"/>
                </a:cubicBezTo>
                <a:cubicBezTo>
                  <a:pt x="126218" y="146566"/>
                  <a:pt x="126480" y="146637"/>
                  <a:pt x="126575" y="146328"/>
                </a:cubicBezTo>
                <a:cubicBezTo>
                  <a:pt x="126694" y="145982"/>
                  <a:pt x="126456" y="145947"/>
                  <a:pt x="126397" y="145601"/>
                </a:cubicBezTo>
                <a:cubicBezTo>
                  <a:pt x="128445" y="147351"/>
                  <a:pt x="127349" y="146244"/>
                  <a:pt x="127766" y="147744"/>
                </a:cubicBezTo>
                <a:cubicBezTo>
                  <a:pt x="127933" y="148328"/>
                  <a:pt x="128040" y="147935"/>
                  <a:pt x="128326" y="148352"/>
                </a:cubicBezTo>
                <a:lnTo>
                  <a:pt x="128040" y="148983"/>
                </a:lnTo>
                <a:cubicBezTo>
                  <a:pt x="127695" y="150137"/>
                  <a:pt x="128266" y="151376"/>
                  <a:pt x="129969" y="151066"/>
                </a:cubicBezTo>
                <a:cubicBezTo>
                  <a:pt x="130897" y="150899"/>
                  <a:pt x="130600" y="151138"/>
                  <a:pt x="130647" y="150173"/>
                </a:cubicBezTo>
                <a:cubicBezTo>
                  <a:pt x="133171" y="151280"/>
                  <a:pt x="131481" y="150495"/>
                  <a:pt x="134243" y="150745"/>
                </a:cubicBezTo>
                <a:cubicBezTo>
                  <a:pt x="134838" y="150804"/>
                  <a:pt x="135053" y="150614"/>
                  <a:pt x="135386" y="150899"/>
                </a:cubicBezTo>
                <a:lnTo>
                  <a:pt x="135207" y="152031"/>
                </a:lnTo>
                <a:lnTo>
                  <a:pt x="136934" y="152400"/>
                </a:lnTo>
                <a:cubicBezTo>
                  <a:pt x="138922" y="152709"/>
                  <a:pt x="138351" y="152888"/>
                  <a:pt x="140410" y="152804"/>
                </a:cubicBezTo>
                <a:cubicBezTo>
                  <a:pt x="141684" y="152757"/>
                  <a:pt x="140970" y="152757"/>
                  <a:pt x="142018" y="153055"/>
                </a:cubicBezTo>
                <a:cubicBezTo>
                  <a:pt x="142375" y="153162"/>
                  <a:pt x="142506" y="153102"/>
                  <a:pt x="142827" y="153281"/>
                </a:cubicBezTo>
                <a:cubicBezTo>
                  <a:pt x="143173" y="153459"/>
                  <a:pt x="143066" y="153578"/>
                  <a:pt x="143482" y="153650"/>
                </a:cubicBezTo>
                <a:cubicBezTo>
                  <a:pt x="144018" y="153745"/>
                  <a:pt x="144768" y="153697"/>
                  <a:pt x="145244" y="153947"/>
                </a:cubicBezTo>
                <a:cubicBezTo>
                  <a:pt x="146161" y="154436"/>
                  <a:pt x="146959" y="154138"/>
                  <a:pt x="147995" y="154317"/>
                </a:cubicBezTo>
                <a:cubicBezTo>
                  <a:pt x="148983" y="154483"/>
                  <a:pt x="149650" y="154495"/>
                  <a:pt x="149840" y="154543"/>
                </a:cubicBezTo>
                <a:cubicBezTo>
                  <a:pt x="150435" y="154662"/>
                  <a:pt x="150138" y="154769"/>
                  <a:pt x="152340" y="155114"/>
                </a:cubicBezTo>
                <a:cubicBezTo>
                  <a:pt x="152948" y="155198"/>
                  <a:pt x="153067" y="155364"/>
                  <a:pt x="153960" y="155531"/>
                </a:cubicBezTo>
                <a:cubicBezTo>
                  <a:pt x="154519" y="155626"/>
                  <a:pt x="154281" y="155602"/>
                  <a:pt x="154769" y="155614"/>
                </a:cubicBezTo>
                <a:cubicBezTo>
                  <a:pt x="156317" y="155650"/>
                  <a:pt x="155484" y="156150"/>
                  <a:pt x="155567" y="156317"/>
                </a:cubicBezTo>
                <a:cubicBezTo>
                  <a:pt x="155662" y="156484"/>
                  <a:pt x="156150" y="156400"/>
                  <a:pt x="156448" y="156448"/>
                </a:cubicBezTo>
                <a:cubicBezTo>
                  <a:pt x="158353" y="156757"/>
                  <a:pt x="158067" y="156817"/>
                  <a:pt x="160187" y="156674"/>
                </a:cubicBezTo>
                <a:cubicBezTo>
                  <a:pt x="160651" y="156638"/>
                  <a:pt x="160508" y="156662"/>
                  <a:pt x="160830" y="156400"/>
                </a:cubicBezTo>
                <a:cubicBezTo>
                  <a:pt x="161746" y="155626"/>
                  <a:pt x="161044" y="156126"/>
                  <a:pt x="161556" y="154876"/>
                </a:cubicBezTo>
                <a:cubicBezTo>
                  <a:pt x="161735" y="154424"/>
                  <a:pt x="161365" y="154471"/>
                  <a:pt x="161032" y="154078"/>
                </a:cubicBezTo>
                <a:lnTo>
                  <a:pt x="161068" y="153185"/>
                </a:lnTo>
                <a:cubicBezTo>
                  <a:pt x="161008" y="152697"/>
                  <a:pt x="161163" y="152804"/>
                  <a:pt x="161318" y="152459"/>
                </a:cubicBezTo>
                <a:cubicBezTo>
                  <a:pt x="161520" y="151983"/>
                  <a:pt x="161615" y="151447"/>
                  <a:pt x="162508" y="151447"/>
                </a:cubicBezTo>
                <a:cubicBezTo>
                  <a:pt x="163425" y="152912"/>
                  <a:pt x="162806" y="152114"/>
                  <a:pt x="162532" y="152971"/>
                </a:cubicBezTo>
                <a:cubicBezTo>
                  <a:pt x="162318" y="153662"/>
                  <a:pt x="163223" y="153959"/>
                  <a:pt x="163640" y="154340"/>
                </a:cubicBezTo>
                <a:cubicBezTo>
                  <a:pt x="163044" y="154840"/>
                  <a:pt x="162758" y="154960"/>
                  <a:pt x="162473" y="155674"/>
                </a:cubicBezTo>
                <a:cubicBezTo>
                  <a:pt x="161961" y="156984"/>
                  <a:pt x="162497" y="156460"/>
                  <a:pt x="163592" y="156614"/>
                </a:cubicBezTo>
                <a:cubicBezTo>
                  <a:pt x="164140" y="156686"/>
                  <a:pt x="164068" y="156865"/>
                  <a:pt x="164783" y="156734"/>
                </a:cubicBezTo>
                <a:cubicBezTo>
                  <a:pt x="166092" y="156484"/>
                  <a:pt x="167295" y="156400"/>
                  <a:pt x="167319" y="156400"/>
                </a:cubicBezTo>
                <a:cubicBezTo>
                  <a:pt x="167831" y="156305"/>
                  <a:pt x="167652" y="155960"/>
                  <a:pt x="168176" y="156067"/>
                </a:cubicBezTo>
                <a:cubicBezTo>
                  <a:pt x="168878" y="156210"/>
                  <a:pt x="168426" y="157103"/>
                  <a:pt x="170140" y="156603"/>
                </a:cubicBezTo>
                <a:cubicBezTo>
                  <a:pt x="170748" y="156424"/>
                  <a:pt x="171581" y="156817"/>
                  <a:pt x="172533" y="156757"/>
                </a:cubicBezTo>
                <a:cubicBezTo>
                  <a:pt x="172998" y="156734"/>
                  <a:pt x="173307" y="156626"/>
                  <a:pt x="173712" y="156638"/>
                </a:cubicBezTo>
                <a:cubicBezTo>
                  <a:pt x="174319" y="156674"/>
                  <a:pt x="174343" y="156734"/>
                  <a:pt x="174998" y="156638"/>
                </a:cubicBezTo>
                <a:cubicBezTo>
                  <a:pt x="175832" y="156519"/>
                  <a:pt x="176736" y="156555"/>
                  <a:pt x="177617" y="156662"/>
                </a:cubicBezTo>
                <a:lnTo>
                  <a:pt x="178868" y="156317"/>
                </a:lnTo>
                <a:cubicBezTo>
                  <a:pt x="179653" y="156245"/>
                  <a:pt x="181820" y="156912"/>
                  <a:pt x="183368" y="156448"/>
                </a:cubicBezTo>
                <a:cubicBezTo>
                  <a:pt x="183987" y="156269"/>
                  <a:pt x="183940" y="156162"/>
                  <a:pt x="184642" y="156150"/>
                </a:cubicBezTo>
                <a:cubicBezTo>
                  <a:pt x="185333" y="156126"/>
                  <a:pt x="185261" y="155972"/>
                  <a:pt x="185321" y="155567"/>
                </a:cubicBezTo>
                <a:cubicBezTo>
                  <a:pt x="185368" y="155293"/>
                  <a:pt x="185476" y="155364"/>
                  <a:pt x="185428" y="155055"/>
                </a:cubicBezTo>
                <a:cubicBezTo>
                  <a:pt x="185392" y="154876"/>
                  <a:pt x="185273" y="154781"/>
                  <a:pt x="185273" y="154590"/>
                </a:cubicBezTo>
                <a:cubicBezTo>
                  <a:pt x="185297" y="154102"/>
                  <a:pt x="185809" y="154376"/>
                  <a:pt x="185904" y="153805"/>
                </a:cubicBezTo>
                <a:cubicBezTo>
                  <a:pt x="185618" y="153757"/>
                  <a:pt x="185214" y="153757"/>
                  <a:pt x="184999" y="153638"/>
                </a:cubicBezTo>
                <a:lnTo>
                  <a:pt x="185738" y="153174"/>
                </a:lnTo>
                <a:cubicBezTo>
                  <a:pt x="185309" y="151935"/>
                  <a:pt x="185487" y="152638"/>
                  <a:pt x="185547" y="151781"/>
                </a:cubicBezTo>
                <a:cubicBezTo>
                  <a:pt x="185571" y="151447"/>
                  <a:pt x="185357" y="151495"/>
                  <a:pt x="185547" y="151042"/>
                </a:cubicBezTo>
                <a:cubicBezTo>
                  <a:pt x="185690" y="150721"/>
                  <a:pt x="185726" y="150673"/>
                  <a:pt x="186166" y="150626"/>
                </a:cubicBezTo>
                <a:cubicBezTo>
                  <a:pt x="187095" y="152971"/>
                  <a:pt x="186452" y="151864"/>
                  <a:pt x="187654" y="152650"/>
                </a:cubicBezTo>
                <a:cubicBezTo>
                  <a:pt x="187952" y="152852"/>
                  <a:pt x="187976" y="152947"/>
                  <a:pt x="188250" y="153150"/>
                </a:cubicBezTo>
                <a:cubicBezTo>
                  <a:pt x="189286" y="152828"/>
                  <a:pt x="189167" y="153066"/>
                  <a:pt x="189643" y="152912"/>
                </a:cubicBezTo>
                <a:cubicBezTo>
                  <a:pt x="189881" y="152828"/>
                  <a:pt x="189821" y="152685"/>
                  <a:pt x="190262" y="152733"/>
                </a:cubicBezTo>
                <a:cubicBezTo>
                  <a:pt x="190536" y="152745"/>
                  <a:pt x="190679" y="152864"/>
                  <a:pt x="190810" y="152971"/>
                </a:cubicBezTo>
                <a:lnTo>
                  <a:pt x="189595" y="153900"/>
                </a:lnTo>
                <a:cubicBezTo>
                  <a:pt x="188643" y="154138"/>
                  <a:pt x="188119" y="153769"/>
                  <a:pt x="187583" y="154114"/>
                </a:cubicBezTo>
                <a:cubicBezTo>
                  <a:pt x="187119" y="154412"/>
                  <a:pt x="187142" y="155031"/>
                  <a:pt x="186642" y="155305"/>
                </a:cubicBezTo>
                <a:cubicBezTo>
                  <a:pt x="186404" y="155436"/>
                  <a:pt x="186047" y="155507"/>
                  <a:pt x="185892" y="155686"/>
                </a:cubicBezTo>
                <a:cubicBezTo>
                  <a:pt x="185666" y="155912"/>
                  <a:pt x="185809" y="156210"/>
                  <a:pt x="185964" y="156364"/>
                </a:cubicBezTo>
                <a:lnTo>
                  <a:pt x="191131" y="156662"/>
                </a:lnTo>
                <a:cubicBezTo>
                  <a:pt x="192512" y="156734"/>
                  <a:pt x="192798" y="156424"/>
                  <a:pt x="193643" y="156579"/>
                </a:cubicBezTo>
                <a:cubicBezTo>
                  <a:pt x="194203" y="156698"/>
                  <a:pt x="194191" y="156579"/>
                  <a:pt x="194727" y="156460"/>
                </a:cubicBezTo>
                <a:cubicBezTo>
                  <a:pt x="196072" y="156186"/>
                  <a:pt x="197084" y="156686"/>
                  <a:pt x="198596" y="156638"/>
                </a:cubicBezTo>
                <a:cubicBezTo>
                  <a:pt x="199489" y="156614"/>
                  <a:pt x="200537" y="156543"/>
                  <a:pt x="201430" y="156567"/>
                </a:cubicBezTo>
                <a:cubicBezTo>
                  <a:pt x="205073" y="156662"/>
                  <a:pt x="204145" y="156079"/>
                  <a:pt x="204835" y="155948"/>
                </a:cubicBezTo>
                <a:cubicBezTo>
                  <a:pt x="205371" y="155841"/>
                  <a:pt x="205121" y="156186"/>
                  <a:pt x="205383" y="156495"/>
                </a:cubicBezTo>
                <a:lnTo>
                  <a:pt x="206490" y="156031"/>
                </a:lnTo>
                <a:cubicBezTo>
                  <a:pt x="207276" y="155864"/>
                  <a:pt x="206633" y="156543"/>
                  <a:pt x="207169" y="156614"/>
                </a:cubicBezTo>
                <a:lnTo>
                  <a:pt x="208181" y="156460"/>
                </a:lnTo>
                <a:cubicBezTo>
                  <a:pt x="208550" y="156424"/>
                  <a:pt x="208895" y="156460"/>
                  <a:pt x="209264" y="156424"/>
                </a:cubicBezTo>
                <a:cubicBezTo>
                  <a:pt x="210538" y="156257"/>
                  <a:pt x="210062" y="156281"/>
                  <a:pt x="210681" y="155781"/>
                </a:cubicBezTo>
                <a:lnTo>
                  <a:pt x="211253" y="155829"/>
                </a:lnTo>
                <a:cubicBezTo>
                  <a:pt x="211288" y="156007"/>
                  <a:pt x="211336" y="156245"/>
                  <a:pt x="211455" y="156364"/>
                </a:cubicBezTo>
                <a:lnTo>
                  <a:pt x="212705" y="156138"/>
                </a:lnTo>
                <a:cubicBezTo>
                  <a:pt x="213634" y="156305"/>
                  <a:pt x="213229" y="156210"/>
                  <a:pt x="213967" y="156079"/>
                </a:cubicBezTo>
                <a:cubicBezTo>
                  <a:pt x="214801" y="155912"/>
                  <a:pt x="215551" y="156388"/>
                  <a:pt x="216849" y="156091"/>
                </a:cubicBezTo>
                <a:cubicBezTo>
                  <a:pt x="217241" y="156007"/>
                  <a:pt x="217063" y="155924"/>
                  <a:pt x="217480" y="155972"/>
                </a:cubicBezTo>
                <a:lnTo>
                  <a:pt x="219587" y="156150"/>
                </a:lnTo>
                <a:cubicBezTo>
                  <a:pt x="220135" y="156257"/>
                  <a:pt x="220242" y="156460"/>
                  <a:pt x="220813" y="156400"/>
                </a:cubicBezTo>
                <a:cubicBezTo>
                  <a:pt x="221444" y="156364"/>
                  <a:pt x="221456" y="156245"/>
                  <a:pt x="222278" y="156317"/>
                </a:cubicBezTo>
                <a:cubicBezTo>
                  <a:pt x="223302" y="156424"/>
                  <a:pt x="223849" y="156579"/>
                  <a:pt x="225016" y="156519"/>
                </a:cubicBezTo>
                <a:cubicBezTo>
                  <a:pt x="226254" y="156460"/>
                  <a:pt x="226624" y="156186"/>
                  <a:pt x="227826" y="156245"/>
                </a:cubicBezTo>
                <a:cubicBezTo>
                  <a:pt x="228898" y="156305"/>
                  <a:pt x="229826" y="156222"/>
                  <a:pt x="230755" y="156245"/>
                </a:cubicBezTo>
                <a:cubicBezTo>
                  <a:pt x="231969" y="156269"/>
                  <a:pt x="232720" y="156626"/>
                  <a:pt x="233005" y="155674"/>
                </a:cubicBezTo>
                <a:cubicBezTo>
                  <a:pt x="232327" y="155483"/>
                  <a:pt x="232386" y="155543"/>
                  <a:pt x="232279" y="155067"/>
                </a:cubicBezTo>
                <a:cubicBezTo>
                  <a:pt x="232160" y="154471"/>
                  <a:pt x="231803" y="155019"/>
                  <a:pt x="231731" y="154317"/>
                </a:cubicBezTo>
                <a:lnTo>
                  <a:pt x="232755" y="154376"/>
                </a:lnTo>
                <a:cubicBezTo>
                  <a:pt x="233291" y="154817"/>
                  <a:pt x="232422" y="154817"/>
                  <a:pt x="233672" y="154936"/>
                </a:cubicBezTo>
                <a:cubicBezTo>
                  <a:pt x="234053" y="153888"/>
                  <a:pt x="234089" y="154531"/>
                  <a:pt x="234982" y="153936"/>
                </a:cubicBezTo>
                <a:cubicBezTo>
                  <a:pt x="235672" y="153471"/>
                  <a:pt x="235851" y="154126"/>
                  <a:pt x="236434" y="154376"/>
                </a:cubicBezTo>
                <a:cubicBezTo>
                  <a:pt x="236863" y="154483"/>
                  <a:pt x="237399" y="154471"/>
                  <a:pt x="237875" y="154555"/>
                </a:cubicBezTo>
                <a:cubicBezTo>
                  <a:pt x="238697" y="154709"/>
                  <a:pt x="238018" y="154912"/>
                  <a:pt x="239113" y="154829"/>
                </a:cubicBezTo>
                <a:cubicBezTo>
                  <a:pt x="239613" y="154781"/>
                  <a:pt x="239970" y="154888"/>
                  <a:pt x="240423" y="154888"/>
                </a:cubicBezTo>
                <a:cubicBezTo>
                  <a:pt x="240983" y="154888"/>
                  <a:pt x="241173" y="154876"/>
                  <a:pt x="241852" y="154948"/>
                </a:cubicBezTo>
                <a:cubicBezTo>
                  <a:pt x="242947" y="155079"/>
                  <a:pt x="242292" y="154960"/>
                  <a:pt x="243018" y="155257"/>
                </a:cubicBezTo>
                <a:cubicBezTo>
                  <a:pt x="243614" y="155495"/>
                  <a:pt x="243483" y="155436"/>
                  <a:pt x="243971" y="155841"/>
                </a:cubicBezTo>
                <a:cubicBezTo>
                  <a:pt x="244662" y="156400"/>
                  <a:pt x="245602" y="156210"/>
                  <a:pt x="246519" y="156388"/>
                </a:cubicBezTo>
                <a:cubicBezTo>
                  <a:pt x="247114" y="156507"/>
                  <a:pt x="248876" y="156614"/>
                  <a:pt x="249376" y="156460"/>
                </a:cubicBezTo>
                <a:cubicBezTo>
                  <a:pt x="250091" y="156257"/>
                  <a:pt x="249888" y="156329"/>
                  <a:pt x="250638" y="156364"/>
                </a:cubicBezTo>
                <a:cubicBezTo>
                  <a:pt x="251591" y="156388"/>
                  <a:pt x="251412" y="156400"/>
                  <a:pt x="252162" y="156198"/>
                </a:cubicBezTo>
                <a:cubicBezTo>
                  <a:pt x="252829" y="156019"/>
                  <a:pt x="252948" y="156257"/>
                  <a:pt x="253496" y="156305"/>
                </a:cubicBezTo>
                <a:cubicBezTo>
                  <a:pt x="254032" y="156364"/>
                  <a:pt x="254544" y="156317"/>
                  <a:pt x="255080" y="156388"/>
                </a:cubicBezTo>
                <a:cubicBezTo>
                  <a:pt x="255961" y="156519"/>
                  <a:pt x="255639" y="156436"/>
                  <a:pt x="256353" y="156364"/>
                </a:cubicBezTo>
                <a:cubicBezTo>
                  <a:pt x="256830" y="156305"/>
                  <a:pt x="257175" y="156519"/>
                  <a:pt x="257866" y="156364"/>
                </a:cubicBezTo>
                <a:cubicBezTo>
                  <a:pt x="260080" y="155781"/>
                  <a:pt x="260259" y="156793"/>
                  <a:pt x="261914" y="156281"/>
                </a:cubicBezTo>
                <a:cubicBezTo>
                  <a:pt x="262711" y="156031"/>
                  <a:pt x="263366" y="155710"/>
                  <a:pt x="263759" y="155186"/>
                </a:cubicBezTo>
                <a:cubicBezTo>
                  <a:pt x="264152" y="154662"/>
                  <a:pt x="264140" y="154960"/>
                  <a:pt x="264664" y="154579"/>
                </a:cubicBezTo>
                <a:lnTo>
                  <a:pt x="266414" y="153400"/>
                </a:lnTo>
                <a:cubicBezTo>
                  <a:pt x="266771" y="153162"/>
                  <a:pt x="266998" y="153055"/>
                  <a:pt x="267295" y="152864"/>
                </a:cubicBezTo>
                <a:cubicBezTo>
                  <a:pt x="268486" y="152054"/>
                  <a:pt x="268057" y="152638"/>
                  <a:pt x="269558" y="151376"/>
                </a:cubicBezTo>
                <a:cubicBezTo>
                  <a:pt x="269724" y="151245"/>
                  <a:pt x="269784" y="151209"/>
                  <a:pt x="269962" y="151078"/>
                </a:cubicBezTo>
                <a:cubicBezTo>
                  <a:pt x="270343" y="150792"/>
                  <a:pt x="270522" y="150780"/>
                  <a:pt x="270903" y="150566"/>
                </a:cubicBezTo>
                <a:cubicBezTo>
                  <a:pt x="271474" y="150245"/>
                  <a:pt x="271760" y="149221"/>
                  <a:pt x="272713" y="149816"/>
                </a:cubicBezTo>
                <a:lnTo>
                  <a:pt x="271772" y="150792"/>
                </a:lnTo>
                <a:cubicBezTo>
                  <a:pt x="271022" y="151495"/>
                  <a:pt x="268700" y="152638"/>
                  <a:pt x="268284" y="153066"/>
                </a:cubicBezTo>
                <a:cubicBezTo>
                  <a:pt x="267581" y="153805"/>
                  <a:pt x="266533" y="154245"/>
                  <a:pt x="266057" y="154769"/>
                </a:cubicBezTo>
                <a:cubicBezTo>
                  <a:pt x="265462" y="155388"/>
                  <a:pt x="263831" y="155483"/>
                  <a:pt x="263664" y="156245"/>
                </a:cubicBezTo>
                <a:lnTo>
                  <a:pt x="269903" y="156484"/>
                </a:lnTo>
                <a:cubicBezTo>
                  <a:pt x="270546" y="156614"/>
                  <a:pt x="270677" y="156555"/>
                  <a:pt x="271284" y="156364"/>
                </a:cubicBezTo>
                <a:cubicBezTo>
                  <a:pt x="271974" y="156150"/>
                  <a:pt x="271974" y="156245"/>
                  <a:pt x="272784" y="156198"/>
                </a:cubicBezTo>
                <a:cubicBezTo>
                  <a:pt x="273534" y="156150"/>
                  <a:pt x="273498" y="156138"/>
                  <a:pt x="274260" y="156198"/>
                </a:cubicBezTo>
                <a:cubicBezTo>
                  <a:pt x="274784" y="156222"/>
                  <a:pt x="275392" y="156150"/>
                  <a:pt x="275737" y="156007"/>
                </a:cubicBezTo>
                <a:cubicBezTo>
                  <a:pt x="276023" y="154638"/>
                  <a:pt x="276177" y="155483"/>
                  <a:pt x="276987" y="154436"/>
                </a:cubicBezTo>
                <a:cubicBezTo>
                  <a:pt x="277487" y="153781"/>
                  <a:pt x="278225" y="153709"/>
                  <a:pt x="278761" y="153102"/>
                </a:cubicBezTo>
                <a:cubicBezTo>
                  <a:pt x="279178" y="152638"/>
                  <a:pt x="279452" y="152674"/>
                  <a:pt x="280249" y="152495"/>
                </a:cubicBezTo>
                <a:cubicBezTo>
                  <a:pt x="280333" y="150888"/>
                  <a:pt x="280618" y="151209"/>
                  <a:pt x="279654" y="150233"/>
                </a:cubicBezTo>
                <a:lnTo>
                  <a:pt x="280499" y="149376"/>
                </a:lnTo>
                <a:cubicBezTo>
                  <a:pt x="280404" y="148780"/>
                  <a:pt x="280690" y="148709"/>
                  <a:pt x="280702" y="148209"/>
                </a:cubicBezTo>
                <a:cubicBezTo>
                  <a:pt x="280726" y="147852"/>
                  <a:pt x="280726" y="147280"/>
                  <a:pt x="280666" y="146935"/>
                </a:cubicBezTo>
                <a:cubicBezTo>
                  <a:pt x="280559" y="146387"/>
                  <a:pt x="280523" y="145851"/>
                  <a:pt x="280285" y="145708"/>
                </a:cubicBezTo>
                <a:cubicBezTo>
                  <a:pt x="279213" y="145851"/>
                  <a:pt x="279499" y="145827"/>
                  <a:pt x="278654" y="146304"/>
                </a:cubicBezTo>
                <a:cubicBezTo>
                  <a:pt x="278130" y="146601"/>
                  <a:pt x="277761" y="147018"/>
                  <a:pt x="277273" y="147328"/>
                </a:cubicBezTo>
                <a:cubicBezTo>
                  <a:pt x="276820" y="147625"/>
                  <a:pt x="275987" y="147828"/>
                  <a:pt x="275523" y="148102"/>
                </a:cubicBezTo>
                <a:cubicBezTo>
                  <a:pt x="274951" y="148447"/>
                  <a:pt x="275034" y="148923"/>
                  <a:pt x="274189" y="149078"/>
                </a:cubicBezTo>
                <a:lnTo>
                  <a:pt x="273320" y="148506"/>
                </a:lnTo>
                <a:lnTo>
                  <a:pt x="274737" y="148030"/>
                </a:lnTo>
                <a:cubicBezTo>
                  <a:pt x="275022" y="147744"/>
                  <a:pt x="275046" y="147209"/>
                  <a:pt x="275487" y="147042"/>
                </a:cubicBezTo>
                <a:cubicBezTo>
                  <a:pt x="276023" y="146839"/>
                  <a:pt x="276201" y="146935"/>
                  <a:pt x="276820" y="146494"/>
                </a:cubicBezTo>
                <a:cubicBezTo>
                  <a:pt x="277642" y="145911"/>
                  <a:pt x="279571" y="144958"/>
                  <a:pt x="280035" y="144339"/>
                </a:cubicBezTo>
                <a:cubicBezTo>
                  <a:pt x="280559" y="143601"/>
                  <a:pt x="280440" y="144172"/>
                  <a:pt x="280487" y="143125"/>
                </a:cubicBezTo>
                <a:cubicBezTo>
                  <a:pt x="280499" y="142672"/>
                  <a:pt x="280547" y="142256"/>
                  <a:pt x="280571" y="141732"/>
                </a:cubicBezTo>
                <a:cubicBezTo>
                  <a:pt x="280618" y="140565"/>
                  <a:pt x="280642" y="141482"/>
                  <a:pt x="280499" y="140374"/>
                </a:cubicBezTo>
                <a:cubicBezTo>
                  <a:pt x="280452" y="139993"/>
                  <a:pt x="280547" y="140089"/>
                  <a:pt x="280607" y="139767"/>
                </a:cubicBezTo>
                <a:cubicBezTo>
                  <a:pt x="280678" y="139422"/>
                  <a:pt x="280571" y="139350"/>
                  <a:pt x="280583" y="139005"/>
                </a:cubicBezTo>
                <a:cubicBezTo>
                  <a:pt x="280630" y="138148"/>
                  <a:pt x="280821" y="137053"/>
                  <a:pt x="280726" y="136148"/>
                </a:cubicBezTo>
                <a:cubicBezTo>
                  <a:pt x="280642" y="135493"/>
                  <a:pt x="280618" y="135362"/>
                  <a:pt x="280749" y="134719"/>
                </a:cubicBezTo>
                <a:cubicBezTo>
                  <a:pt x="281035" y="133457"/>
                  <a:pt x="280702" y="133278"/>
                  <a:pt x="280761" y="132635"/>
                </a:cubicBezTo>
                <a:cubicBezTo>
                  <a:pt x="280797" y="132373"/>
                  <a:pt x="280880" y="132290"/>
                  <a:pt x="280868" y="132028"/>
                </a:cubicBezTo>
                <a:cubicBezTo>
                  <a:pt x="280821" y="131480"/>
                  <a:pt x="280726" y="131207"/>
                  <a:pt x="280809" y="130611"/>
                </a:cubicBezTo>
                <a:cubicBezTo>
                  <a:pt x="280999" y="129421"/>
                  <a:pt x="280249" y="129111"/>
                  <a:pt x="280642" y="127932"/>
                </a:cubicBezTo>
                <a:cubicBezTo>
                  <a:pt x="280904" y="127206"/>
                  <a:pt x="280726" y="127266"/>
                  <a:pt x="280737" y="126575"/>
                </a:cubicBezTo>
                <a:cubicBezTo>
                  <a:pt x="280749" y="125658"/>
                  <a:pt x="280499" y="126027"/>
                  <a:pt x="280345" y="125492"/>
                </a:cubicBezTo>
                <a:cubicBezTo>
                  <a:pt x="280214" y="125015"/>
                  <a:pt x="281333" y="122920"/>
                  <a:pt x="280749" y="121432"/>
                </a:cubicBezTo>
                <a:cubicBezTo>
                  <a:pt x="280571" y="121003"/>
                  <a:pt x="280976" y="120860"/>
                  <a:pt x="280797" y="120253"/>
                </a:cubicBezTo>
                <a:cubicBezTo>
                  <a:pt x="280452" y="119062"/>
                  <a:pt x="280845" y="119765"/>
                  <a:pt x="280940" y="119038"/>
                </a:cubicBezTo>
                <a:lnTo>
                  <a:pt x="280940" y="114883"/>
                </a:lnTo>
                <a:cubicBezTo>
                  <a:pt x="280904" y="114276"/>
                  <a:pt x="280904" y="114014"/>
                  <a:pt x="281059" y="113502"/>
                </a:cubicBezTo>
                <a:lnTo>
                  <a:pt x="281059" y="110776"/>
                </a:lnTo>
                <a:cubicBezTo>
                  <a:pt x="280988" y="110049"/>
                  <a:pt x="281118" y="110014"/>
                  <a:pt x="281202" y="109466"/>
                </a:cubicBezTo>
                <a:cubicBezTo>
                  <a:pt x="281440" y="107549"/>
                  <a:pt x="280690" y="105406"/>
                  <a:pt x="280988" y="103525"/>
                </a:cubicBezTo>
                <a:cubicBezTo>
                  <a:pt x="281214" y="102132"/>
                  <a:pt x="280642" y="99655"/>
                  <a:pt x="280785" y="99060"/>
                </a:cubicBezTo>
                <a:cubicBezTo>
                  <a:pt x="280928" y="98322"/>
                  <a:pt x="280999" y="98703"/>
                  <a:pt x="280904" y="97810"/>
                </a:cubicBezTo>
                <a:cubicBezTo>
                  <a:pt x="280845" y="97369"/>
                  <a:pt x="280868" y="96738"/>
                  <a:pt x="280916" y="96298"/>
                </a:cubicBezTo>
                <a:cubicBezTo>
                  <a:pt x="280988" y="95559"/>
                  <a:pt x="280797" y="95428"/>
                  <a:pt x="280749" y="94905"/>
                </a:cubicBezTo>
                <a:cubicBezTo>
                  <a:pt x="280726" y="94535"/>
                  <a:pt x="281023" y="94238"/>
                  <a:pt x="280928" y="93523"/>
                </a:cubicBezTo>
                <a:cubicBezTo>
                  <a:pt x="280809" y="92547"/>
                  <a:pt x="280964" y="91487"/>
                  <a:pt x="280964" y="90547"/>
                </a:cubicBezTo>
                <a:cubicBezTo>
                  <a:pt x="280964" y="90082"/>
                  <a:pt x="280880" y="69211"/>
                  <a:pt x="280868" y="68699"/>
                </a:cubicBezTo>
                <a:cubicBezTo>
                  <a:pt x="280845" y="68080"/>
                  <a:pt x="280678" y="67877"/>
                  <a:pt x="280785" y="67306"/>
                </a:cubicBezTo>
                <a:cubicBezTo>
                  <a:pt x="280868" y="66782"/>
                  <a:pt x="280904" y="66449"/>
                  <a:pt x="280868" y="65889"/>
                </a:cubicBezTo>
                <a:cubicBezTo>
                  <a:pt x="280797" y="64901"/>
                  <a:pt x="281238" y="64163"/>
                  <a:pt x="280964" y="63151"/>
                </a:cubicBezTo>
                <a:cubicBezTo>
                  <a:pt x="280761" y="62424"/>
                  <a:pt x="281095" y="62377"/>
                  <a:pt x="281107" y="61769"/>
                </a:cubicBezTo>
                <a:cubicBezTo>
                  <a:pt x="281118" y="60936"/>
                  <a:pt x="280857" y="59829"/>
                  <a:pt x="280988" y="59162"/>
                </a:cubicBezTo>
                <a:cubicBezTo>
                  <a:pt x="281083" y="58686"/>
                  <a:pt x="280749" y="57543"/>
                  <a:pt x="280916" y="56447"/>
                </a:cubicBezTo>
                <a:cubicBezTo>
                  <a:pt x="280976" y="56090"/>
                  <a:pt x="281083" y="55483"/>
                  <a:pt x="281095" y="55114"/>
                </a:cubicBezTo>
                <a:cubicBezTo>
                  <a:pt x="281107" y="54590"/>
                  <a:pt x="281059" y="54042"/>
                  <a:pt x="281083" y="53530"/>
                </a:cubicBezTo>
                <a:cubicBezTo>
                  <a:pt x="281095" y="53018"/>
                  <a:pt x="281285" y="52733"/>
                  <a:pt x="281238" y="52137"/>
                </a:cubicBezTo>
                <a:cubicBezTo>
                  <a:pt x="281166" y="51078"/>
                  <a:pt x="281238" y="50101"/>
                  <a:pt x="281214" y="49066"/>
                </a:cubicBezTo>
                <a:cubicBezTo>
                  <a:pt x="281202" y="48685"/>
                  <a:pt x="281107" y="48351"/>
                  <a:pt x="281059" y="48042"/>
                </a:cubicBezTo>
                <a:lnTo>
                  <a:pt x="281059" y="46434"/>
                </a:lnTo>
                <a:cubicBezTo>
                  <a:pt x="281154" y="46113"/>
                  <a:pt x="281202" y="45791"/>
                  <a:pt x="281178" y="45482"/>
                </a:cubicBezTo>
                <a:cubicBezTo>
                  <a:pt x="281178" y="45279"/>
                  <a:pt x="281178" y="45065"/>
                  <a:pt x="281166" y="44863"/>
                </a:cubicBezTo>
                <a:cubicBezTo>
                  <a:pt x="281261" y="44565"/>
                  <a:pt x="281297" y="44244"/>
                  <a:pt x="281297" y="43922"/>
                </a:cubicBezTo>
                <a:lnTo>
                  <a:pt x="281297" y="40946"/>
                </a:lnTo>
                <a:cubicBezTo>
                  <a:pt x="281297" y="40648"/>
                  <a:pt x="281261" y="40362"/>
                  <a:pt x="281178" y="40076"/>
                </a:cubicBezTo>
                <a:cubicBezTo>
                  <a:pt x="281261" y="39803"/>
                  <a:pt x="281297" y="39505"/>
                  <a:pt x="281297" y="39219"/>
                </a:cubicBezTo>
                <a:lnTo>
                  <a:pt x="281297" y="39219"/>
                </a:lnTo>
                <a:lnTo>
                  <a:pt x="281297" y="37874"/>
                </a:lnTo>
                <a:cubicBezTo>
                  <a:pt x="281297" y="36052"/>
                  <a:pt x="280321" y="32278"/>
                  <a:pt x="280321" y="30111"/>
                </a:cubicBezTo>
                <a:cubicBezTo>
                  <a:pt x="280642" y="29575"/>
                  <a:pt x="280809" y="28980"/>
                  <a:pt x="280809" y="28384"/>
                </a:cubicBezTo>
                <a:lnTo>
                  <a:pt x="280809" y="27325"/>
                </a:lnTo>
                <a:cubicBezTo>
                  <a:pt x="280809" y="21526"/>
                  <a:pt x="275880" y="18312"/>
                  <a:pt x="275880" y="14573"/>
                </a:cubicBezTo>
                <a:lnTo>
                  <a:pt x="275880" y="14442"/>
                </a:lnTo>
                <a:cubicBezTo>
                  <a:pt x="275880" y="13740"/>
                  <a:pt x="275630" y="13097"/>
                  <a:pt x="275213" y="12537"/>
                </a:cubicBezTo>
                <a:cubicBezTo>
                  <a:pt x="275225" y="12454"/>
                  <a:pt x="275249" y="12382"/>
                  <a:pt x="275249" y="12311"/>
                </a:cubicBezTo>
                <a:cubicBezTo>
                  <a:pt x="275308" y="11835"/>
                  <a:pt x="275403" y="10335"/>
                  <a:pt x="275189" y="10001"/>
                </a:cubicBezTo>
                <a:cubicBezTo>
                  <a:pt x="274868" y="9537"/>
                  <a:pt x="274606" y="9561"/>
                  <a:pt x="274320" y="9156"/>
                </a:cubicBezTo>
                <a:cubicBezTo>
                  <a:pt x="275165" y="7537"/>
                  <a:pt x="275225" y="7965"/>
                  <a:pt x="274892" y="7013"/>
                </a:cubicBezTo>
                <a:cubicBezTo>
                  <a:pt x="274689" y="6477"/>
                  <a:pt x="274987" y="6346"/>
                  <a:pt x="274725" y="5727"/>
                </a:cubicBezTo>
                <a:cubicBezTo>
                  <a:pt x="274534" y="5286"/>
                  <a:pt x="274653" y="4977"/>
                  <a:pt x="274439" y="4536"/>
                </a:cubicBezTo>
                <a:cubicBezTo>
                  <a:pt x="274130" y="3881"/>
                  <a:pt x="272903" y="3524"/>
                  <a:pt x="272105" y="3679"/>
                </a:cubicBezTo>
                <a:cubicBezTo>
                  <a:pt x="271510" y="3798"/>
                  <a:pt x="270248" y="3691"/>
                  <a:pt x="269903" y="3762"/>
                </a:cubicBezTo>
                <a:cubicBezTo>
                  <a:pt x="269212" y="3905"/>
                  <a:pt x="269629" y="3941"/>
                  <a:pt x="268164" y="4108"/>
                </a:cubicBezTo>
                <a:lnTo>
                  <a:pt x="268676" y="4179"/>
                </a:lnTo>
                <a:cubicBezTo>
                  <a:pt x="269117" y="4334"/>
                  <a:pt x="268855" y="4822"/>
                  <a:pt x="269260" y="5060"/>
                </a:cubicBezTo>
                <a:cubicBezTo>
                  <a:pt x="269831" y="5405"/>
                  <a:pt x="270212" y="5346"/>
                  <a:pt x="270486" y="5905"/>
                </a:cubicBezTo>
                <a:cubicBezTo>
                  <a:pt x="268367" y="5536"/>
                  <a:pt x="269748" y="5596"/>
                  <a:pt x="268486" y="5155"/>
                </a:cubicBezTo>
                <a:cubicBezTo>
                  <a:pt x="267569" y="4822"/>
                  <a:pt x="267236" y="4774"/>
                  <a:pt x="266462" y="4381"/>
                </a:cubicBezTo>
                <a:cubicBezTo>
                  <a:pt x="265212" y="3739"/>
                  <a:pt x="264593" y="3572"/>
                  <a:pt x="262938" y="3941"/>
                </a:cubicBezTo>
                <a:cubicBezTo>
                  <a:pt x="262354" y="4084"/>
                  <a:pt x="262390" y="4179"/>
                  <a:pt x="261866" y="3870"/>
                </a:cubicBezTo>
                <a:cubicBezTo>
                  <a:pt x="260723" y="3167"/>
                  <a:pt x="260604" y="4143"/>
                  <a:pt x="259568" y="3750"/>
                </a:cubicBezTo>
                <a:cubicBezTo>
                  <a:pt x="259068" y="3560"/>
                  <a:pt x="257425" y="3584"/>
                  <a:pt x="256877" y="3727"/>
                </a:cubicBezTo>
                <a:cubicBezTo>
                  <a:pt x="256199" y="3881"/>
                  <a:pt x="256294" y="3608"/>
                  <a:pt x="255699" y="3572"/>
                </a:cubicBezTo>
                <a:cubicBezTo>
                  <a:pt x="255032" y="3524"/>
                  <a:pt x="255008" y="3762"/>
                  <a:pt x="254675" y="3965"/>
                </a:cubicBezTo>
                <a:cubicBezTo>
                  <a:pt x="254020" y="4358"/>
                  <a:pt x="252901" y="4000"/>
                  <a:pt x="252091" y="4024"/>
                </a:cubicBezTo>
                <a:lnTo>
                  <a:pt x="251877" y="4929"/>
                </a:lnTo>
                <a:lnTo>
                  <a:pt x="252413" y="5132"/>
                </a:lnTo>
                <a:cubicBezTo>
                  <a:pt x="252865" y="5274"/>
                  <a:pt x="252710" y="5179"/>
                  <a:pt x="252877" y="5429"/>
                </a:cubicBezTo>
                <a:cubicBezTo>
                  <a:pt x="252234" y="5644"/>
                  <a:pt x="251912" y="5394"/>
                  <a:pt x="250972" y="4977"/>
                </a:cubicBezTo>
                <a:cubicBezTo>
                  <a:pt x="250257" y="4655"/>
                  <a:pt x="250198" y="4346"/>
                  <a:pt x="249269" y="4393"/>
                </a:cubicBezTo>
                <a:cubicBezTo>
                  <a:pt x="248900" y="4405"/>
                  <a:pt x="247769" y="4048"/>
                  <a:pt x="247448" y="3881"/>
                </a:cubicBezTo>
                <a:cubicBezTo>
                  <a:pt x="246447" y="3429"/>
                  <a:pt x="246281" y="3643"/>
                  <a:pt x="245793" y="4215"/>
                </a:cubicBezTo>
                <a:cubicBezTo>
                  <a:pt x="246495" y="4679"/>
                  <a:pt x="247114" y="4822"/>
                  <a:pt x="247805" y="5191"/>
                </a:cubicBezTo>
                <a:cubicBezTo>
                  <a:pt x="248079" y="5346"/>
                  <a:pt x="248079" y="5310"/>
                  <a:pt x="248400" y="5429"/>
                </a:cubicBezTo>
                <a:cubicBezTo>
                  <a:pt x="248876" y="5608"/>
                  <a:pt x="249662" y="5870"/>
                  <a:pt x="249674" y="6239"/>
                </a:cubicBezTo>
                <a:lnTo>
                  <a:pt x="246674" y="5572"/>
                </a:lnTo>
                <a:cubicBezTo>
                  <a:pt x="246043" y="5346"/>
                  <a:pt x="246626" y="5358"/>
                  <a:pt x="245388" y="5084"/>
                </a:cubicBezTo>
                <a:cubicBezTo>
                  <a:pt x="244840" y="4977"/>
                  <a:pt x="244709" y="4715"/>
                  <a:pt x="244185" y="4536"/>
                </a:cubicBezTo>
                <a:cubicBezTo>
                  <a:pt x="243483" y="4298"/>
                  <a:pt x="244054" y="4715"/>
                  <a:pt x="242757" y="4167"/>
                </a:cubicBezTo>
                <a:cubicBezTo>
                  <a:pt x="241923" y="3810"/>
                  <a:pt x="242090" y="3965"/>
                  <a:pt x="241161" y="3917"/>
                </a:cubicBezTo>
                <a:cubicBezTo>
                  <a:pt x="240018" y="3858"/>
                  <a:pt x="238589" y="3405"/>
                  <a:pt x="235970" y="3572"/>
                </a:cubicBezTo>
                <a:cubicBezTo>
                  <a:pt x="235458" y="3596"/>
                  <a:pt x="235017" y="3524"/>
                  <a:pt x="234375" y="3500"/>
                </a:cubicBezTo>
                <a:cubicBezTo>
                  <a:pt x="233517" y="3453"/>
                  <a:pt x="233243" y="3596"/>
                  <a:pt x="232648" y="3643"/>
                </a:cubicBezTo>
                <a:cubicBezTo>
                  <a:pt x="232220" y="3679"/>
                  <a:pt x="232220" y="3584"/>
                  <a:pt x="231862" y="3536"/>
                </a:cubicBezTo>
                <a:cubicBezTo>
                  <a:pt x="231053" y="3465"/>
                  <a:pt x="228064" y="3584"/>
                  <a:pt x="227147" y="3619"/>
                </a:cubicBezTo>
                <a:cubicBezTo>
                  <a:pt x="226755" y="3631"/>
                  <a:pt x="224052" y="3810"/>
                  <a:pt x="223968" y="3798"/>
                </a:cubicBezTo>
                <a:cubicBezTo>
                  <a:pt x="223254" y="3643"/>
                  <a:pt x="223516" y="3512"/>
                  <a:pt x="222397" y="3524"/>
                </a:cubicBezTo>
                <a:cubicBezTo>
                  <a:pt x="221647" y="3536"/>
                  <a:pt x="221230" y="3536"/>
                  <a:pt x="220575" y="3512"/>
                </a:cubicBezTo>
                <a:lnTo>
                  <a:pt x="216980" y="3512"/>
                </a:lnTo>
                <a:cubicBezTo>
                  <a:pt x="216348" y="3536"/>
                  <a:pt x="215658" y="3750"/>
                  <a:pt x="215301" y="3750"/>
                </a:cubicBezTo>
                <a:cubicBezTo>
                  <a:pt x="214527" y="3750"/>
                  <a:pt x="214670" y="3393"/>
                  <a:pt x="213777" y="3715"/>
                </a:cubicBezTo>
                <a:cubicBezTo>
                  <a:pt x="212955" y="4012"/>
                  <a:pt x="213039" y="3667"/>
                  <a:pt x="212408" y="3560"/>
                </a:cubicBezTo>
                <a:cubicBezTo>
                  <a:pt x="211622" y="3405"/>
                  <a:pt x="210633" y="3619"/>
                  <a:pt x="209955" y="3691"/>
                </a:cubicBezTo>
                <a:cubicBezTo>
                  <a:pt x="209621" y="3715"/>
                  <a:pt x="209419" y="3679"/>
                  <a:pt x="209145" y="3679"/>
                </a:cubicBezTo>
                <a:cubicBezTo>
                  <a:pt x="208455" y="3679"/>
                  <a:pt x="208550" y="4072"/>
                  <a:pt x="207740" y="3834"/>
                </a:cubicBezTo>
                <a:cubicBezTo>
                  <a:pt x="206800" y="3572"/>
                  <a:pt x="207097" y="3643"/>
                  <a:pt x="206038" y="3691"/>
                </a:cubicBezTo>
                <a:cubicBezTo>
                  <a:pt x="204418" y="3762"/>
                  <a:pt x="205323" y="3739"/>
                  <a:pt x="204311" y="3834"/>
                </a:cubicBezTo>
                <a:cubicBezTo>
                  <a:pt x="203871" y="3881"/>
                  <a:pt x="203895" y="3774"/>
                  <a:pt x="203514" y="3750"/>
                </a:cubicBezTo>
                <a:cubicBezTo>
                  <a:pt x="203013" y="3703"/>
                  <a:pt x="203192" y="3798"/>
                  <a:pt x="202752" y="3810"/>
                </a:cubicBezTo>
                <a:cubicBezTo>
                  <a:pt x="201882" y="3834"/>
                  <a:pt x="200358" y="2977"/>
                  <a:pt x="200501" y="4536"/>
                </a:cubicBezTo>
                <a:cubicBezTo>
                  <a:pt x="200561" y="5227"/>
                  <a:pt x="200918" y="5167"/>
                  <a:pt x="200299" y="5655"/>
                </a:cubicBezTo>
                <a:lnTo>
                  <a:pt x="198525" y="4870"/>
                </a:lnTo>
                <a:cubicBezTo>
                  <a:pt x="197882" y="4905"/>
                  <a:pt x="197977" y="4953"/>
                  <a:pt x="197560" y="4608"/>
                </a:cubicBezTo>
                <a:cubicBezTo>
                  <a:pt x="196513" y="3762"/>
                  <a:pt x="196751" y="3596"/>
                  <a:pt x="194893" y="3441"/>
                </a:cubicBezTo>
                <a:cubicBezTo>
                  <a:pt x="194000" y="3358"/>
                  <a:pt x="193096" y="3453"/>
                  <a:pt x="192238" y="3500"/>
                </a:cubicBezTo>
                <a:cubicBezTo>
                  <a:pt x="191583" y="3524"/>
                  <a:pt x="191512" y="3453"/>
                  <a:pt x="190893" y="3619"/>
                </a:cubicBezTo>
                <a:cubicBezTo>
                  <a:pt x="190417" y="3739"/>
                  <a:pt x="190119" y="3774"/>
                  <a:pt x="189655" y="3655"/>
                </a:cubicBezTo>
                <a:cubicBezTo>
                  <a:pt x="187869" y="3203"/>
                  <a:pt x="186035" y="3631"/>
                  <a:pt x="184523" y="3500"/>
                </a:cubicBezTo>
                <a:cubicBezTo>
                  <a:pt x="183666" y="3417"/>
                  <a:pt x="184130" y="3584"/>
                  <a:pt x="183452" y="3703"/>
                </a:cubicBezTo>
                <a:cubicBezTo>
                  <a:pt x="182892" y="3810"/>
                  <a:pt x="182761" y="3679"/>
                  <a:pt x="182261" y="3703"/>
                </a:cubicBezTo>
                <a:cubicBezTo>
                  <a:pt x="181249" y="3750"/>
                  <a:pt x="182154" y="3596"/>
                  <a:pt x="181249" y="3453"/>
                </a:cubicBezTo>
                <a:cubicBezTo>
                  <a:pt x="180249" y="3286"/>
                  <a:pt x="176034" y="3834"/>
                  <a:pt x="175034" y="3703"/>
                </a:cubicBezTo>
                <a:cubicBezTo>
                  <a:pt x="171462" y="3215"/>
                  <a:pt x="172593" y="3691"/>
                  <a:pt x="171557" y="3643"/>
                </a:cubicBezTo>
                <a:cubicBezTo>
                  <a:pt x="171152" y="3631"/>
                  <a:pt x="170926" y="3536"/>
                  <a:pt x="170390" y="3584"/>
                </a:cubicBezTo>
                <a:cubicBezTo>
                  <a:pt x="169712" y="3655"/>
                  <a:pt x="168723" y="3989"/>
                  <a:pt x="167997" y="3750"/>
                </a:cubicBezTo>
                <a:cubicBezTo>
                  <a:pt x="166271" y="3179"/>
                  <a:pt x="165092" y="3798"/>
                  <a:pt x="164294" y="3691"/>
                </a:cubicBezTo>
                <a:cubicBezTo>
                  <a:pt x="163770" y="3631"/>
                  <a:pt x="163961" y="3453"/>
                  <a:pt x="163211" y="3441"/>
                </a:cubicBezTo>
                <a:lnTo>
                  <a:pt x="161901" y="4108"/>
                </a:lnTo>
                <a:cubicBezTo>
                  <a:pt x="160889" y="4405"/>
                  <a:pt x="159889" y="3512"/>
                  <a:pt x="158544" y="3739"/>
                </a:cubicBezTo>
                <a:cubicBezTo>
                  <a:pt x="157639" y="3881"/>
                  <a:pt x="158044" y="3560"/>
                  <a:pt x="157317" y="4155"/>
                </a:cubicBezTo>
                <a:cubicBezTo>
                  <a:pt x="154722" y="3489"/>
                  <a:pt x="156020" y="3727"/>
                  <a:pt x="153710" y="3524"/>
                </a:cubicBezTo>
                <a:cubicBezTo>
                  <a:pt x="153091" y="3489"/>
                  <a:pt x="152436" y="3965"/>
                  <a:pt x="149900" y="3548"/>
                </a:cubicBezTo>
                <a:cubicBezTo>
                  <a:pt x="149102" y="3405"/>
                  <a:pt x="149435" y="3631"/>
                  <a:pt x="149531" y="3929"/>
                </a:cubicBezTo>
                <a:cubicBezTo>
                  <a:pt x="149650" y="4322"/>
                  <a:pt x="149483" y="4405"/>
                  <a:pt x="149554" y="4822"/>
                </a:cubicBezTo>
                <a:cubicBezTo>
                  <a:pt x="149781" y="6167"/>
                  <a:pt x="148888" y="5548"/>
                  <a:pt x="148816" y="7418"/>
                </a:cubicBezTo>
                <a:cubicBezTo>
                  <a:pt x="148804" y="7846"/>
                  <a:pt x="148507" y="7858"/>
                  <a:pt x="148411" y="8084"/>
                </a:cubicBezTo>
                <a:cubicBezTo>
                  <a:pt x="148173" y="8632"/>
                  <a:pt x="149185" y="8906"/>
                  <a:pt x="148328" y="9644"/>
                </a:cubicBezTo>
                <a:cubicBezTo>
                  <a:pt x="147828" y="10073"/>
                  <a:pt x="148280" y="9930"/>
                  <a:pt x="147507" y="10156"/>
                </a:cubicBezTo>
                <a:cubicBezTo>
                  <a:pt x="146983" y="10311"/>
                  <a:pt x="147161" y="10358"/>
                  <a:pt x="146840" y="10692"/>
                </a:cubicBezTo>
                <a:cubicBezTo>
                  <a:pt x="146602" y="10942"/>
                  <a:pt x="145566" y="11501"/>
                  <a:pt x="145125" y="11656"/>
                </a:cubicBezTo>
                <a:cubicBezTo>
                  <a:pt x="144423" y="11894"/>
                  <a:pt x="144637" y="11835"/>
                  <a:pt x="144137" y="11656"/>
                </a:cubicBezTo>
                <a:cubicBezTo>
                  <a:pt x="143470" y="11418"/>
                  <a:pt x="143506" y="11775"/>
                  <a:pt x="143030" y="11478"/>
                </a:cubicBezTo>
                <a:cubicBezTo>
                  <a:pt x="142768" y="11311"/>
                  <a:pt x="142673" y="10954"/>
                  <a:pt x="143125" y="10870"/>
                </a:cubicBezTo>
                <a:cubicBezTo>
                  <a:pt x="143601" y="10775"/>
                  <a:pt x="143697" y="10942"/>
                  <a:pt x="144137" y="10644"/>
                </a:cubicBezTo>
                <a:cubicBezTo>
                  <a:pt x="144971" y="10061"/>
                  <a:pt x="143994" y="9954"/>
                  <a:pt x="144911" y="9239"/>
                </a:cubicBezTo>
                <a:cubicBezTo>
                  <a:pt x="145625" y="8692"/>
                  <a:pt x="146566" y="8703"/>
                  <a:pt x="147197" y="8096"/>
                </a:cubicBezTo>
                <a:cubicBezTo>
                  <a:pt x="147923" y="7382"/>
                  <a:pt x="147471" y="7691"/>
                  <a:pt x="147471" y="7084"/>
                </a:cubicBezTo>
                <a:cubicBezTo>
                  <a:pt x="147471" y="6798"/>
                  <a:pt x="147983" y="6382"/>
                  <a:pt x="148007" y="5370"/>
                </a:cubicBezTo>
                <a:cubicBezTo>
                  <a:pt x="148030" y="4929"/>
                  <a:pt x="147626" y="4977"/>
                  <a:pt x="147888" y="4501"/>
                </a:cubicBezTo>
                <a:cubicBezTo>
                  <a:pt x="148114" y="4096"/>
                  <a:pt x="148292" y="4417"/>
                  <a:pt x="148245" y="3703"/>
                </a:cubicBezTo>
                <a:lnTo>
                  <a:pt x="145590" y="3381"/>
                </a:lnTo>
                <a:cubicBezTo>
                  <a:pt x="145090" y="3346"/>
                  <a:pt x="141732" y="3643"/>
                  <a:pt x="140148" y="3489"/>
                </a:cubicBezTo>
                <a:cubicBezTo>
                  <a:pt x="138946" y="3346"/>
                  <a:pt x="138279" y="3608"/>
                  <a:pt x="137505" y="3560"/>
                </a:cubicBezTo>
                <a:cubicBezTo>
                  <a:pt x="137041" y="3524"/>
                  <a:pt x="136458" y="3441"/>
                  <a:pt x="136065" y="3441"/>
                </a:cubicBezTo>
                <a:lnTo>
                  <a:pt x="131683" y="3727"/>
                </a:lnTo>
                <a:cubicBezTo>
                  <a:pt x="131195" y="3810"/>
                  <a:pt x="130957" y="4000"/>
                  <a:pt x="130421" y="4000"/>
                </a:cubicBezTo>
                <a:cubicBezTo>
                  <a:pt x="129909" y="4000"/>
                  <a:pt x="129647" y="3810"/>
                  <a:pt x="129242" y="3762"/>
                </a:cubicBezTo>
                <a:cubicBezTo>
                  <a:pt x="128861" y="3727"/>
                  <a:pt x="128278" y="3739"/>
                  <a:pt x="127754" y="3691"/>
                </a:cubicBezTo>
                <a:cubicBezTo>
                  <a:pt x="127147" y="3631"/>
                  <a:pt x="127171" y="3786"/>
                  <a:pt x="126802" y="3989"/>
                </a:cubicBezTo>
                <a:cubicBezTo>
                  <a:pt x="124004" y="3322"/>
                  <a:pt x="125742" y="3917"/>
                  <a:pt x="123658" y="3679"/>
                </a:cubicBezTo>
                <a:cubicBezTo>
                  <a:pt x="118932" y="3131"/>
                  <a:pt x="120289" y="3631"/>
                  <a:pt x="118324" y="3631"/>
                </a:cubicBezTo>
                <a:cubicBezTo>
                  <a:pt x="117800" y="3631"/>
                  <a:pt x="117312" y="3453"/>
                  <a:pt x="116610" y="3619"/>
                </a:cubicBezTo>
                <a:cubicBezTo>
                  <a:pt x="115372" y="3905"/>
                  <a:pt x="116062" y="3560"/>
                  <a:pt x="115026" y="3608"/>
                </a:cubicBezTo>
                <a:cubicBezTo>
                  <a:pt x="114062" y="3631"/>
                  <a:pt x="114717" y="3846"/>
                  <a:pt x="113407" y="3691"/>
                </a:cubicBezTo>
                <a:lnTo>
                  <a:pt x="109835" y="3524"/>
                </a:lnTo>
                <a:cubicBezTo>
                  <a:pt x="109418" y="3524"/>
                  <a:pt x="109287" y="3608"/>
                  <a:pt x="108978" y="3584"/>
                </a:cubicBezTo>
                <a:cubicBezTo>
                  <a:pt x="108537" y="3560"/>
                  <a:pt x="108704" y="3465"/>
                  <a:pt x="108204" y="3512"/>
                </a:cubicBezTo>
                <a:cubicBezTo>
                  <a:pt x="107311" y="3608"/>
                  <a:pt x="106990" y="3500"/>
                  <a:pt x="106382" y="3524"/>
                </a:cubicBezTo>
                <a:cubicBezTo>
                  <a:pt x="104608" y="3619"/>
                  <a:pt x="104192" y="3524"/>
                  <a:pt x="102513" y="3512"/>
                </a:cubicBezTo>
                <a:cubicBezTo>
                  <a:pt x="101001" y="3500"/>
                  <a:pt x="100763" y="3643"/>
                  <a:pt x="99715" y="3727"/>
                </a:cubicBezTo>
                <a:cubicBezTo>
                  <a:pt x="99358" y="3750"/>
                  <a:pt x="99274" y="3762"/>
                  <a:pt x="99131" y="3870"/>
                </a:cubicBezTo>
                <a:cubicBezTo>
                  <a:pt x="99108" y="4405"/>
                  <a:pt x="99036" y="5108"/>
                  <a:pt x="98893" y="5584"/>
                </a:cubicBezTo>
                <a:cubicBezTo>
                  <a:pt x="98750" y="6108"/>
                  <a:pt x="99072" y="5905"/>
                  <a:pt x="98524" y="6417"/>
                </a:cubicBezTo>
                <a:cubicBezTo>
                  <a:pt x="98227" y="6679"/>
                  <a:pt x="98167" y="7441"/>
                  <a:pt x="97488" y="7215"/>
                </a:cubicBezTo>
                <a:lnTo>
                  <a:pt x="97631" y="6727"/>
                </a:lnTo>
                <a:cubicBezTo>
                  <a:pt x="97727" y="6417"/>
                  <a:pt x="97524" y="6584"/>
                  <a:pt x="97548" y="6298"/>
                </a:cubicBezTo>
                <a:cubicBezTo>
                  <a:pt x="97857" y="5548"/>
                  <a:pt x="98810" y="5370"/>
                  <a:pt x="98143" y="4203"/>
                </a:cubicBezTo>
                <a:lnTo>
                  <a:pt x="95167" y="3619"/>
                </a:lnTo>
                <a:cubicBezTo>
                  <a:pt x="94167" y="3631"/>
                  <a:pt x="92619" y="3619"/>
                  <a:pt x="91785" y="3762"/>
                </a:cubicBezTo>
                <a:cubicBezTo>
                  <a:pt x="91178" y="3870"/>
                  <a:pt x="90976" y="4084"/>
                  <a:pt x="90130" y="3917"/>
                </a:cubicBezTo>
                <a:cubicBezTo>
                  <a:pt x="87880" y="3500"/>
                  <a:pt x="87559" y="3822"/>
                  <a:pt x="87094" y="3762"/>
                </a:cubicBezTo>
                <a:cubicBezTo>
                  <a:pt x="86094" y="3643"/>
                  <a:pt x="85023" y="3369"/>
                  <a:pt x="83951" y="3667"/>
                </a:cubicBezTo>
                <a:cubicBezTo>
                  <a:pt x="83022" y="3917"/>
                  <a:pt x="83594" y="3858"/>
                  <a:pt x="82606" y="3727"/>
                </a:cubicBezTo>
                <a:cubicBezTo>
                  <a:pt x="82344" y="3691"/>
                  <a:pt x="81296" y="3727"/>
                  <a:pt x="80951" y="3739"/>
                </a:cubicBezTo>
                <a:cubicBezTo>
                  <a:pt x="79034" y="3750"/>
                  <a:pt x="78569" y="3608"/>
                  <a:pt x="78319" y="4417"/>
                </a:cubicBezTo>
                <a:cubicBezTo>
                  <a:pt x="77629" y="6608"/>
                  <a:pt x="77510" y="5763"/>
                  <a:pt x="77069" y="6322"/>
                </a:cubicBezTo>
                <a:cubicBezTo>
                  <a:pt x="76664" y="6858"/>
                  <a:pt x="76902" y="6834"/>
                  <a:pt x="75902" y="6858"/>
                </a:cubicBezTo>
                <a:lnTo>
                  <a:pt x="76891" y="5417"/>
                </a:lnTo>
                <a:cubicBezTo>
                  <a:pt x="77022" y="5072"/>
                  <a:pt x="77736" y="4215"/>
                  <a:pt x="77486" y="3929"/>
                </a:cubicBezTo>
                <a:cubicBezTo>
                  <a:pt x="76926" y="3346"/>
                  <a:pt x="72926" y="3643"/>
                  <a:pt x="72128" y="3572"/>
                </a:cubicBezTo>
                <a:cubicBezTo>
                  <a:pt x="71259" y="3500"/>
                  <a:pt x="70021" y="3381"/>
                  <a:pt x="69223" y="3619"/>
                </a:cubicBezTo>
                <a:cubicBezTo>
                  <a:pt x="68699" y="3762"/>
                  <a:pt x="68937" y="3762"/>
                  <a:pt x="68390" y="3643"/>
                </a:cubicBezTo>
                <a:cubicBezTo>
                  <a:pt x="67449" y="3453"/>
                  <a:pt x="67437" y="3762"/>
                  <a:pt x="66806" y="3667"/>
                </a:cubicBezTo>
                <a:cubicBezTo>
                  <a:pt x="66508" y="3608"/>
                  <a:pt x="66365" y="3500"/>
                  <a:pt x="66032" y="3489"/>
                </a:cubicBezTo>
                <a:cubicBezTo>
                  <a:pt x="65556" y="3453"/>
                  <a:pt x="65592" y="3560"/>
                  <a:pt x="65163" y="3548"/>
                </a:cubicBezTo>
                <a:cubicBezTo>
                  <a:pt x="64544" y="3548"/>
                  <a:pt x="64091" y="3500"/>
                  <a:pt x="63508" y="3524"/>
                </a:cubicBezTo>
                <a:cubicBezTo>
                  <a:pt x="61865" y="3631"/>
                  <a:pt x="62936" y="3215"/>
                  <a:pt x="59900" y="3512"/>
                </a:cubicBezTo>
                <a:cubicBezTo>
                  <a:pt x="59365" y="3572"/>
                  <a:pt x="59579" y="3465"/>
                  <a:pt x="59115" y="3441"/>
                </a:cubicBezTo>
                <a:cubicBezTo>
                  <a:pt x="58341" y="3381"/>
                  <a:pt x="57388" y="3548"/>
                  <a:pt x="56555" y="3584"/>
                </a:cubicBezTo>
                <a:cubicBezTo>
                  <a:pt x="55817" y="3631"/>
                  <a:pt x="55257" y="3560"/>
                  <a:pt x="54531" y="3572"/>
                </a:cubicBezTo>
                <a:cubicBezTo>
                  <a:pt x="53852" y="3584"/>
                  <a:pt x="53209" y="3667"/>
                  <a:pt x="52721" y="3679"/>
                </a:cubicBezTo>
                <a:cubicBezTo>
                  <a:pt x="52257" y="3691"/>
                  <a:pt x="51614" y="3524"/>
                  <a:pt x="50959" y="3619"/>
                </a:cubicBezTo>
                <a:cubicBezTo>
                  <a:pt x="49875" y="3762"/>
                  <a:pt x="50530" y="3846"/>
                  <a:pt x="49459" y="3548"/>
                </a:cubicBezTo>
                <a:cubicBezTo>
                  <a:pt x="48292" y="4048"/>
                  <a:pt x="48875" y="3881"/>
                  <a:pt x="47554" y="3703"/>
                </a:cubicBezTo>
                <a:cubicBezTo>
                  <a:pt x="45887" y="3489"/>
                  <a:pt x="45339" y="3798"/>
                  <a:pt x="43815" y="3762"/>
                </a:cubicBezTo>
                <a:cubicBezTo>
                  <a:pt x="43113" y="3750"/>
                  <a:pt x="43172" y="3524"/>
                  <a:pt x="42815" y="3560"/>
                </a:cubicBezTo>
                <a:cubicBezTo>
                  <a:pt x="42374" y="3584"/>
                  <a:pt x="42482" y="3870"/>
                  <a:pt x="41910" y="3870"/>
                </a:cubicBezTo>
                <a:cubicBezTo>
                  <a:pt x="41481" y="3870"/>
                  <a:pt x="41469" y="3584"/>
                  <a:pt x="39684" y="3679"/>
                </a:cubicBezTo>
                <a:cubicBezTo>
                  <a:pt x="39041" y="3703"/>
                  <a:pt x="39183" y="3667"/>
                  <a:pt x="38588" y="3608"/>
                </a:cubicBezTo>
                <a:cubicBezTo>
                  <a:pt x="37755" y="3512"/>
                  <a:pt x="36707" y="3643"/>
                  <a:pt x="35945" y="3560"/>
                </a:cubicBezTo>
                <a:cubicBezTo>
                  <a:pt x="35373" y="3500"/>
                  <a:pt x="35350" y="3441"/>
                  <a:pt x="34683" y="3524"/>
                </a:cubicBezTo>
                <a:cubicBezTo>
                  <a:pt x="33683" y="3667"/>
                  <a:pt x="31968" y="3369"/>
                  <a:pt x="31206" y="3524"/>
                </a:cubicBezTo>
                <a:cubicBezTo>
                  <a:pt x="30409" y="3703"/>
                  <a:pt x="30909" y="3691"/>
                  <a:pt x="29980" y="3631"/>
                </a:cubicBezTo>
                <a:cubicBezTo>
                  <a:pt x="29337" y="3608"/>
                  <a:pt x="29682" y="3810"/>
                  <a:pt x="29051" y="3667"/>
                </a:cubicBezTo>
                <a:cubicBezTo>
                  <a:pt x="28218" y="3465"/>
                  <a:pt x="28515" y="3619"/>
                  <a:pt x="27873" y="3667"/>
                </a:cubicBezTo>
                <a:cubicBezTo>
                  <a:pt x="27396" y="3691"/>
                  <a:pt x="27242" y="3500"/>
                  <a:pt x="26789" y="3572"/>
                </a:cubicBezTo>
                <a:cubicBezTo>
                  <a:pt x="26206" y="3667"/>
                  <a:pt x="25575" y="4334"/>
                  <a:pt x="24979" y="4346"/>
                </a:cubicBezTo>
                <a:cubicBezTo>
                  <a:pt x="24086" y="4381"/>
                  <a:pt x="23789" y="3810"/>
                  <a:pt x="23158" y="3667"/>
                </a:cubicBezTo>
                <a:cubicBezTo>
                  <a:pt x="22134" y="3429"/>
                  <a:pt x="21979" y="4215"/>
                  <a:pt x="21062" y="3667"/>
                </a:cubicBezTo>
                <a:cubicBezTo>
                  <a:pt x="20419" y="3274"/>
                  <a:pt x="19705" y="3643"/>
                  <a:pt x="18907" y="3619"/>
                </a:cubicBezTo>
                <a:cubicBezTo>
                  <a:pt x="18371" y="3608"/>
                  <a:pt x="16859" y="3584"/>
                  <a:pt x="16431" y="3727"/>
                </a:cubicBezTo>
                <a:cubicBezTo>
                  <a:pt x="15823" y="3917"/>
                  <a:pt x="15728" y="4893"/>
                  <a:pt x="14954" y="3929"/>
                </a:cubicBezTo>
                <a:cubicBezTo>
                  <a:pt x="13228" y="4120"/>
                  <a:pt x="13609" y="4453"/>
                  <a:pt x="12025" y="3762"/>
                </a:cubicBezTo>
                <a:cubicBezTo>
                  <a:pt x="10894" y="3274"/>
                  <a:pt x="10489" y="4786"/>
                  <a:pt x="9680" y="4477"/>
                </a:cubicBezTo>
                <a:lnTo>
                  <a:pt x="9763" y="3881"/>
                </a:lnTo>
                <a:cubicBezTo>
                  <a:pt x="8346" y="4512"/>
                  <a:pt x="9323" y="4405"/>
                  <a:pt x="8573" y="4536"/>
                </a:cubicBezTo>
                <a:cubicBezTo>
                  <a:pt x="7608" y="4715"/>
                  <a:pt x="7751" y="4298"/>
                  <a:pt x="7787" y="3870"/>
                </a:cubicBezTo>
                <a:lnTo>
                  <a:pt x="5953" y="4679"/>
                </a:lnTo>
                <a:cubicBezTo>
                  <a:pt x="5644" y="5155"/>
                  <a:pt x="5620" y="6132"/>
                  <a:pt x="5667" y="6608"/>
                </a:cubicBezTo>
                <a:cubicBezTo>
                  <a:pt x="5715" y="7060"/>
                  <a:pt x="5417" y="8049"/>
                  <a:pt x="5358" y="8525"/>
                </a:cubicBezTo>
                <a:cubicBezTo>
                  <a:pt x="5274" y="9144"/>
                  <a:pt x="5310" y="10001"/>
                  <a:pt x="5191" y="10573"/>
                </a:cubicBezTo>
                <a:cubicBezTo>
                  <a:pt x="4858" y="12085"/>
                  <a:pt x="4917" y="15704"/>
                  <a:pt x="4691" y="16823"/>
                </a:cubicBezTo>
                <a:cubicBezTo>
                  <a:pt x="4584" y="17359"/>
                  <a:pt x="4524" y="18228"/>
                  <a:pt x="4465" y="18824"/>
                </a:cubicBezTo>
                <a:cubicBezTo>
                  <a:pt x="4417" y="19276"/>
                  <a:pt x="4632" y="20526"/>
                  <a:pt x="4596" y="20633"/>
                </a:cubicBezTo>
                <a:cubicBezTo>
                  <a:pt x="4382" y="21491"/>
                  <a:pt x="4346" y="21693"/>
                  <a:pt x="4322" y="22622"/>
                </a:cubicBezTo>
                <a:cubicBezTo>
                  <a:pt x="4298" y="23050"/>
                  <a:pt x="4179" y="23217"/>
                  <a:pt x="4203" y="23681"/>
                </a:cubicBezTo>
                <a:cubicBezTo>
                  <a:pt x="4227" y="24717"/>
                  <a:pt x="4560" y="25670"/>
                  <a:pt x="4179" y="26777"/>
                </a:cubicBezTo>
                <a:cubicBezTo>
                  <a:pt x="4012" y="27241"/>
                  <a:pt x="3917" y="29063"/>
                  <a:pt x="3917" y="29658"/>
                </a:cubicBezTo>
                <a:lnTo>
                  <a:pt x="3941" y="31587"/>
                </a:lnTo>
                <a:cubicBezTo>
                  <a:pt x="3929" y="32028"/>
                  <a:pt x="3750" y="32159"/>
                  <a:pt x="3798" y="32635"/>
                </a:cubicBezTo>
                <a:cubicBezTo>
                  <a:pt x="3881" y="33587"/>
                  <a:pt x="3834" y="33683"/>
                  <a:pt x="3762" y="34576"/>
                </a:cubicBezTo>
                <a:cubicBezTo>
                  <a:pt x="3703" y="35314"/>
                  <a:pt x="3798" y="35957"/>
                  <a:pt x="3715" y="36588"/>
                </a:cubicBezTo>
                <a:cubicBezTo>
                  <a:pt x="3631" y="37243"/>
                  <a:pt x="3596" y="40136"/>
                  <a:pt x="3715" y="40660"/>
                </a:cubicBezTo>
                <a:cubicBezTo>
                  <a:pt x="4167" y="42386"/>
                  <a:pt x="3465" y="40957"/>
                  <a:pt x="3893" y="42386"/>
                </a:cubicBezTo>
                <a:cubicBezTo>
                  <a:pt x="4096" y="43017"/>
                  <a:pt x="4001" y="43827"/>
                  <a:pt x="4120" y="44529"/>
                </a:cubicBezTo>
                <a:cubicBezTo>
                  <a:pt x="4286" y="45529"/>
                  <a:pt x="4108" y="46684"/>
                  <a:pt x="4239" y="47637"/>
                </a:cubicBezTo>
                <a:cubicBezTo>
                  <a:pt x="4298" y="48065"/>
                  <a:pt x="4167" y="48161"/>
                  <a:pt x="4227" y="48601"/>
                </a:cubicBezTo>
                <a:cubicBezTo>
                  <a:pt x="4417" y="50244"/>
                  <a:pt x="4334" y="53173"/>
                  <a:pt x="4536" y="54983"/>
                </a:cubicBezTo>
                <a:lnTo>
                  <a:pt x="5060" y="58936"/>
                </a:lnTo>
                <a:cubicBezTo>
                  <a:pt x="5358" y="60043"/>
                  <a:pt x="5179" y="62067"/>
                  <a:pt x="5298" y="63293"/>
                </a:cubicBezTo>
                <a:cubicBezTo>
                  <a:pt x="5370" y="64044"/>
                  <a:pt x="5215" y="64746"/>
                  <a:pt x="5298" y="65425"/>
                </a:cubicBezTo>
                <a:cubicBezTo>
                  <a:pt x="5405" y="66187"/>
                  <a:pt x="5405" y="93404"/>
                  <a:pt x="5370" y="94404"/>
                </a:cubicBezTo>
                <a:cubicBezTo>
                  <a:pt x="5358" y="94702"/>
                  <a:pt x="5227" y="95059"/>
                  <a:pt x="5179" y="95381"/>
                </a:cubicBezTo>
                <a:cubicBezTo>
                  <a:pt x="5132" y="95738"/>
                  <a:pt x="5239" y="96083"/>
                  <a:pt x="5251" y="96440"/>
                </a:cubicBezTo>
                <a:cubicBezTo>
                  <a:pt x="5274" y="97048"/>
                  <a:pt x="5048" y="100000"/>
                  <a:pt x="4929" y="100608"/>
                </a:cubicBezTo>
                <a:cubicBezTo>
                  <a:pt x="4858" y="101012"/>
                  <a:pt x="4953" y="101143"/>
                  <a:pt x="4929" y="101536"/>
                </a:cubicBezTo>
                <a:lnTo>
                  <a:pt x="4691" y="104465"/>
                </a:lnTo>
                <a:cubicBezTo>
                  <a:pt x="4536" y="105894"/>
                  <a:pt x="4405" y="107287"/>
                  <a:pt x="4358" y="108716"/>
                </a:cubicBezTo>
                <a:lnTo>
                  <a:pt x="4393" y="110799"/>
                </a:lnTo>
                <a:cubicBezTo>
                  <a:pt x="4334" y="111157"/>
                  <a:pt x="4286" y="112550"/>
                  <a:pt x="4346" y="112919"/>
                </a:cubicBezTo>
                <a:cubicBezTo>
                  <a:pt x="4501" y="113883"/>
                  <a:pt x="4215" y="114133"/>
                  <a:pt x="4322" y="114907"/>
                </a:cubicBezTo>
                <a:cubicBezTo>
                  <a:pt x="4560" y="116836"/>
                  <a:pt x="4286" y="118169"/>
                  <a:pt x="4441" y="120003"/>
                </a:cubicBezTo>
                <a:cubicBezTo>
                  <a:pt x="4465" y="120348"/>
                  <a:pt x="4382" y="120491"/>
                  <a:pt x="4358" y="120908"/>
                </a:cubicBezTo>
                <a:cubicBezTo>
                  <a:pt x="4334" y="122503"/>
                  <a:pt x="4334" y="121658"/>
                  <a:pt x="4179" y="122979"/>
                </a:cubicBezTo>
                <a:cubicBezTo>
                  <a:pt x="4108" y="123587"/>
                  <a:pt x="4143" y="124599"/>
                  <a:pt x="4036" y="125111"/>
                </a:cubicBezTo>
                <a:cubicBezTo>
                  <a:pt x="3881" y="125849"/>
                  <a:pt x="3762" y="126396"/>
                  <a:pt x="3810" y="127230"/>
                </a:cubicBezTo>
                <a:cubicBezTo>
                  <a:pt x="3846" y="127920"/>
                  <a:pt x="3989" y="128468"/>
                  <a:pt x="3965" y="129135"/>
                </a:cubicBezTo>
                <a:cubicBezTo>
                  <a:pt x="3870" y="130528"/>
                  <a:pt x="4024" y="130076"/>
                  <a:pt x="4203" y="131004"/>
                </a:cubicBezTo>
                <a:cubicBezTo>
                  <a:pt x="4322" y="131635"/>
                  <a:pt x="4417" y="132290"/>
                  <a:pt x="4536" y="132933"/>
                </a:cubicBezTo>
                <a:cubicBezTo>
                  <a:pt x="4620" y="133385"/>
                  <a:pt x="4512" y="133588"/>
                  <a:pt x="4703" y="133981"/>
                </a:cubicBezTo>
                <a:cubicBezTo>
                  <a:pt x="4822" y="134231"/>
                  <a:pt x="5191" y="136624"/>
                  <a:pt x="5191" y="136957"/>
                </a:cubicBezTo>
                <a:lnTo>
                  <a:pt x="5405" y="140291"/>
                </a:lnTo>
                <a:cubicBezTo>
                  <a:pt x="5715" y="142494"/>
                  <a:pt x="4929" y="142339"/>
                  <a:pt x="5060" y="143089"/>
                </a:cubicBezTo>
                <a:cubicBezTo>
                  <a:pt x="5120" y="143482"/>
                  <a:pt x="5477" y="143399"/>
                  <a:pt x="5429" y="143839"/>
                </a:cubicBezTo>
                <a:cubicBezTo>
                  <a:pt x="5417" y="143982"/>
                  <a:pt x="5251" y="144542"/>
                  <a:pt x="5215" y="144708"/>
                </a:cubicBezTo>
                <a:cubicBezTo>
                  <a:pt x="5013" y="145589"/>
                  <a:pt x="4393" y="145625"/>
                  <a:pt x="4453" y="146280"/>
                </a:cubicBezTo>
                <a:cubicBezTo>
                  <a:pt x="4560" y="147399"/>
                  <a:pt x="4120" y="148804"/>
                  <a:pt x="3393" y="149816"/>
                </a:cubicBezTo>
                <a:cubicBezTo>
                  <a:pt x="3274" y="149971"/>
                  <a:pt x="3203" y="150030"/>
                  <a:pt x="3155" y="150078"/>
                </a:cubicBezTo>
                <a:cubicBezTo>
                  <a:pt x="2988" y="150769"/>
                  <a:pt x="2834" y="151447"/>
                  <a:pt x="2893" y="152138"/>
                </a:cubicBezTo>
                <a:cubicBezTo>
                  <a:pt x="2965" y="153936"/>
                  <a:pt x="2834" y="155150"/>
                  <a:pt x="2655" y="156424"/>
                </a:cubicBezTo>
                <a:close/>
                <a:moveTo>
                  <a:pt x="276332" y="155900"/>
                </a:moveTo>
                <a:cubicBezTo>
                  <a:pt x="276320" y="155591"/>
                  <a:pt x="277642" y="154674"/>
                  <a:pt x="278023" y="154412"/>
                </a:cubicBezTo>
                <a:cubicBezTo>
                  <a:pt x="278654" y="153971"/>
                  <a:pt x="278499" y="153459"/>
                  <a:pt x="279785" y="153281"/>
                </a:cubicBezTo>
                <a:cubicBezTo>
                  <a:pt x="280035" y="153245"/>
                  <a:pt x="279475" y="153233"/>
                  <a:pt x="279975" y="153269"/>
                </a:cubicBezTo>
                <a:cubicBezTo>
                  <a:pt x="280999" y="153328"/>
                  <a:pt x="279594" y="153959"/>
                  <a:pt x="279487" y="154043"/>
                </a:cubicBezTo>
                <a:cubicBezTo>
                  <a:pt x="279118" y="154305"/>
                  <a:pt x="278416" y="155293"/>
                  <a:pt x="277666" y="155531"/>
                </a:cubicBezTo>
                <a:close/>
                <a:moveTo>
                  <a:pt x="141363" y="154519"/>
                </a:moveTo>
                <a:lnTo>
                  <a:pt x="142018" y="154579"/>
                </a:lnTo>
                <a:cubicBezTo>
                  <a:pt x="141923" y="154876"/>
                  <a:pt x="142065" y="154840"/>
                  <a:pt x="141470" y="154852"/>
                </a:cubicBezTo>
                <a:close/>
                <a:moveTo>
                  <a:pt x="33254" y="155841"/>
                </a:moveTo>
                <a:cubicBezTo>
                  <a:pt x="33433" y="155686"/>
                  <a:pt x="33457" y="155626"/>
                  <a:pt x="33742" y="155745"/>
                </a:cubicBezTo>
                <a:cubicBezTo>
                  <a:pt x="33588" y="155948"/>
                  <a:pt x="33576" y="156031"/>
                  <a:pt x="33254" y="155841"/>
                </a:cubicBezTo>
                <a:close/>
                <a:moveTo>
                  <a:pt x="140589" y="154186"/>
                </a:moveTo>
                <a:cubicBezTo>
                  <a:pt x="140910" y="154043"/>
                  <a:pt x="140839" y="154055"/>
                  <a:pt x="140982" y="154269"/>
                </a:cubicBezTo>
                <a:cubicBezTo>
                  <a:pt x="140589" y="154519"/>
                  <a:pt x="140732" y="154412"/>
                  <a:pt x="140589" y="154186"/>
                </a:cubicBezTo>
                <a:close/>
                <a:moveTo>
                  <a:pt x="138886" y="153721"/>
                </a:moveTo>
                <a:lnTo>
                  <a:pt x="139994" y="153936"/>
                </a:lnTo>
                <a:lnTo>
                  <a:pt x="139767" y="154281"/>
                </a:lnTo>
                <a:cubicBezTo>
                  <a:pt x="139279" y="154162"/>
                  <a:pt x="139779" y="154317"/>
                  <a:pt x="139410" y="154043"/>
                </a:cubicBezTo>
                <a:cubicBezTo>
                  <a:pt x="139196" y="153876"/>
                  <a:pt x="139375" y="154019"/>
                  <a:pt x="139220" y="153924"/>
                </a:cubicBezTo>
                <a:cubicBezTo>
                  <a:pt x="139184" y="153900"/>
                  <a:pt x="139160" y="153888"/>
                  <a:pt x="139136" y="153876"/>
                </a:cubicBezTo>
                <a:close/>
                <a:moveTo>
                  <a:pt x="133802" y="152828"/>
                </a:moveTo>
                <a:lnTo>
                  <a:pt x="133826" y="155150"/>
                </a:lnTo>
                <a:lnTo>
                  <a:pt x="134279" y="155317"/>
                </a:lnTo>
                <a:cubicBezTo>
                  <a:pt x="134731" y="155567"/>
                  <a:pt x="134612" y="155829"/>
                  <a:pt x="134660" y="156495"/>
                </a:cubicBezTo>
                <a:cubicBezTo>
                  <a:pt x="134172" y="156603"/>
                  <a:pt x="132564" y="156603"/>
                  <a:pt x="131909" y="156603"/>
                </a:cubicBezTo>
                <a:cubicBezTo>
                  <a:pt x="130123" y="156603"/>
                  <a:pt x="131088" y="156984"/>
                  <a:pt x="129302" y="156222"/>
                </a:cubicBezTo>
                <a:lnTo>
                  <a:pt x="130314" y="155555"/>
                </a:lnTo>
                <a:cubicBezTo>
                  <a:pt x="130147" y="155055"/>
                  <a:pt x="130028" y="155507"/>
                  <a:pt x="129516" y="155031"/>
                </a:cubicBezTo>
                <a:cubicBezTo>
                  <a:pt x="128718" y="154305"/>
                  <a:pt x="129040" y="154102"/>
                  <a:pt x="129123" y="153900"/>
                </a:cubicBezTo>
                <a:cubicBezTo>
                  <a:pt x="129421" y="153281"/>
                  <a:pt x="128528" y="153126"/>
                  <a:pt x="129838" y="153150"/>
                </a:cubicBezTo>
                <a:cubicBezTo>
                  <a:pt x="130409" y="153150"/>
                  <a:pt x="130981" y="152697"/>
                  <a:pt x="131433" y="153221"/>
                </a:cubicBezTo>
                <a:lnTo>
                  <a:pt x="131612" y="153483"/>
                </a:lnTo>
                <a:lnTo>
                  <a:pt x="132267" y="153269"/>
                </a:lnTo>
                <a:cubicBezTo>
                  <a:pt x="132564" y="153459"/>
                  <a:pt x="133088" y="153447"/>
                  <a:pt x="133814" y="153531"/>
                </a:cubicBezTo>
                <a:cubicBezTo>
                  <a:pt x="133814" y="153078"/>
                  <a:pt x="133410" y="153102"/>
                  <a:pt x="133802" y="152828"/>
                </a:cubicBezTo>
                <a:close/>
                <a:moveTo>
                  <a:pt x="129242" y="152483"/>
                </a:moveTo>
                <a:cubicBezTo>
                  <a:pt x="129254" y="152471"/>
                  <a:pt x="129290" y="152423"/>
                  <a:pt x="129302" y="152447"/>
                </a:cubicBezTo>
                <a:cubicBezTo>
                  <a:pt x="129314" y="152459"/>
                  <a:pt x="129350" y="152412"/>
                  <a:pt x="129361" y="152400"/>
                </a:cubicBezTo>
                <a:lnTo>
                  <a:pt x="130088" y="152209"/>
                </a:lnTo>
                <a:cubicBezTo>
                  <a:pt x="130183" y="152626"/>
                  <a:pt x="130242" y="152531"/>
                  <a:pt x="129766" y="152650"/>
                </a:cubicBezTo>
                <a:cubicBezTo>
                  <a:pt x="129421" y="152757"/>
                  <a:pt x="129409" y="152745"/>
                  <a:pt x="129242" y="152483"/>
                </a:cubicBezTo>
                <a:close/>
                <a:moveTo>
                  <a:pt x="280607" y="14418"/>
                </a:moveTo>
                <a:cubicBezTo>
                  <a:pt x="280547" y="14204"/>
                  <a:pt x="280749" y="14347"/>
                  <a:pt x="280749" y="14418"/>
                </a:cubicBezTo>
                <a:cubicBezTo>
                  <a:pt x="280737" y="14621"/>
                  <a:pt x="281023" y="14418"/>
                  <a:pt x="280726" y="14442"/>
                </a:cubicBezTo>
                <a:cubicBezTo>
                  <a:pt x="280666" y="14454"/>
                  <a:pt x="280618" y="14502"/>
                  <a:pt x="280607" y="14418"/>
                </a:cubicBezTo>
                <a:close/>
                <a:moveTo>
                  <a:pt x="279856" y="13978"/>
                </a:moveTo>
                <a:cubicBezTo>
                  <a:pt x="280142" y="14121"/>
                  <a:pt x="280047" y="14049"/>
                  <a:pt x="280226" y="14276"/>
                </a:cubicBezTo>
                <a:cubicBezTo>
                  <a:pt x="279868" y="14204"/>
                  <a:pt x="279987" y="14323"/>
                  <a:pt x="279856" y="13978"/>
                </a:cubicBezTo>
                <a:close/>
                <a:moveTo>
                  <a:pt x="278761" y="13323"/>
                </a:moveTo>
                <a:cubicBezTo>
                  <a:pt x="276570" y="12323"/>
                  <a:pt x="277213" y="12371"/>
                  <a:pt x="276761" y="11799"/>
                </a:cubicBezTo>
                <a:cubicBezTo>
                  <a:pt x="276511" y="11478"/>
                  <a:pt x="276642" y="11740"/>
                  <a:pt x="276356" y="11501"/>
                </a:cubicBezTo>
                <a:cubicBezTo>
                  <a:pt x="276023" y="11239"/>
                  <a:pt x="276165" y="10728"/>
                  <a:pt x="276094" y="10370"/>
                </a:cubicBezTo>
                <a:cubicBezTo>
                  <a:pt x="275975" y="9799"/>
                  <a:pt x="276058" y="9977"/>
                  <a:pt x="276225" y="9418"/>
                </a:cubicBezTo>
                <a:cubicBezTo>
                  <a:pt x="276404" y="8799"/>
                  <a:pt x="276106" y="8942"/>
                  <a:pt x="276154" y="8489"/>
                </a:cubicBezTo>
                <a:cubicBezTo>
                  <a:pt x="276261" y="7513"/>
                  <a:pt x="275665" y="6548"/>
                  <a:pt x="275677" y="6346"/>
                </a:cubicBezTo>
                <a:cubicBezTo>
                  <a:pt x="275880" y="5846"/>
                  <a:pt x="276296" y="6108"/>
                  <a:pt x="276201" y="5667"/>
                </a:cubicBezTo>
                <a:cubicBezTo>
                  <a:pt x="276118" y="5405"/>
                  <a:pt x="275808" y="5358"/>
                  <a:pt x="275749" y="4762"/>
                </a:cubicBezTo>
                <a:cubicBezTo>
                  <a:pt x="275665" y="3822"/>
                  <a:pt x="276285" y="3679"/>
                  <a:pt x="277297" y="4239"/>
                </a:cubicBezTo>
                <a:cubicBezTo>
                  <a:pt x="277666" y="4453"/>
                  <a:pt x="277773" y="4536"/>
                  <a:pt x="278082" y="4762"/>
                </a:cubicBezTo>
                <a:cubicBezTo>
                  <a:pt x="278475" y="5060"/>
                  <a:pt x="278547" y="5036"/>
                  <a:pt x="278975" y="5286"/>
                </a:cubicBezTo>
                <a:cubicBezTo>
                  <a:pt x="279452" y="5572"/>
                  <a:pt x="279952" y="6191"/>
                  <a:pt x="280487" y="6584"/>
                </a:cubicBezTo>
                <a:cubicBezTo>
                  <a:pt x="281011" y="6965"/>
                  <a:pt x="281035" y="7382"/>
                  <a:pt x="281083" y="8370"/>
                </a:cubicBezTo>
                <a:cubicBezTo>
                  <a:pt x="281154" y="10525"/>
                  <a:pt x="280499" y="9823"/>
                  <a:pt x="280702" y="10549"/>
                </a:cubicBezTo>
                <a:cubicBezTo>
                  <a:pt x="280797" y="10835"/>
                  <a:pt x="281261" y="11109"/>
                  <a:pt x="280857" y="11418"/>
                </a:cubicBezTo>
                <a:cubicBezTo>
                  <a:pt x="280559" y="11656"/>
                  <a:pt x="280214" y="11466"/>
                  <a:pt x="279952" y="11966"/>
                </a:cubicBezTo>
                <a:cubicBezTo>
                  <a:pt x="279594" y="12668"/>
                  <a:pt x="280511" y="12216"/>
                  <a:pt x="279178" y="13014"/>
                </a:cubicBezTo>
                <a:cubicBezTo>
                  <a:pt x="279023" y="13097"/>
                  <a:pt x="279118" y="13037"/>
                  <a:pt x="278975" y="13133"/>
                </a:cubicBezTo>
                <a:cubicBezTo>
                  <a:pt x="278892" y="13192"/>
                  <a:pt x="278821" y="13252"/>
                  <a:pt x="278761" y="13323"/>
                </a:cubicBezTo>
                <a:close/>
                <a:moveTo>
                  <a:pt x="92797" y="149971"/>
                </a:moveTo>
                <a:lnTo>
                  <a:pt x="92166" y="150030"/>
                </a:lnTo>
                <a:cubicBezTo>
                  <a:pt x="91916" y="149768"/>
                  <a:pt x="91916" y="149780"/>
                  <a:pt x="91869" y="149435"/>
                </a:cubicBezTo>
                <a:cubicBezTo>
                  <a:pt x="93024" y="149911"/>
                  <a:pt x="92738" y="149673"/>
                  <a:pt x="92797" y="149971"/>
                </a:cubicBezTo>
                <a:close/>
                <a:moveTo>
                  <a:pt x="95798" y="149292"/>
                </a:moveTo>
                <a:cubicBezTo>
                  <a:pt x="95655" y="149197"/>
                  <a:pt x="95738" y="149256"/>
                  <a:pt x="95643" y="149137"/>
                </a:cubicBezTo>
                <a:cubicBezTo>
                  <a:pt x="95726" y="149078"/>
                  <a:pt x="96072" y="149066"/>
                  <a:pt x="96262" y="149102"/>
                </a:cubicBezTo>
                <a:cubicBezTo>
                  <a:pt x="96667" y="149161"/>
                  <a:pt x="96655" y="149125"/>
                  <a:pt x="96667" y="149614"/>
                </a:cubicBezTo>
                <a:cubicBezTo>
                  <a:pt x="96357" y="149518"/>
                  <a:pt x="96060" y="149435"/>
                  <a:pt x="95798" y="149292"/>
                </a:cubicBezTo>
                <a:close/>
                <a:moveTo>
                  <a:pt x="93869" y="148983"/>
                </a:moveTo>
                <a:cubicBezTo>
                  <a:pt x="93583" y="149114"/>
                  <a:pt x="93643" y="149102"/>
                  <a:pt x="93393" y="148935"/>
                </a:cubicBezTo>
                <a:cubicBezTo>
                  <a:pt x="93536" y="148780"/>
                  <a:pt x="93702" y="148828"/>
                  <a:pt x="93869" y="148983"/>
                </a:cubicBezTo>
                <a:close/>
                <a:moveTo>
                  <a:pt x="94881" y="148268"/>
                </a:moveTo>
                <a:cubicBezTo>
                  <a:pt x="95131" y="147637"/>
                  <a:pt x="94667" y="147566"/>
                  <a:pt x="95238" y="147328"/>
                </a:cubicBezTo>
                <a:cubicBezTo>
                  <a:pt x="95833" y="148244"/>
                  <a:pt x="95619" y="148161"/>
                  <a:pt x="96917" y="148304"/>
                </a:cubicBezTo>
                <a:cubicBezTo>
                  <a:pt x="97226" y="148340"/>
                  <a:pt x="97334" y="148447"/>
                  <a:pt x="97584" y="148483"/>
                </a:cubicBezTo>
                <a:cubicBezTo>
                  <a:pt x="98048" y="148578"/>
                  <a:pt x="98036" y="148459"/>
                  <a:pt x="98393" y="148506"/>
                </a:cubicBezTo>
                <a:cubicBezTo>
                  <a:pt x="98703" y="148530"/>
                  <a:pt x="98691" y="148625"/>
                  <a:pt x="98989" y="148637"/>
                </a:cubicBezTo>
                <a:cubicBezTo>
                  <a:pt x="99703" y="148685"/>
                  <a:pt x="99893" y="148221"/>
                  <a:pt x="100441" y="148506"/>
                </a:cubicBezTo>
                <a:lnTo>
                  <a:pt x="98929" y="149173"/>
                </a:lnTo>
                <a:cubicBezTo>
                  <a:pt x="98453" y="149649"/>
                  <a:pt x="99203" y="150209"/>
                  <a:pt x="97953" y="149816"/>
                </a:cubicBezTo>
                <a:lnTo>
                  <a:pt x="97869" y="149102"/>
                </a:lnTo>
                <a:lnTo>
                  <a:pt x="97024" y="149828"/>
                </a:lnTo>
                <a:cubicBezTo>
                  <a:pt x="96881" y="150376"/>
                  <a:pt x="97119" y="150328"/>
                  <a:pt x="96560" y="150649"/>
                </a:cubicBezTo>
                <a:cubicBezTo>
                  <a:pt x="95155" y="149971"/>
                  <a:pt x="95750" y="150411"/>
                  <a:pt x="94679" y="150304"/>
                </a:cubicBezTo>
                <a:cubicBezTo>
                  <a:pt x="93583" y="150185"/>
                  <a:pt x="94047" y="150483"/>
                  <a:pt x="93178" y="150947"/>
                </a:cubicBezTo>
                <a:cubicBezTo>
                  <a:pt x="92893" y="150804"/>
                  <a:pt x="92714" y="150602"/>
                  <a:pt x="92333" y="150769"/>
                </a:cubicBezTo>
                <a:cubicBezTo>
                  <a:pt x="91666" y="151030"/>
                  <a:pt x="92393" y="151090"/>
                  <a:pt x="91619" y="151209"/>
                </a:cubicBezTo>
                <a:lnTo>
                  <a:pt x="91523" y="150852"/>
                </a:lnTo>
                <a:cubicBezTo>
                  <a:pt x="91392" y="150554"/>
                  <a:pt x="90297" y="150590"/>
                  <a:pt x="90023" y="150661"/>
                </a:cubicBezTo>
                <a:lnTo>
                  <a:pt x="89583" y="150947"/>
                </a:lnTo>
                <a:cubicBezTo>
                  <a:pt x="89475" y="150733"/>
                  <a:pt x="89523" y="150602"/>
                  <a:pt x="89285" y="150495"/>
                </a:cubicBezTo>
                <a:cubicBezTo>
                  <a:pt x="88761" y="150268"/>
                  <a:pt x="87856" y="150804"/>
                  <a:pt x="87535" y="150769"/>
                </a:cubicBezTo>
                <a:lnTo>
                  <a:pt x="87511" y="150376"/>
                </a:lnTo>
                <a:cubicBezTo>
                  <a:pt x="87451" y="149911"/>
                  <a:pt x="86939" y="149911"/>
                  <a:pt x="86547" y="150066"/>
                </a:cubicBezTo>
                <a:cubicBezTo>
                  <a:pt x="85511" y="150447"/>
                  <a:pt x="85511" y="150733"/>
                  <a:pt x="85082" y="150411"/>
                </a:cubicBezTo>
                <a:lnTo>
                  <a:pt x="85380" y="149959"/>
                </a:lnTo>
                <a:lnTo>
                  <a:pt x="83356" y="150126"/>
                </a:lnTo>
                <a:cubicBezTo>
                  <a:pt x="82296" y="150209"/>
                  <a:pt x="82915" y="150590"/>
                  <a:pt x="81760" y="150245"/>
                </a:cubicBezTo>
                <a:cubicBezTo>
                  <a:pt x="81439" y="150471"/>
                  <a:pt x="81629" y="150495"/>
                  <a:pt x="81213" y="150566"/>
                </a:cubicBezTo>
                <a:lnTo>
                  <a:pt x="80308" y="150066"/>
                </a:lnTo>
                <a:cubicBezTo>
                  <a:pt x="80117" y="150018"/>
                  <a:pt x="79343" y="150209"/>
                  <a:pt x="79177" y="150316"/>
                </a:cubicBezTo>
                <a:lnTo>
                  <a:pt x="80677" y="151030"/>
                </a:lnTo>
                <a:cubicBezTo>
                  <a:pt x="78938" y="151626"/>
                  <a:pt x="78593" y="151995"/>
                  <a:pt x="77379" y="151245"/>
                </a:cubicBezTo>
                <a:lnTo>
                  <a:pt x="77748" y="150292"/>
                </a:lnTo>
                <a:cubicBezTo>
                  <a:pt x="77819" y="150209"/>
                  <a:pt x="78653" y="149578"/>
                  <a:pt x="77855" y="149661"/>
                </a:cubicBezTo>
                <a:cubicBezTo>
                  <a:pt x="77534" y="149697"/>
                  <a:pt x="77283" y="150114"/>
                  <a:pt x="77117" y="150352"/>
                </a:cubicBezTo>
                <a:cubicBezTo>
                  <a:pt x="76748" y="150888"/>
                  <a:pt x="76938" y="150804"/>
                  <a:pt x="77033" y="151316"/>
                </a:cubicBezTo>
                <a:lnTo>
                  <a:pt x="76224" y="150673"/>
                </a:lnTo>
                <a:cubicBezTo>
                  <a:pt x="75962" y="150923"/>
                  <a:pt x="75117" y="151923"/>
                  <a:pt x="74890" y="152031"/>
                </a:cubicBezTo>
                <a:cubicBezTo>
                  <a:pt x="74426" y="152257"/>
                  <a:pt x="74021" y="152388"/>
                  <a:pt x="73533" y="152435"/>
                </a:cubicBezTo>
                <a:cubicBezTo>
                  <a:pt x="72140" y="152578"/>
                  <a:pt x="72759" y="152590"/>
                  <a:pt x="71509" y="152162"/>
                </a:cubicBezTo>
                <a:cubicBezTo>
                  <a:pt x="70175" y="151721"/>
                  <a:pt x="69187" y="152412"/>
                  <a:pt x="68711" y="152400"/>
                </a:cubicBezTo>
                <a:cubicBezTo>
                  <a:pt x="68032" y="152388"/>
                  <a:pt x="68282" y="152078"/>
                  <a:pt x="67116" y="152102"/>
                </a:cubicBezTo>
                <a:cubicBezTo>
                  <a:pt x="66627" y="152114"/>
                  <a:pt x="66556" y="152221"/>
                  <a:pt x="66211" y="152221"/>
                </a:cubicBezTo>
                <a:cubicBezTo>
                  <a:pt x="65770" y="152233"/>
                  <a:pt x="65925" y="152162"/>
                  <a:pt x="65544" y="152054"/>
                </a:cubicBezTo>
                <a:cubicBezTo>
                  <a:pt x="64484" y="152519"/>
                  <a:pt x="64615" y="152602"/>
                  <a:pt x="63603" y="152459"/>
                </a:cubicBezTo>
                <a:cubicBezTo>
                  <a:pt x="63163" y="152400"/>
                  <a:pt x="62829" y="152340"/>
                  <a:pt x="62353" y="152352"/>
                </a:cubicBezTo>
                <a:lnTo>
                  <a:pt x="61972" y="152804"/>
                </a:lnTo>
                <a:cubicBezTo>
                  <a:pt x="60865" y="152590"/>
                  <a:pt x="61139" y="152685"/>
                  <a:pt x="60079" y="153019"/>
                </a:cubicBezTo>
                <a:cubicBezTo>
                  <a:pt x="59734" y="153138"/>
                  <a:pt x="59841" y="153019"/>
                  <a:pt x="59424" y="153126"/>
                </a:cubicBezTo>
                <a:cubicBezTo>
                  <a:pt x="58686" y="153316"/>
                  <a:pt x="58698" y="153459"/>
                  <a:pt x="57829" y="153066"/>
                </a:cubicBezTo>
                <a:cubicBezTo>
                  <a:pt x="56995" y="152697"/>
                  <a:pt x="56328" y="153019"/>
                  <a:pt x="55447" y="152924"/>
                </a:cubicBezTo>
                <a:cubicBezTo>
                  <a:pt x="54697" y="152709"/>
                  <a:pt x="54578" y="153102"/>
                  <a:pt x="54066" y="153281"/>
                </a:cubicBezTo>
                <a:cubicBezTo>
                  <a:pt x="53388" y="153066"/>
                  <a:pt x="52971" y="152781"/>
                  <a:pt x="52566" y="152971"/>
                </a:cubicBezTo>
                <a:cubicBezTo>
                  <a:pt x="52090" y="153174"/>
                  <a:pt x="50268" y="153400"/>
                  <a:pt x="49661" y="153364"/>
                </a:cubicBezTo>
                <a:cubicBezTo>
                  <a:pt x="49220" y="153352"/>
                  <a:pt x="49435" y="153233"/>
                  <a:pt x="48863" y="153150"/>
                </a:cubicBezTo>
                <a:cubicBezTo>
                  <a:pt x="48030" y="152995"/>
                  <a:pt x="47637" y="153245"/>
                  <a:pt x="47196" y="152888"/>
                </a:cubicBezTo>
                <a:lnTo>
                  <a:pt x="48458" y="151912"/>
                </a:lnTo>
                <a:lnTo>
                  <a:pt x="47649" y="151340"/>
                </a:lnTo>
                <a:cubicBezTo>
                  <a:pt x="49018" y="150852"/>
                  <a:pt x="49197" y="151161"/>
                  <a:pt x="50744" y="151150"/>
                </a:cubicBezTo>
                <a:cubicBezTo>
                  <a:pt x="51566" y="151138"/>
                  <a:pt x="51697" y="151257"/>
                  <a:pt x="52340" y="151316"/>
                </a:cubicBezTo>
                <a:cubicBezTo>
                  <a:pt x="53447" y="151400"/>
                  <a:pt x="52804" y="151602"/>
                  <a:pt x="52876" y="151959"/>
                </a:cubicBezTo>
                <a:lnTo>
                  <a:pt x="53209" y="151983"/>
                </a:lnTo>
                <a:cubicBezTo>
                  <a:pt x="54114" y="151864"/>
                  <a:pt x="54173" y="151042"/>
                  <a:pt x="56067" y="151030"/>
                </a:cubicBezTo>
                <a:cubicBezTo>
                  <a:pt x="57352" y="151019"/>
                  <a:pt x="58841" y="150745"/>
                  <a:pt x="60115" y="150614"/>
                </a:cubicBezTo>
                <a:cubicBezTo>
                  <a:pt x="60722" y="150554"/>
                  <a:pt x="60686" y="150388"/>
                  <a:pt x="61139" y="150364"/>
                </a:cubicBezTo>
                <a:cubicBezTo>
                  <a:pt x="61674" y="150328"/>
                  <a:pt x="61639" y="150507"/>
                  <a:pt x="62258" y="150507"/>
                </a:cubicBezTo>
                <a:cubicBezTo>
                  <a:pt x="62770" y="150447"/>
                  <a:pt x="63234" y="150114"/>
                  <a:pt x="63841" y="150066"/>
                </a:cubicBezTo>
                <a:cubicBezTo>
                  <a:pt x="64853" y="149971"/>
                  <a:pt x="64818" y="150435"/>
                  <a:pt x="65306" y="150471"/>
                </a:cubicBezTo>
                <a:lnTo>
                  <a:pt x="66723" y="150411"/>
                </a:lnTo>
                <a:cubicBezTo>
                  <a:pt x="67211" y="150483"/>
                  <a:pt x="67806" y="150614"/>
                  <a:pt x="67985" y="150185"/>
                </a:cubicBezTo>
                <a:lnTo>
                  <a:pt x="67354" y="149935"/>
                </a:lnTo>
                <a:cubicBezTo>
                  <a:pt x="68818" y="149518"/>
                  <a:pt x="68699" y="149614"/>
                  <a:pt x="69663" y="150554"/>
                </a:cubicBezTo>
                <a:cubicBezTo>
                  <a:pt x="71497" y="150447"/>
                  <a:pt x="73164" y="149721"/>
                  <a:pt x="74069" y="149709"/>
                </a:cubicBezTo>
                <a:cubicBezTo>
                  <a:pt x="74676" y="149697"/>
                  <a:pt x="75569" y="149852"/>
                  <a:pt x="76093" y="149768"/>
                </a:cubicBezTo>
                <a:cubicBezTo>
                  <a:pt x="77033" y="149637"/>
                  <a:pt x="77522" y="148947"/>
                  <a:pt x="79367" y="148983"/>
                </a:cubicBezTo>
                <a:cubicBezTo>
                  <a:pt x="79843" y="148995"/>
                  <a:pt x="80022" y="149245"/>
                  <a:pt x="80605" y="149221"/>
                </a:cubicBezTo>
                <a:cubicBezTo>
                  <a:pt x="81808" y="149137"/>
                  <a:pt x="81070" y="149185"/>
                  <a:pt x="81975" y="149245"/>
                </a:cubicBezTo>
                <a:cubicBezTo>
                  <a:pt x="83129" y="149316"/>
                  <a:pt x="84308" y="149102"/>
                  <a:pt x="85451" y="149054"/>
                </a:cubicBezTo>
                <a:cubicBezTo>
                  <a:pt x="86070" y="149054"/>
                  <a:pt x="86725" y="149185"/>
                  <a:pt x="87380" y="149173"/>
                </a:cubicBezTo>
                <a:cubicBezTo>
                  <a:pt x="88511" y="149161"/>
                  <a:pt x="89666" y="149173"/>
                  <a:pt x="90785" y="148995"/>
                </a:cubicBezTo>
                <a:cubicBezTo>
                  <a:pt x="92154" y="148780"/>
                  <a:pt x="92262" y="148566"/>
                  <a:pt x="92762" y="147828"/>
                </a:cubicBezTo>
                <a:cubicBezTo>
                  <a:pt x="93238" y="148030"/>
                  <a:pt x="93655" y="148161"/>
                  <a:pt x="93869" y="148530"/>
                </a:cubicBezTo>
                <a:close/>
                <a:moveTo>
                  <a:pt x="122277" y="9930"/>
                </a:moveTo>
                <a:cubicBezTo>
                  <a:pt x="122289" y="9001"/>
                  <a:pt x="121432" y="8799"/>
                  <a:pt x="122742" y="8394"/>
                </a:cubicBezTo>
                <a:cubicBezTo>
                  <a:pt x="123504" y="8156"/>
                  <a:pt x="122944" y="8513"/>
                  <a:pt x="124004" y="8132"/>
                </a:cubicBezTo>
                <a:cubicBezTo>
                  <a:pt x="124527" y="7930"/>
                  <a:pt x="125837" y="8680"/>
                  <a:pt x="125944" y="8787"/>
                </a:cubicBezTo>
                <a:cubicBezTo>
                  <a:pt x="126611" y="9394"/>
                  <a:pt x="126182" y="8977"/>
                  <a:pt x="128218" y="9382"/>
                </a:cubicBezTo>
                <a:cubicBezTo>
                  <a:pt x="128766" y="9477"/>
                  <a:pt x="129016" y="9418"/>
                  <a:pt x="128992" y="9894"/>
                </a:cubicBezTo>
                <a:lnTo>
                  <a:pt x="128064" y="10061"/>
                </a:lnTo>
                <a:cubicBezTo>
                  <a:pt x="127885" y="10108"/>
                  <a:pt x="126302" y="10847"/>
                  <a:pt x="125766" y="10847"/>
                </a:cubicBezTo>
                <a:cubicBezTo>
                  <a:pt x="121920" y="10858"/>
                  <a:pt x="123158" y="10323"/>
                  <a:pt x="123063" y="9930"/>
                </a:cubicBezTo>
                <a:close/>
                <a:moveTo>
                  <a:pt x="14299" y="144542"/>
                </a:moveTo>
                <a:cubicBezTo>
                  <a:pt x="14466" y="144970"/>
                  <a:pt x="14097" y="145351"/>
                  <a:pt x="13787" y="145423"/>
                </a:cubicBezTo>
                <a:cubicBezTo>
                  <a:pt x="11597" y="145851"/>
                  <a:pt x="12847" y="144911"/>
                  <a:pt x="10394" y="144494"/>
                </a:cubicBezTo>
                <a:cubicBezTo>
                  <a:pt x="9418" y="144339"/>
                  <a:pt x="9454" y="143684"/>
                  <a:pt x="8120" y="143541"/>
                </a:cubicBezTo>
                <a:cubicBezTo>
                  <a:pt x="6144" y="143327"/>
                  <a:pt x="6691" y="142339"/>
                  <a:pt x="7727" y="142529"/>
                </a:cubicBezTo>
                <a:lnTo>
                  <a:pt x="7858" y="142863"/>
                </a:lnTo>
                <a:cubicBezTo>
                  <a:pt x="8180" y="143518"/>
                  <a:pt x="10406" y="143422"/>
                  <a:pt x="10478" y="143458"/>
                </a:cubicBezTo>
                <a:lnTo>
                  <a:pt x="11216" y="144006"/>
                </a:lnTo>
                <a:cubicBezTo>
                  <a:pt x="13228" y="145018"/>
                  <a:pt x="12787" y="143768"/>
                  <a:pt x="14299" y="144542"/>
                </a:cubicBezTo>
                <a:close/>
                <a:moveTo>
                  <a:pt x="230255" y="153471"/>
                </a:moveTo>
                <a:cubicBezTo>
                  <a:pt x="229957" y="153626"/>
                  <a:pt x="230005" y="153483"/>
                  <a:pt x="229624" y="153578"/>
                </a:cubicBezTo>
                <a:cubicBezTo>
                  <a:pt x="228112" y="153947"/>
                  <a:pt x="229124" y="153805"/>
                  <a:pt x="227767" y="153447"/>
                </a:cubicBezTo>
                <a:cubicBezTo>
                  <a:pt x="227112" y="153269"/>
                  <a:pt x="225016" y="153543"/>
                  <a:pt x="224969" y="152912"/>
                </a:cubicBezTo>
                <a:cubicBezTo>
                  <a:pt x="224945" y="152447"/>
                  <a:pt x="225909" y="152554"/>
                  <a:pt x="226290" y="152674"/>
                </a:cubicBezTo>
                <a:cubicBezTo>
                  <a:pt x="226874" y="152852"/>
                  <a:pt x="230100" y="152614"/>
                  <a:pt x="230255" y="153471"/>
                </a:cubicBezTo>
                <a:close/>
                <a:moveTo>
                  <a:pt x="6668" y="22693"/>
                </a:moveTo>
                <a:cubicBezTo>
                  <a:pt x="6656" y="22300"/>
                  <a:pt x="6822" y="21348"/>
                  <a:pt x="6894" y="20895"/>
                </a:cubicBezTo>
                <a:cubicBezTo>
                  <a:pt x="7001" y="20229"/>
                  <a:pt x="6537" y="19991"/>
                  <a:pt x="6882" y="19348"/>
                </a:cubicBezTo>
                <a:lnTo>
                  <a:pt x="7501" y="19871"/>
                </a:lnTo>
                <a:cubicBezTo>
                  <a:pt x="7977" y="20598"/>
                  <a:pt x="7608" y="21229"/>
                  <a:pt x="7430" y="21729"/>
                </a:cubicBezTo>
                <a:cubicBezTo>
                  <a:pt x="7310" y="22122"/>
                  <a:pt x="7441" y="22205"/>
                  <a:pt x="7441" y="22598"/>
                </a:cubicBezTo>
                <a:cubicBezTo>
                  <a:pt x="7441" y="22836"/>
                  <a:pt x="7275" y="23146"/>
                  <a:pt x="7239" y="23396"/>
                </a:cubicBezTo>
                <a:cubicBezTo>
                  <a:pt x="7203" y="23741"/>
                  <a:pt x="7334" y="23681"/>
                  <a:pt x="7477" y="24039"/>
                </a:cubicBezTo>
                <a:lnTo>
                  <a:pt x="6775" y="24384"/>
                </a:lnTo>
                <a:cubicBezTo>
                  <a:pt x="6620" y="23824"/>
                  <a:pt x="6679" y="23241"/>
                  <a:pt x="6668" y="22693"/>
                </a:cubicBezTo>
                <a:close/>
                <a:moveTo>
                  <a:pt x="6882" y="138648"/>
                </a:moveTo>
                <a:cubicBezTo>
                  <a:pt x="6858" y="138029"/>
                  <a:pt x="7037" y="137267"/>
                  <a:pt x="7013" y="136636"/>
                </a:cubicBezTo>
                <a:cubicBezTo>
                  <a:pt x="6977" y="136148"/>
                  <a:pt x="6465" y="135326"/>
                  <a:pt x="7239" y="135088"/>
                </a:cubicBezTo>
                <a:cubicBezTo>
                  <a:pt x="8287" y="136981"/>
                  <a:pt x="7715" y="136136"/>
                  <a:pt x="7620" y="137231"/>
                </a:cubicBezTo>
                <a:cubicBezTo>
                  <a:pt x="7537" y="138469"/>
                  <a:pt x="7513" y="137862"/>
                  <a:pt x="7418" y="138422"/>
                </a:cubicBezTo>
                <a:cubicBezTo>
                  <a:pt x="7322" y="138886"/>
                  <a:pt x="7751" y="139160"/>
                  <a:pt x="7144" y="139398"/>
                </a:cubicBezTo>
                <a:cubicBezTo>
                  <a:pt x="6894" y="138946"/>
                  <a:pt x="6882" y="139041"/>
                  <a:pt x="6882" y="138648"/>
                </a:cubicBezTo>
                <a:close/>
                <a:moveTo>
                  <a:pt x="103823" y="148173"/>
                </a:moveTo>
                <a:cubicBezTo>
                  <a:pt x="104108" y="147816"/>
                  <a:pt x="104870" y="147923"/>
                  <a:pt x="105680" y="147816"/>
                </a:cubicBezTo>
                <a:cubicBezTo>
                  <a:pt x="106097" y="147756"/>
                  <a:pt x="107192" y="147923"/>
                  <a:pt x="107585" y="148006"/>
                </a:cubicBezTo>
                <a:cubicBezTo>
                  <a:pt x="107097" y="148530"/>
                  <a:pt x="107073" y="148471"/>
                  <a:pt x="106370" y="148602"/>
                </a:cubicBezTo>
                <a:cubicBezTo>
                  <a:pt x="105656" y="148721"/>
                  <a:pt x="105561" y="148983"/>
                  <a:pt x="105013" y="148530"/>
                </a:cubicBezTo>
                <a:cubicBezTo>
                  <a:pt x="104513" y="148697"/>
                  <a:pt x="103834" y="149042"/>
                  <a:pt x="103823" y="148173"/>
                </a:cubicBezTo>
                <a:close/>
                <a:moveTo>
                  <a:pt x="11382" y="6501"/>
                </a:moveTo>
                <a:cubicBezTo>
                  <a:pt x="11585" y="6322"/>
                  <a:pt x="11644" y="6358"/>
                  <a:pt x="11740" y="6263"/>
                </a:cubicBezTo>
                <a:cubicBezTo>
                  <a:pt x="12061" y="6013"/>
                  <a:pt x="11775" y="6179"/>
                  <a:pt x="12002" y="5941"/>
                </a:cubicBezTo>
                <a:cubicBezTo>
                  <a:pt x="12383" y="5536"/>
                  <a:pt x="12121" y="6060"/>
                  <a:pt x="12621" y="5465"/>
                </a:cubicBezTo>
                <a:cubicBezTo>
                  <a:pt x="13025" y="4989"/>
                  <a:pt x="12859" y="5322"/>
                  <a:pt x="13442" y="5048"/>
                </a:cubicBezTo>
                <a:cubicBezTo>
                  <a:pt x="13764" y="4882"/>
                  <a:pt x="13692" y="4703"/>
                  <a:pt x="14264" y="4703"/>
                </a:cubicBezTo>
                <a:cubicBezTo>
                  <a:pt x="12978" y="6775"/>
                  <a:pt x="13811" y="5524"/>
                  <a:pt x="12621" y="6501"/>
                </a:cubicBezTo>
                <a:cubicBezTo>
                  <a:pt x="12371" y="6715"/>
                  <a:pt x="12263" y="6953"/>
                  <a:pt x="11823" y="7037"/>
                </a:cubicBezTo>
                <a:close/>
                <a:moveTo>
                  <a:pt x="107990" y="148113"/>
                </a:moveTo>
                <a:cubicBezTo>
                  <a:pt x="108466" y="147756"/>
                  <a:pt x="109121" y="147863"/>
                  <a:pt x="109930" y="147804"/>
                </a:cubicBezTo>
                <a:cubicBezTo>
                  <a:pt x="110704" y="147744"/>
                  <a:pt x="111073" y="147340"/>
                  <a:pt x="111419" y="148030"/>
                </a:cubicBezTo>
                <a:cubicBezTo>
                  <a:pt x="110442" y="148292"/>
                  <a:pt x="108347" y="149018"/>
                  <a:pt x="107990" y="148113"/>
                </a:cubicBezTo>
                <a:close/>
                <a:moveTo>
                  <a:pt x="158722" y="7144"/>
                </a:moveTo>
                <a:cubicBezTo>
                  <a:pt x="158758" y="6727"/>
                  <a:pt x="159032" y="6739"/>
                  <a:pt x="159556" y="6739"/>
                </a:cubicBezTo>
                <a:cubicBezTo>
                  <a:pt x="160425" y="6763"/>
                  <a:pt x="160032" y="6501"/>
                  <a:pt x="160592" y="6548"/>
                </a:cubicBezTo>
                <a:cubicBezTo>
                  <a:pt x="160925" y="6584"/>
                  <a:pt x="160842" y="6679"/>
                  <a:pt x="161199" y="6667"/>
                </a:cubicBezTo>
                <a:cubicBezTo>
                  <a:pt x="161580" y="6656"/>
                  <a:pt x="162235" y="6191"/>
                  <a:pt x="162520" y="6834"/>
                </a:cubicBezTo>
                <a:cubicBezTo>
                  <a:pt x="159818" y="7096"/>
                  <a:pt x="161413" y="7191"/>
                  <a:pt x="160187" y="7513"/>
                </a:cubicBezTo>
                <a:cubicBezTo>
                  <a:pt x="158734" y="6918"/>
                  <a:pt x="159425" y="7453"/>
                  <a:pt x="158722" y="7144"/>
                </a:cubicBezTo>
                <a:close/>
                <a:moveTo>
                  <a:pt x="8346" y="11537"/>
                </a:moveTo>
                <a:cubicBezTo>
                  <a:pt x="8525" y="11180"/>
                  <a:pt x="8882" y="11239"/>
                  <a:pt x="9204" y="10989"/>
                </a:cubicBezTo>
                <a:cubicBezTo>
                  <a:pt x="9394" y="10835"/>
                  <a:pt x="9335" y="10823"/>
                  <a:pt x="9537" y="10644"/>
                </a:cubicBezTo>
                <a:lnTo>
                  <a:pt x="10751" y="9906"/>
                </a:lnTo>
                <a:cubicBezTo>
                  <a:pt x="11192" y="9585"/>
                  <a:pt x="11001" y="9454"/>
                  <a:pt x="11680" y="9430"/>
                </a:cubicBezTo>
                <a:cubicBezTo>
                  <a:pt x="11013" y="10906"/>
                  <a:pt x="11621" y="9894"/>
                  <a:pt x="10370" y="10835"/>
                </a:cubicBezTo>
                <a:cubicBezTo>
                  <a:pt x="9989" y="11120"/>
                  <a:pt x="9811" y="11049"/>
                  <a:pt x="9358" y="11287"/>
                </a:cubicBezTo>
                <a:cubicBezTo>
                  <a:pt x="9096" y="11442"/>
                  <a:pt x="8751" y="11775"/>
                  <a:pt x="8346" y="11537"/>
                </a:cubicBezTo>
                <a:close/>
                <a:moveTo>
                  <a:pt x="7001" y="153781"/>
                </a:moveTo>
                <a:cubicBezTo>
                  <a:pt x="6644" y="153269"/>
                  <a:pt x="7084" y="153221"/>
                  <a:pt x="7001" y="152816"/>
                </a:cubicBezTo>
                <a:cubicBezTo>
                  <a:pt x="6894" y="152340"/>
                  <a:pt x="6608" y="152340"/>
                  <a:pt x="6953" y="151816"/>
                </a:cubicBezTo>
                <a:cubicBezTo>
                  <a:pt x="7739" y="152400"/>
                  <a:pt x="8025" y="152412"/>
                  <a:pt x="8049" y="152804"/>
                </a:cubicBezTo>
                <a:cubicBezTo>
                  <a:pt x="8072" y="153424"/>
                  <a:pt x="7215" y="153757"/>
                  <a:pt x="7001" y="153781"/>
                </a:cubicBezTo>
                <a:close/>
                <a:moveTo>
                  <a:pt x="6620" y="126813"/>
                </a:moveTo>
                <a:cubicBezTo>
                  <a:pt x="6608" y="126313"/>
                  <a:pt x="6525" y="125230"/>
                  <a:pt x="6822" y="124908"/>
                </a:cubicBezTo>
                <a:cubicBezTo>
                  <a:pt x="7227" y="125432"/>
                  <a:pt x="7430" y="125563"/>
                  <a:pt x="7441" y="126373"/>
                </a:cubicBezTo>
                <a:cubicBezTo>
                  <a:pt x="7453" y="126897"/>
                  <a:pt x="7453" y="126718"/>
                  <a:pt x="6739" y="127516"/>
                </a:cubicBezTo>
                <a:close/>
                <a:moveTo>
                  <a:pt x="6620" y="129885"/>
                </a:moveTo>
                <a:cubicBezTo>
                  <a:pt x="6596" y="129671"/>
                  <a:pt x="6727" y="129575"/>
                  <a:pt x="6822" y="129480"/>
                </a:cubicBezTo>
                <a:cubicBezTo>
                  <a:pt x="7965" y="130195"/>
                  <a:pt x="7191" y="130445"/>
                  <a:pt x="7215" y="131099"/>
                </a:cubicBezTo>
                <a:cubicBezTo>
                  <a:pt x="7251" y="131683"/>
                  <a:pt x="7382" y="131909"/>
                  <a:pt x="6846" y="132052"/>
                </a:cubicBezTo>
                <a:cubicBezTo>
                  <a:pt x="6429" y="130790"/>
                  <a:pt x="6834" y="131302"/>
                  <a:pt x="6620" y="129885"/>
                </a:cubicBezTo>
                <a:close/>
                <a:moveTo>
                  <a:pt x="7013" y="13561"/>
                </a:moveTo>
                <a:cubicBezTo>
                  <a:pt x="6846" y="13395"/>
                  <a:pt x="6477" y="11430"/>
                  <a:pt x="7310" y="11430"/>
                </a:cubicBezTo>
                <a:cubicBezTo>
                  <a:pt x="7632" y="11966"/>
                  <a:pt x="7834" y="12275"/>
                  <a:pt x="7596" y="12799"/>
                </a:cubicBezTo>
                <a:cubicBezTo>
                  <a:pt x="7489" y="13025"/>
                  <a:pt x="7549" y="12906"/>
                  <a:pt x="7477" y="13144"/>
                </a:cubicBezTo>
                <a:cubicBezTo>
                  <a:pt x="7358" y="13549"/>
                  <a:pt x="7489" y="13490"/>
                  <a:pt x="7013" y="13561"/>
                </a:cubicBezTo>
                <a:close/>
                <a:moveTo>
                  <a:pt x="6668" y="122967"/>
                </a:moveTo>
                <a:cubicBezTo>
                  <a:pt x="6656" y="122396"/>
                  <a:pt x="6656" y="121801"/>
                  <a:pt x="6822" y="121277"/>
                </a:cubicBezTo>
                <a:cubicBezTo>
                  <a:pt x="7179" y="121670"/>
                  <a:pt x="7334" y="121801"/>
                  <a:pt x="7358" y="122515"/>
                </a:cubicBezTo>
                <a:cubicBezTo>
                  <a:pt x="7370" y="123027"/>
                  <a:pt x="7084" y="123515"/>
                  <a:pt x="6906" y="123991"/>
                </a:cubicBezTo>
                <a:cubicBezTo>
                  <a:pt x="6596" y="123444"/>
                  <a:pt x="6679" y="123682"/>
                  <a:pt x="6668" y="122967"/>
                </a:cubicBezTo>
                <a:close/>
                <a:moveTo>
                  <a:pt x="6906" y="14026"/>
                </a:moveTo>
                <a:cubicBezTo>
                  <a:pt x="7394" y="14049"/>
                  <a:pt x="7251" y="14097"/>
                  <a:pt x="7310" y="14359"/>
                </a:cubicBezTo>
                <a:cubicBezTo>
                  <a:pt x="7370" y="14657"/>
                  <a:pt x="7453" y="14585"/>
                  <a:pt x="7549" y="14859"/>
                </a:cubicBezTo>
                <a:cubicBezTo>
                  <a:pt x="7656" y="15133"/>
                  <a:pt x="7441" y="15835"/>
                  <a:pt x="7239" y="16002"/>
                </a:cubicBezTo>
                <a:cubicBezTo>
                  <a:pt x="6370" y="16621"/>
                  <a:pt x="6906" y="14026"/>
                  <a:pt x="6906" y="14026"/>
                </a:cubicBezTo>
                <a:close/>
                <a:moveTo>
                  <a:pt x="7001" y="7870"/>
                </a:moveTo>
                <a:cubicBezTo>
                  <a:pt x="6977" y="7299"/>
                  <a:pt x="7013" y="7191"/>
                  <a:pt x="7680" y="7239"/>
                </a:cubicBezTo>
                <a:cubicBezTo>
                  <a:pt x="8346" y="7275"/>
                  <a:pt x="8465" y="7299"/>
                  <a:pt x="8632" y="7680"/>
                </a:cubicBezTo>
                <a:cubicBezTo>
                  <a:pt x="8072" y="7930"/>
                  <a:pt x="7215" y="8430"/>
                  <a:pt x="7060" y="8453"/>
                </a:cubicBezTo>
                <a:close/>
                <a:moveTo>
                  <a:pt x="6846" y="37731"/>
                </a:moveTo>
                <a:cubicBezTo>
                  <a:pt x="7358" y="37636"/>
                  <a:pt x="7382" y="37957"/>
                  <a:pt x="7394" y="38374"/>
                </a:cubicBezTo>
                <a:cubicBezTo>
                  <a:pt x="7418" y="39148"/>
                  <a:pt x="7370" y="38969"/>
                  <a:pt x="6727" y="40005"/>
                </a:cubicBezTo>
                <a:cubicBezTo>
                  <a:pt x="6715" y="39719"/>
                  <a:pt x="6668" y="38207"/>
                  <a:pt x="6739" y="37957"/>
                </a:cubicBezTo>
                <a:cubicBezTo>
                  <a:pt x="6787" y="37755"/>
                  <a:pt x="6739" y="37850"/>
                  <a:pt x="6846" y="37731"/>
                </a:cubicBezTo>
                <a:close/>
                <a:moveTo>
                  <a:pt x="6739" y="111573"/>
                </a:moveTo>
                <a:cubicBezTo>
                  <a:pt x="6727" y="111216"/>
                  <a:pt x="6775" y="111145"/>
                  <a:pt x="6965" y="110966"/>
                </a:cubicBezTo>
                <a:cubicBezTo>
                  <a:pt x="7156" y="111192"/>
                  <a:pt x="7775" y="111740"/>
                  <a:pt x="7691" y="112014"/>
                </a:cubicBezTo>
                <a:cubicBezTo>
                  <a:pt x="7656" y="112216"/>
                  <a:pt x="7394" y="112764"/>
                  <a:pt x="6953" y="112752"/>
                </a:cubicBezTo>
                <a:close/>
                <a:moveTo>
                  <a:pt x="71438" y="153769"/>
                </a:moveTo>
                <a:cubicBezTo>
                  <a:pt x="71890" y="153424"/>
                  <a:pt x="71497" y="153590"/>
                  <a:pt x="72223" y="153590"/>
                </a:cubicBezTo>
                <a:cubicBezTo>
                  <a:pt x="72545" y="153590"/>
                  <a:pt x="72842" y="153519"/>
                  <a:pt x="73116" y="153578"/>
                </a:cubicBezTo>
                <a:cubicBezTo>
                  <a:pt x="73735" y="153697"/>
                  <a:pt x="73569" y="154114"/>
                  <a:pt x="73259" y="154352"/>
                </a:cubicBezTo>
                <a:lnTo>
                  <a:pt x="72366" y="154007"/>
                </a:lnTo>
                <a:cubicBezTo>
                  <a:pt x="71985" y="153876"/>
                  <a:pt x="71747" y="154102"/>
                  <a:pt x="71438" y="153769"/>
                </a:cubicBezTo>
                <a:close/>
                <a:moveTo>
                  <a:pt x="6715" y="27075"/>
                </a:moveTo>
                <a:cubicBezTo>
                  <a:pt x="6703" y="26765"/>
                  <a:pt x="6787" y="26706"/>
                  <a:pt x="6763" y="26491"/>
                </a:cubicBezTo>
                <a:cubicBezTo>
                  <a:pt x="6703" y="26003"/>
                  <a:pt x="6537" y="25110"/>
                  <a:pt x="6906" y="24777"/>
                </a:cubicBezTo>
                <a:lnTo>
                  <a:pt x="7418" y="25241"/>
                </a:lnTo>
                <a:cubicBezTo>
                  <a:pt x="7203" y="25706"/>
                  <a:pt x="7191" y="25301"/>
                  <a:pt x="7203" y="25944"/>
                </a:cubicBezTo>
                <a:cubicBezTo>
                  <a:pt x="7203" y="26241"/>
                  <a:pt x="7001" y="26479"/>
                  <a:pt x="7013" y="26622"/>
                </a:cubicBezTo>
                <a:cubicBezTo>
                  <a:pt x="7037" y="26896"/>
                  <a:pt x="7453" y="27027"/>
                  <a:pt x="6715" y="27075"/>
                </a:cubicBezTo>
                <a:close/>
                <a:moveTo>
                  <a:pt x="253472" y="7358"/>
                </a:moveTo>
                <a:cubicBezTo>
                  <a:pt x="252984" y="7299"/>
                  <a:pt x="250805" y="6775"/>
                  <a:pt x="250424" y="6310"/>
                </a:cubicBezTo>
                <a:cubicBezTo>
                  <a:pt x="252032" y="6596"/>
                  <a:pt x="252829" y="6560"/>
                  <a:pt x="253472" y="7358"/>
                </a:cubicBezTo>
                <a:close/>
                <a:moveTo>
                  <a:pt x="100584" y="148363"/>
                </a:moveTo>
                <a:cubicBezTo>
                  <a:pt x="101929" y="148185"/>
                  <a:pt x="101870" y="148352"/>
                  <a:pt x="102501" y="148828"/>
                </a:cubicBezTo>
                <a:lnTo>
                  <a:pt x="101286" y="149185"/>
                </a:lnTo>
                <a:cubicBezTo>
                  <a:pt x="100596" y="148149"/>
                  <a:pt x="100917" y="148923"/>
                  <a:pt x="100584" y="148363"/>
                </a:cubicBezTo>
                <a:close/>
                <a:moveTo>
                  <a:pt x="7358" y="10716"/>
                </a:moveTo>
                <a:cubicBezTo>
                  <a:pt x="7310" y="10728"/>
                  <a:pt x="7370" y="10882"/>
                  <a:pt x="7025" y="10728"/>
                </a:cubicBezTo>
                <a:cubicBezTo>
                  <a:pt x="6787" y="10620"/>
                  <a:pt x="6977" y="10287"/>
                  <a:pt x="6918" y="9894"/>
                </a:cubicBezTo>
                <a:cubicBezTo>
                  <a:pt x="6858" y="9477"/>
                  <a:pt x="6739" y="9061"/>
                  <a:pt x="7441" y="9120"/>
                </a:cubicBezTo>
                <a:cubicBezTo>
                  <a:pt x="7453" y="9537"/>
                  <a:pt x="7501" y="10358"/>
                  <a:pt x="7358" y="10716"/>
                </a:cubicBezTo>
                <a:close/>
                <a:moveTo>
                  <a:pt x="6941" y="144411"/>
                </a:moveTo>
                <a:cubicBezTo>
                  <a:pt x="6822" y="143934"/>
                  <a:pt x="7239" y="143744"/>
                  <a:pt x="7787" y="143744"/>
                </a:cubicBezTo>
                <a:cubicBezTo>
                  <a:pt x="8108" y="143744"/>
                  <a:pt x="8168" y="143887"/>
                  <a:pt x="8263" y="144065"/>
                </a:cubicBezTo>
                <a:cubicBezTo>
                  <a:pt x="8025" y="144434"/>
                  <a:pt x="7537" y="144613"/>
                  <a:pt x="6941" y="144411"/>
                </a:cubicBezTo>
                <a:close/>
                <a:moveTo>
                  <a:pt x="147590" y="14395"/>
                </a:moveTo>
                <a:cubicBezTo>
                  <a:pt x="147471" y="14276"/>
                  <a:pt x="147387" y="13585"/>
                  <a:pt x="147411" y="13383"/>
                </a:cubicBezTo>
                <a:cubicBezTo>
                  <a:pt x="147459" y="13025"/>
                  <a:pt x="147685" y="12835"/>
                  <a:pt x="148126" y="12835"/>
                </a:cubicBezTo>
                <a:cubicBezTo>
                  <a:pt x="148066" y="13264"/>
                  <a:pt x="148066" y="14157"/>
                  <a:pt x="147590" y="14395"/>
                </a:cubicBezTo>
                <a:close/>
                <a:moveTo>
                  <a:pt x="164140" y="154995"/>
                </a:moveTo>
                <a:cubicBezTo>
                  <a:pt x="164485" y="154948"/>
                  <a:pt x="164437" y="154793"/>
                  <a:pt x="165092" y="154900"/>
                </a:cubicBezTo>
                <a:cubicBezTo>
                  <a:pt x="165425" y="154948"/>
                  <a:pt x="165771" y="155031"/>
                  <a:pt x="165985" y="155138"/>
                </a:cubicBezTo>
                <a:cubicBezTo>
                  <a:pt x="165652" y="155376"/>
                  <a:pt x="164354" y="155805"/>
                  <a:pt x="164140" y="154995"/>
                </a:cubicBezTo>
                <a:close/>
                <a:moveTo>
                  <a:pt x="68449" y="153364"/>
                </a:moveTo>
                <a:lnTo>
                  <a:pt x="68687" y="153150"/>
                </a:lnTo>
                <a:lnTo>
                  <a:pt x="69783" y="153328"/>
                </a:lnTo>
                <a:cubicBezTo>
                  <a:pt x="70711" y="153602"/>
                  <a:pt x="70497" y="153507"/>
                  <a:pt x="70676" y="153697"/>
                </a:cubicBezTo>
                <a:cubicBezTo>
                  <a:pt x="70044" y="153995"/>
                  <a:pt x="70044" y="153840"/>
                  <a:pt x="68449" y="153364"/>
                </a:cubicBezTo>
                <a:close/>
                <a:moveTo>
                  <a:pt x="95798" y="152221"/>
                </a:moveTo>
                <a:cubicBezTo>
                  <a:pt x="95369" y="152054"/>
                  <a:pt x="95190" y="151554"/>
                  <a:pt x="95262" y="151066"/>
                </a:cubicBezTo>
                <a:cubicBezTo>
                  <a:pt x="95262" y="151019"/>
                  <a:pt x="95298" y="150864"/>
                  <a:pt x="95298" y="150840"/>
                </a:cubicBezTo>
                <a:cubicBezTo>
                  <a:pt x="95357" y="150649"/>
                  <a:pt x="95321" y="150769"/>
                  <a:pt x="95429" y="150649"/>
                </a:cubicBezTo>
                <a:cubicBezTo>
                  <a:pt x="96036" y="151328"/>
                  <a:pt x="95905" y="150971"/>
                  <a:pt x="95798" y="152221"/>
                </a:cubicBezTo>
                <a:close/>
                <a:moveTo>
                  <a:pt x="7727" y="4632"/>
                </a:moveTo>
                <a:cubicBezTo>
                  <a:pt x="8215" y="5048"/>
                  <a:pt x="7608" y="5691"/>
                  <a:pt x="7299" y="5667"/>
                </a:cubicBezTo>
                <a:cubicBezTo>
                  <a:pt x="6906" y="5644"/>
                  <a:pt x="6977" y="5334"/>
                  <a:pt x="7096" y="5048"/>
                </a:cubicBezTo>
                <a:cubicBezTo>
                  <a:pt x="7263" y="4643"/>
                  <a:pt x="7299" y="4632"/>
                  <a:pt x="7727" y="4632"/>
                </a:cubicBezTo>
                <a:close/>
                <a:moveTo>
                  <a:pt x="258139" y="8608"/>
                </a:moveTo>
                <a:cubicBezTo>
                  <a:pt x="258544" y="8263"/>
                  <a:pt x="259413" y="9108"/>
                  <a:pt x="259128" y="9346"/>
                </a:cubicBezTo>
                <a:cubicBezTo>
                  <a:pt x="258723" y="9715"/>
                  <a:pt x="258175" y="8965"/>
                  <a:pt x="258080" y="8846"/>
                </a:cubicBezTo>
                <a:cubicBezTo>
                  <a:pt x="257889" y="8549"/>
                  <a:pt x="258080" y="8668"/>
                  <a:pt x="258139" y="8608"/>
                </a:cubicBezTo>
                <a:close/>
                <a:moveTo>
                  <a:pt x="7001" y="18014"/>
                </a:moveTo>
                <a:cubicBezTo>
                  <a:pt x="6560" y="17836"/>
                  <a:pt x="6703" y="17752"/>
                  <a:pt x="6727" y="17335"/>
                </a:cubicBezTo>
                <a:cubicBezTo>
                  <a:pt x="6775" y="16859"/>
                  <a:pt x="6668" y="16919"/>
                  <a:pt x="7072" y="16669"/>
                </a:cubicBezTo>
                <a:lnTo>
                  <a:pt x="7501" y="17240"/>
                </a:lnTo>
                <a:close/>
                <a:moveTo>
                  <a:pt x="17740" y="5894"/>
                </a:moveTo>
                <a:cubicBezTo>
                  <a:pt x="17812" y="5691"/>
                  <a:pt x="18705" y="4893"/>
                  <a:pt x="19336" y="5072"/>
                </a:cubicBezTo>
                <a:cubicBezTo>
                  <a:pt x="18788" y="5620"/>
                  <a:pt x="18336" y="6251"/>
                  <a:pt x="17740" y="5894"/>
                </a:cubicBezTo>
                <a:close/>
                <a:moveTo>
                  <a:pt x="7156" y="120086"/>
                </a:moveTo>
                <a:cubicBezTo>
                  <a:pt x="6656" y="119836"/>
                  <a:pt x="6548" y="119134"/>
                  <a:pt x="7060" y="119050"/>
                </a:cubicBezTo>
                <a:cubicBezTo>
                  <a:pt x="7620" y="118931"/>
                  <a:pt x="7775" y="119777"/>
                  <a:pt x="7156" y="120086"/>
                </a:cubicBezTo>
                <a:close/>
                <a:moveTo>
                  <a:pt x="10037" y="153947"/>
                </a:moveTo>
                <a:cubicBezTo>
                  <a:pt x="9620" y="154078"/>
                  <a:pt x="9394" y="153947"/>
                  <a:pt x="9120" y="153781"/>
                </a:cubicBezTo>
                <a:cubicBezTo>
                  <a:pt x="8846" y="153602"/>
                  <a:pt x="8608" y="153507"/>
                  <a:pt x="8680" y="153102"/>
                </a:cubicBezTo>
                <a:cubicBezTo>
                  <a:pt x="9585" y="153424"/>
                  <a:pt x="10037" y="153483"/>
                  <a:pt x="10037" y="153947"/>
                </a:cubicBezTo>
                <a:close/>
                <a:moveTo>
                  <a:pt x="217170" y="5715"/>
                </a:moveTo>
                <a:cubicBezTo>
                  <a:pt x="216051" y="6263"/>
                  <a:pt x="215217" y="5274"/>
                  <a:pt x="216491" y="5251"/>
                </a:cubicBezTo>
                <a:cubicBezTo>
                  <a:pt x="216968" y="5251"/>
                  <a:pt x="217110" y="5405"/>
                  <a:pt x="217170" y="5715"/>
                </a:cubicBezTo>
                <a:close/>
                <a:moveTo>
                  <a:pt x="7310" y="141958"/>
                </a:moveTo>
                <a:cubicBezTo>
                  <a:pt x="7132" y="141732"/>
                  <a:pt x="7120" y="141422"/>
                  <a:pt x="7120" y="141077"/>
                </a:cubicBezTo>
                <a:lnTo>
                  <a:pt x="7715" y="141279"/>
                </a:lnTo>
                <a:cubicBezTo>
                  <a:pt x="8465" y="141672"/>
                  <a:pt x="8049" y="142053"/>
                  <a:pt x="7310" y="141958"/>
                </a:cubicBezTo>
                <a:close/>
                <a:moveTo>
                  <a:pt x="65258" y="153328"/>
                </a:moveTo>
                <a:cubicBezTo>
                  <a:pt x="65413" y="153174"/>
                  <a:pt x="65770" y="153007"/>
                  <a:pt x="66020" y="152995"/>
                </a:cubicBezTo>
                <a:cubicBezTo>
                  <a:pt x="66425" y="152971"/>
                  <a:pt x="66592" y="153114"/>
                  <a:pt x="66711" y="153293"/>
                </a:cubicBezTo>
                <a:cubicBezTo>
                  <a:pt x="66389" y="153709"/>
                  <a:pt x="65580" y="153638"/>
                  <a:pt x="65258" y="153328"/>
                </a:cubicBezTo>
                <a:close/>
                <a:moveTo>
                  <a:pt x="6596" y="45827"/>
                </a:moveTo>
                <a:lnTo>
                  <a:pt x="6632" y="45541"/>
                </a:lnTo>
                <a:lnTo>
                  <a:pt x="7049" y="45541"/>
                </a:lnTo>
                <a:lnTo>
                  <a:pt x="7132" y="46601"/>
                </a:lnTo>
                <a:lnTo>
                  <a:pt x="6775" y="46827"/>
                </a:lnTo>
                <a:cubicBezTo>
                  <a:pt x="6691" y="46660"/>
                  <a:pt x="6620" y="46601"/>
                  <a:pt x="6620" y="46363"/>
                </a:cubicBezTo>
                <a:close/>
                <a:moveTo>
                  <a:pt x="118277" y="7727"/>
                </a:moveTo>
                <a:cubicBezTo>
                  <a:pt x="118836" y="7668"/>
                  <a:pt x="119372" y="7453"/>
                  <a:pt x="119789" y="7620"/>
                </a:cubicBezTo>
                <a:cubicBezTo>
                  <a:pt x="119253" y="8013"/>
                  <a:pt x="119098" y="8275"/>
                  <a:pt x="118586" y="8096"/>
                </a:cubicBezTo>
                <a:cubicBezTo>
                  <a:pt x="118241" y="7965"/>
                  <a:pt x="118360" y="8025"/>
                  <a:pt x="118277" y="7727"/>
                </a:cubicBezTo>
                <a:close/>
                <a:moveTo>
                  <a:pt x="263533" y="10430"/>
                </a:moveTo>
                <a:cubicBezTo>
                  <a:pt x="263664" y="10370"/>
                  <a:pt x="263712" y="10323"/>
                  <a:pt x="264009" y="10323"/>
                </a:cubicBezTo>
                <a:cubicBezTo>
                  <a:pt x="264128" y="10323"/>
                  <a:pt x="264295" y="10358"/>
                  <a:pt x="264390" y="10406"/>
                </a:cubicBezTo>
                <a:cubicBezTo>
                  <a:pt x="265426" y="10787"/>
                  <a:pt x="263664" y="11394"/>
                  <a:pt x="263533" y="10430"/>
                </a:cubicBezTo>
                <a:close/>
                <a:moveTo>
                  <a:pt x="132683" y="155602"/>
                </a:moveTo>
                <a:cubicBezTo>
                  <a:pt x="133171" y="155710"/>
                  <a:pt x="133779" y="156198"/>
                  <a:pt x="133029" y="156317"/>
                </a:cubicBezTo>
                <a:cubicBezTo>
                  <a:pt x="132338" y="156424"/>
                  <a:pt x="132147" y="155924"/>
                  <a:pt x="132683" y="155602"/>
                </a:cubicBezTo>
                <a:close/>
                <a:moveTo>
                  <a:pt x="6739" y="60007"/>
                </a:moveTo>
                <a:cubicBezTo>
                  <a:pt x="6679" y="59650"/>
                  <a:pt x="6775" y="59186"/>
                  <a:pt x="6929" y="58972"/>
                </a:cubicBezTo>
                <a:lnTo>
                  <a:pt x="7501" y="59364"/>
                </a:lnTo>
                <a:cubicBezTo>
                  <a:pt x="7060" y="60019"/>
                  <a:pt x="7191" y="59948"/>
                  <a:pt x="6739" y="60007"/>
                </a:cubicBezTo>
                <a:close/>
                <a:moveTo>
                  <a:pt x="6941" y="41898"/>
                </a:moveTo>
                <a:cubicBezTo>
                  <a:pt x="6370" y="41791"/>
                  <a:pt x="6477" y="41196"/>
                  <a:pt x="6679" y="40910"/>
                </a:cubicBezTo>
                <a:lnTo>
                  <a:pt x="7025" y="40886"/>
                </a:lnTo>
                <a:cubicBezTo>
                  <a:pt x="7120" y="41255"/>
                  <a:pt x="7239" y="41553"/>
                  <a:pt x="6941" y="41898"/>
                </a:cubicBezTo>
                <a:close/>
                <a:moveTo>
                  <a:pt x="160258" y="152173"/>
                </a:moveTo>
                <a:cubicBezTo>
                  <a:pt x="160294" y="152554"/>
                  <a:pt x="160127" y="152685"/>
                  <a:pt x="159675" y="152566"/>
                </a:cubicBezTo>
                <a:cubicBezTo>
                  <a:pt x="159329" y="152459"/>
                  <a:pt x="159246" y="152328"/>
                  <a:pt x="159270" y="152042"/>
                </a:cubicBezTo>
                <a:cubicBezTo>
                  <a:pt x="159699" y="151983"/>
                  <a:pt x="159925" y="152019"/>
                  <a:pt x="160258" y="152173"/>
                </a:cubicBezTo>
                <a:close/>
                <a:moveTo>
                  <a:pt x="83415" y="153459"/>
                </a:moveTo>
                <a:cubicBezTo>
                  <a:pt x="83570" y="153126"/>
                  <a:pt x="83939" y="153019"/>
                  <a:pt x="84415" y="153245"/>
                </a:cubicBezTo>
                <a:cubicBezTo>
                  <a:pt x="84689" y="153781"/>
                  <a:pt x="83891" y="153828"/>
                  <a:pt x="83415" y="153459"/>
                </a:cubicBezTo>
                <a:close/>
                <a:moveTo>
                  <a:pt x="6834" y="148590"/>
                </a:moveTo>
                <a:cubicBezTo>
                  <a:pt x="6739" y="148280"/>
                  <a:pt x="6703" y="148268"/>
                  <a:pt x="6894" y="147947"/>
                </a:cubicBezTo>
                <a:lnTo>
                  <a:pt x="7394" y="147923"/>
                </a:lnTo>
                <a:cubicBezTo>
                  <a:pt x="7477" y="148423"/>
                  <a:pt x="7608" y="148578"/>
                  <a:pt x="6834" y="148590"/>
                </a:cubicBezTo>
                <a:close/>
                <a:moveTo>
                  <a:pt x="112990" y="147875"/>
                </a:moveTo>
                <a:cubicBezTo>
                  <a:pt x="113086" y="147828"/>
                  <a:pt x="113467" y="147804"/>
                  <a:pt x="113633" y="147816"/>
                </a:cubicBezTo>
                <a:cubicBezTo>
                  <a:pt x="114002" y="147863"/>
                  <a:pt x="113955" y="147911"/>
                  <a:pt x="114098" y="148042"/>
                </a:cubicBezTo>
                <a:cubicBezTo>
                  <a:pt x="113752" y="148185"/>
                  <a:pt x="112978" y="148602"/>
                  <a:pt x="112990" y="147875"/>
                </a:cubicBezTo>
                <a:close/>
                <a:moveTo>
                  <a:pt x="7025" y="108335"/>
                </a:moveTo>
                <a:cubicBezTo>
                  <a:pt x="6644" y="108168"/>
                  <a:pt x="6644" y="107811"/>
                  <a:pt x="6787" y="107466"/>
                </a:cubicBezTo>
                <a:cubicBezTo>
                  <a:pt x="7025" y="107525"/>
                  <a:pt x="7203" y="107620"/>
                  <a:pt x="7299" y="107847"/>
                </a:cubicBezTo>
                <a:cubicBezTo>
                  <a:pt x="7382" y="108120"/>
                  <a:pt x="7263" y="108216"/>
                  <a:pt x="7025" y="108335"/>
                </a:cubicBezTo>
                <a:close/>
                <a:moveTo>
                  <a:pt x="28158" y="11835"/>
                </a:moveTo>
                <a:cubicBezTo>
                  <a:pt x="28075" y="11490"/>
                  <a:pt x="28337" y="11347"/>
                  <a:pt x="28861" y="11299"/>
                </a:cubicBezTo>
                <a:lnTo>
                  <a:pt x="29099" y="11609"/>
                </a:lnTo>
                <a:cubicBezTo>
                  <a:pt x="28813" y="11847"/>
                  <a:pt x="28527" y="11906"/>
                  <a:pt x="28158" y="11835"/>
                </a:cubicBezTo>
                <a:close/>
                <a:moveTo>
                  <a:pt x="44160" y="153352"/>
                </a:moveTo>
                <a:cubicBezTo>
                  <a:pt x="44327" y="153185"/>
                  <a:pt x="45434" y="153328"/>
                  <a:pt x="44982" y="153888"/>
                </a:cubicBezTo>
                <a:cubicBezTo>
                  <a:pt x="44529" y="153840"/>
                  <a:pt x="44244" y="153650"/>
                  <a:pt x="44160" y="153352"/>
                </a:cubicBezTo>
                <a:close/>
                <a:moveTo>
                  <a:pt x="93536" y="147161"/>
                </a:moveTo>
                <a:cubicBezTo>
                  <a:pt x="94619" y="146423"/>
                  <a:pt x="94714" y="147459"/>
                  <a:pt x="94000" y="147471"/>
                </a:cubicBezTo>
                <a:cubicBezTo>
                  <a:pt x="93762" y="147471"/>
                  <a:pt x="93643" y="147316"/>
                  <a:pt x="93536" y="147161"/>
                </a:cubicBezTo>
                <a:close/>
                <a:moveTo>
                  <a:pt x="129790" y="9977"/>
                </a:moveTo>
                <a:cubicBezTo>
                  <a:pt x="130123" y="9299"/>
                  <a:pt x="130469" y="9537"/>
                  <a:pt x="131219" y="9692"/>
                </a:cubicBezTo>
                <a:cubicBezTo>
                  <a:pt x="130731" y="9823"/>
                  <a:pt x="130362" y="9989"/>
                  <a:pt x="129790" y="9977"/>
                </a:cubicBezTo>
                <a:close/>
                <a:moveTo>
                  <a:pt x="97226" y="151423"/>
                </a:moveTo>
                <a:cubicBezTo>
                  <a:pt x="97357" y="151138"/>
                  <a:pt x="97715" y="150899"/>
                  <a:pt x="98203" y="151019"/>
                </a:cubicBezTo>
                <a:lnTo>
                  <a:pt x="97869" y="151590"/>
                </a:lnTo>
                <a:close/>
                <a:moveTo>
                  <a:pt x="7132" y="150376"/>
                </a:moveTo>
                <a:cubicBezTo>
                  <a:pt x="6965" y="150233"/>
                  <a:pt x="7025" y="150388"/>
                  <a:pt x="6953" y="149899"/>
                </a:cubicBezTo>
                <a:cubicBezTo>
                  <a:pt x="6918" y="149697"/>
                  <a:pt x="6894" y="149554"/>
                  <a:pt x="6894" y="149340"/>
                </a:cubicBezTo>
                <a:cubicBezTo>
                  <a:pt x="7072" y="149483"/>
                  <a:pt x="7834" y="149911"/>
                  <a:pt x="7132" y="150376"/>
                </a:cubicBezTo>
                <a:close/>
                <a:moveTo>
                  <a:pt x="42446" y="151376"/>
                </a:moveTo>
                <a:cubicBezTo>
                  <a:pt x="42351" y="151221"/>
                  <a:pt x="42315" y="151578"/>
                  <a:pt x="42351" y="151161"/>
                </a:cubicBezTo>
                <a:cubicBezTo>
                  <a:pt x="42434" y="150483"/>
                  <a:pt x="43720" y="151364"/>
                  <a:pt x="42732" y="151447"/>
                </a:cubicBezTo>
                <a:cubicBezTo>
                  <a:pt x="42243" y="151483"/>
                  <a:pt x="42553" y="151400"/>
                  <a:pt x="42446" y="151376"/>
                </a:cubicBezTo>
                <a:close/>
                <a:moveTo>
                  <a:pt x="6906" y="120979"/>
                </a:moveTo>
                <a:cubicBezTo>
                  <a:pt x="6644" y="120789"/>
                  <a:pt x="6584" y="120646"/>
                  <a:pt x="6834" y="120265"/>
                </a:cubicBezTo>
                <a:lnTo>
                  <a:pt x="7370" y="120670"/>
                </a:lnTo>
                <a:cubicBezTo>
                  <a:pt x="7310" y="120979"/>
                  <a:pt x="7156" y="121015"/>
                  <a:pt x="6906" y="120979"/>
                </a:cubicBezTo>
                <a:close/>
                <a:moveTo>
                  <a:pt x="230219" y="154233"/>
                </a:moveTo>
                <a:cubicBezTo>
                  <a:pt x="230279" y="153769"/>
                  <a:pt x="231136" y="153781"/>
                  <a:pt x="231231" y="153947"/>
                </a:cubicBezTo>
                <a:cubicBezTo>
                  <a:pt x="231446" y="154257"/>
                  <a:pt x="230565" y="154269"/>
                  <a:pt x="230219" y="154233"/>
                </a:cubicBezTo>
                <a:close/>
                <a:moveTo>
                  <a:pt x="166318" y="155329"/>
                </a:moveTo>
                <a:cubicBezTo>
                  <a:pt x="166914" y="155210"/>
                  <a:pt x="167116" y="155388"/>
                  <a:pt x="167140" y="155888"/>
                </a:cubicBezTo>
                <a:cubicBezTo>
                  <a:pt x="166628" y="155829"/>
                  <a:pt x="166402" y="155674"/>
                  <a:pt x="166318" y="155329"/>
                </a:cubicBezTo>
                <a:close/>
                <a:moveTo>
                  <a:pt x="46387" y="153745"/>
                </a:moveTo>
                <a:cubicBezTo>
                  <a:pt x="46970" y="153483"/>
                  <a:pt x="47149" y="153602"/>
                  <a:pt x="47208" y="154019"/>
                </a:cubicBezTo>
                <a:cubicBezTo>
                  <a:pt x="46720" y="154114"/>
                  <a:pt x="46411" y="154186"/>
                  <a:pt x="46387" y="153745"/>
                </a:cubicBezTo>
                <a:close/>
                <a:moveTo>
                  <a:pt x="268676" y="7715"/>
                </a:moveTo>
                <a:cubicBezTo>
                  <a:pt x="269034" y="7632"/>
                  <a:pt x="269367" y="7751"/>
                  <a:pt x="269450" y="8049"/>
                </a:cubicBezTo>
                <a:cubicBezTo>
                  <a:pt x="268831" y="8120"/>
                  <a:pt x="268641" y="8227"/>
                  <a:pt x="268593" y="7918"/>
                </a:cubicBezTo>
                <a:cubicBezTo>
                  <a:pt x="268498" y="7513"/>
                  <a:pt x="268581" y="7858"/>
                  <a:pt x="268676" y="7715"/>
                </a:cubicBezTo>
                <a:close/>
                <a:moveTo>
                  <a:pt x="89690" y="151840"/>
                </a:moveTo>
                <a:lnTo>
                  <a:pt x="90011" y="151150"/>
                </a:lnTo>
                <a:lnTo>
                  <a:pt x="90583" y="151138"/>
                </a:lnTo>
                <a:cubicBezTo>
                  <a:pt x="90309" y="151614"/>
                  <a:pt x="90464" y="151280"/>
                  <a:pt x="90190" y="151542"/>
                </a:cubicBezTo>
                <a:cubicBezTo>
                  <a:pt x="89833" y="151900"/>
                  <a:pt x="90345" y="151816"/>
                  <a:pt x="89690" y="151840"/>
                </a:cubicBezTo>
                <a:close/>
                <a:moveTo>
                  <a:pt x="218301" y="5513"/>
                </a:moveTo>
                <a:cubicBezTo>
                  <a:pt x="218575" y="5286"/>
                  <a:pt x="218932" y="5644"/>
                  <a:pt x="219254" y="5882"/>
                </a:cubicBezTo>
                <a:cubicBezTo>
                  <a:pt x="218932" y="6013"/>
                  <a:pt x="218908" y="5989"/>
                  <a:pt x="218539" y="5917"/>
                </a:cubicBezTo>
                <a:close/>
                <a:moveTo>
                  <a:pt x="6918" y="134278"/>
                </a:moveTo>
                <a:cubicBezTo>
                  <a:pt x="7453" y="134124"/>
                  <a:pt x="7501" y="134588"/>
                  <a:pt x="7144" y="134874"/>
                </a:cubicBezTo>
                <a:cubicBezTo>
                  <a:pt x="6918" y="134790"/>
                  <a:pt x="6906" y="134957"/>
                  <a:pt x="6822" y="134600"/>
                </a:cubicBezTo>
                <a:cubicBezTo>
                  <a:pt x="6715" y="134183"/>
                  <a:pt x="6787" y="134421"/>
                  <a:pt x="6918" y="134278"/>
                </a:cubicBezTo>
                <a:close/>
                <a:moveTo>
                  <a:pt x="99358" y="154638"/>
                </a:moveTo>
                <a:cubicBezTo>
                  <a:pt x="99953" y="154424"/>
                  <a:pt x="100132" y="154662"/>
                  <a:pt x="100060" y="155067"/>
                </a:cubicBezTo>
                <a:cubicBezTo>
                  <a:pt x="99548" y="155055"/>
                  <a:pt x="99370" y="154995"/>
                  <a:pt x="99358" y="154638"/>
                </a:cubicBezTo>
                <a:close/>
                <a:moveTo>
                  <a:pt x="144661" y="150185"/>
                </a:moveTo>
                <a:cubicBezTo>
                  <a:pt x="145018" y="149911"/>
                  <a:pt x="145435" y="150007"/>
                  <a:pt x="145375" y="150483"/>
                </a:cubicBezTo>
                <a:lnTo>
                  <a:pt x="144994" y="150530"/>
                </a:lnTo>
                <a:cubicBezTo>
                  <a:pt x="144959" y="150530"/>
                  <a:pt x="144744" y="150483"/>
                  <a:pt x="144720" y="150471"/>
                </a:cubicBezTo>
                <a:close/>
                <a:moveTo>
                  <a:pt x="83630" y="19764"/>
                </a:moveTo>
                <a:cubicBezTo>
                  <a:pt x="83701" y="19514"/>
                  <a:pt x="84237" y="19443"/>
                  <a:pt x="84463" y="19836"/>
                </a:cubicBezTo>
                <a:cubicBezTo>
                  <a:pt x="84130" y="20122"/>
                  <a:pt x="83808" y="20133"/>
                  <a:pt x="83630" y="19764"/>
                </a:cubicBezTo>
                <a:close/>
                <a:moveTo>
                  <a:pt x="97107" y="154757"/>
                </a:moveTo>
                <a:cubicBezTo>
                  <a:pt x="97000" y="154162"/>
                  <a:pt x="98167" y="154269"/>
                  <a:pt x="97703" y="154781"/>
                </a:cubicBezTo>
                <a:cubicBezTo>
                  <a:pt x="97488" y="154912"/>
                  <a:pt x="97262" y="154793"/>
                  <a:pt x="97107" y="154757"/>
                </a:cubicBezTo>
                <a:close/>
                <a:moveTo>
                  <a:pt x="98512" y="147804"/>
                </a:moveTo>
                <a:cubicBezTo>
                  <a:pt x="98453" y="148363"/>
                  <a:pt x="97857" y="148221"/>
                  <a:pt x="97798" y="147971"/>
                </a:cubicBezTo>
                <a:cubicBezTo>
                  <a:pt x="97738" y="147673"/>
                  <a:pt x="98179" y="147613"/>
                  <a:pt x="98512" y="147804"/>
                </a:cubicBezTo>
                <a:close/>
                <a:moveTo>
                  <a:pt x="6965" y="6382"/>
                </a:moveTo>
                <a:cubicBezTo>
                  <a:pt x="6965" y="6227"/>
                  <a:pt x="7025" y="6144"/>
                  <a:pt x="7084" y="6060"/>
                </a:cubicBezTo>
                <a:lnTo>
                  <a:pt x="7441" y="6025"/>
                </a:lnTo>
                <a:lnTo>
                  <a:pt x="7477" y="6596"/>
                </a:lnTo>
                <a:cubicBezTo>
                  <a:pt x="6977" y="6667"/>
                  <a:pt x="6965" y="6679"/>
                  <a:pt x="6965" y="6382"/>
                </a:cubicBezTo>
                <a:close/>
                <a:moveTo>
                  <a:pt x="157032" y="155591"/>
                </a:moveTo>
                <a:cubicBezTo>
                  <a:pt x="157091" y="155376"/>
                  <a:pt x="157103" y="155233"/>
                  <a:pt x="157401" y="155210"/>
                </a:cubicBezTo>
                <a:cubicBezTo>
                  <a:pt x="157734" y="155198"/>
                  <a:pt x="157710" y="155317"/>
                  <a:pt x="157746" y="155543"/>
                </a:cubicBezTo>
                <a:cubicBezTo>
                  <a:pt x="157353" y="155733"/>
                  <a:pt x="157413" y="155674"/>
                  <a:pt x="157032" y="155591"/>
                </a:cubicBezTo>
                <a:close/>
                <a:moveTo>
                  <a:pt x="9418" y="7989"/>
                </a:moveTo>
                <a:cubicBezTo>
                  <a:pt x="9501" y="7739"/>
                  <a:pt x="9977" y="7251"/>
                  <a:pt x="10239" y="7751"/>
                </a:cubicBezTo>
                <a:cubicBezTo>
                  <a:pt x="10037" y="7965"/>
                  <a:pt x="9823" y="8025"/>
                  <a:pt x="9418" y="7989"/>
                </a:cubicBezTo>
                <a:close/>
                <a:moveTo>
                  <a:pt x="277285" y="138588"/>
                </a:moveTo>
                <a:cubicBezTo>
                  <a:pt x="277285" y="138588"/>
                  <a:pt x="276975" y="138696"/>
                  <a:pt x="277142" y="138243"/>
                </a:cubicBezTo>
                <a:cubicBezTo>
                  <a:pt x="277213" y="138112"/>
                  <a:pt x="277344" y="138088"/>
                  <a:pt x="277475" y="138029"/>
                </a:cubicBezTo>
                <a:lnTo>
                  <a:pt x="277701" y="138386"/>
                </a:lnTo>
                <a:cubicBezTo>
                  <a:pt x="277606" y="138529"/>
                  <a:pt x="277463" y="138624"/>
                  <a:pt x="277285" y="138588"/>
                </a:cubicBezTo>
                <a:close/>
                <a:moveTo>
                  <a:pt x="271379" y="6906"/>
                </a:moveTo>
                <a:cubicBezTo>
                  <a:pt x="271498" y="6882"/>
                  <a:pt x="271165" y="6763"/>
                  <a:pt x="271641" y="6894"/>
                </a:cubicBezTo>
                <a:cubicBezTo>
                  <a:pt x="271939" y="6977"/>
                  <a:pt x="272070" y="7144"/>
                  <a:pt x="272034" y="7394"/>
                </a:cubicBezTo>
                <a:cubicBezTo>
                  <a:pt x="271653" y="7275"/>
                  <a:pt x="271451" y="7263"/>
                  <a:pt x="271343" y="7037"/>
                </a:cubicBezTo>
                <a:cubicBezTo>
                  <a:pt x="271212" y="6739"/>
                  <a:pt x="271320" y="7037"/>
                  <a:pt x="271379" y="6906"/>
                </a:cubicBezTo>
                <a:close/>
                <a:moveTo>
                  <a:pt x="93452" y="20169"/>
                </a:moveTo>
                <a:cubicBezTo>
                  <a:pt x="93428" y="20002"/>
                  <a:pt x="93488" y="19895"/>
                  <a:pt x="93750" y="19871"/>
                </a:cubicBezTo>
                <a:cubicBezTo>
                  <a:pt x="94226" y="19836"/>
                  <a:pt x="94047" y="19955"/>
                  <a:pt x="94119" y="20062"/>
                </a:cubicBezTo>
                <a:cubicBezTo>
                  <a:pt x="93940" y="20348"/>
                  <a:pt x="93821" y="20407"/>
                  <a:pt x="93452" y="20169"/>
                </a:cubicBezTo>
                <a:close/>
                <a:moveTo>
                  <a:pt x="260925" y="9596"/>
                </a:moveTo>
                <a:cubicBezTo>
                  <a:pt x="261402" y="9454"/>
                  <a:pt x="261533" y="9573"/>
                  <a:pt x="261616" y="9942"/>
                </a:cubicBezTo>
                <a:cubicBezTo>
                  <a:pt x="261199" y="10073"/>
                  <a:pt x="260997" y="9977"/>
                  <a:pt x="260925" y="9596"/>
                </a:cubicBezTo>
                <a:close/>
                <a:moveTo>
                  <a:pt x="85011" y="153590"/>
                </a:moveTo>
                <a:cubicBezTo>
                  <a:pt x="85142" y="153471"/>
                  <a:pt x="85701" y="153459"/>
                  <a:pt x="85606" y="153947"/>
                </a:cubicBezTo>
                <a:lnTo>
                  <a:pt x="85070" y="153983"/>
                </a:lnTo>
                <a:close/>
                <a:moveTo>
                  <a:pt x="93571" y="146792"/>
                </a:moveTo>
                <a:cubicBezTo>
                  <a:pt x="93476" y="146399"/>
                  <a:pt x="93559" y="146268"/>
                  <a:pt x="93940" y="146149"/>
                </a:cubicBezTo>
                <a:cubicBezTo>
                  <a:pt x="94178" y="146423"/>
                  <a:pt x="93988" y="146720"/>
                  <a:pt x="93571" y="146792"/>
                </a:cubicBezTo>
                <a:close/>
                <a:moveTo>
                  <a:pt x="278440" y="122491"/>
                </a:moveTo>
                <a:cubicBezTo>
                  <a:pt x="278344" y="122086"/>
                  <a:pt x="278594" y="122027"/>
                  <a:pt x="279011" y="122146"/>
                </a:cubicBezTo>
                <a:cubicBezTo>
                  <a:pt x="279059" y="122491"/>
                  <a:pt x="278952" y="122586"/>
                  <a:pt x="278440" y="122491"/>
                </a:cubicBezTo>
                <a:close/>
                <a:moveTo>
                  <a:pt x="71033" y="150007"/>
                </a:moveTo>
                <a:cubicBezTo>
                  <a:pt x="71057" y="149816"/>
                  <a:pt x="71009" y="149780"/>
                  <a:pt x="71187" y="149697"/>
                </a:cubicBezTo>
                <a:cubicBezTo>
                  <a:pt x="71438" y="149578"/>
                  <a:pt x="71616" y="149721"/>
                  <a:pt x="71616" y="149721"/>
                </a:cubicBezTo>
                <a:cubicBezTo>
                  <a:pt x="71747" y="150137"/>
                  <a:pt x="71449" y="150114"/>
                  <a:pt x="71033" y="150007"/>
                </a:cubicBezTo>
                <a:close/>
                <a:moveTo>
                  <a:pt x="66830" y="143303"/>
                </a:moveTo>
                <a:cubicBezTo>
                  <a:pt x="66592" y="142982"/>
                  <a:pt x="66985" y="142815"/>
                  <a:pt x="67318" y="142684"/>
                </a:cubicBezTo>
                <a:cubicBezTo>
                  <a:pt x="67258" y="143113"/>
                  <a:pt x="67258" y="143232"/>
                  <a:pt x="66830" y="143303"/>
                </a:cubicBezTo>
                <a:close/>
                <a:moveTo>
                  <a:pt x="113752" y="152519"/>
                </a:moveTo>
                <a:cubicBezTo>
                  <a:pt x="113288" y="152388"/>
                  <a:pt x="113598" y="152483"/>
                  <a:pt x="113383" y="152102"/>
                </a:cubicBezTo>
                <a:cubicBezTo>
                  <a:pt x="113264" y="151912"/>
                  <a:pt x="113157" y="152019"/>
                  <a:pt x="113288" y="151757"/>
                </a:cubicBezTo>
                <a:lnTo>
                  <a:pt x="113693" y="152138"/>
                </a:lnTo>
                <a:cubicBezTo>
                  <a:pt x="114133" y="152614"/>
                  <a:pt x="113824" y="152447"/>
                  <a:pt x="113752" y="152519"/>
                </a:cubicBezTo>
                <a:close/>
                <a:moveTo>
                  <a:pt x="6822" y="67544"/>
                </a:moveTo>
                <a:cubicBezTo>
                  <a:pt x="6358" y="67103"/>
                  <a:pt x="6798" y="66901"/>
                  <a:pt x="6798" y="66901"/>
                </a:cubicBezTo>
                <a:lnTo>
                  <a:pt x="7120" y="67246"/>
                </a:lnTo>
                <a:cubicBezTo>
                  <a:pt x="7060" y="67461"/>
                  <a:pt x="7013" y="67461"/>
                  <a:pt x="6822" y="67544"/>
                </a:cubicBezTo>
                <a:close/>
                <a:moveTo>
                  <a:pt x="277166" y="12204"/>
                </a:moveTo>
                <a:cubicBezTo>
                  <a:pt x="277213" y="11859"/>
                  <a:pt x="277570" y="11728"/>
                  <a:pt x="277868" y="12085"/>
                </a:cubicBezTo>
                <a:cubicBezTo>
                  <a:pt x="277606" y="12359"/>
                  <a:pt x="277487" y="12311"/>
                  <a:pt x="277166" y="12204"/>
                </a:cubicBezTo>
                <a:close/>
                <a:moveTo>
                  <a:pt x="172224" y="153828"/>
                </a:moveTo>
                <a:cubicBezTo>
                  <a:pt x="172617" y="153697"/>
                  <a:pt x="172617" y="153674"/>
                  <a:pt x="172772" y="154019"/>
                </a:cubicBezTo>
                <a:cubicBezTo>
                  <a:pt x="172688" y="154090"/>
                  <a:pt x="172867" y="154174"/>
                  <a:pt x="172391" y="154174"/>
                </a:cubicBezTo>
                <a:cubicBezTo>
                  <a:pt x="172105" y="154186"/>
                  <a:pt x="172176" y="153959"/>
                  <a:pt x="172224" y="153828"/>
                </a:cubicBezTo>
                <a:close/>
                <a:moveTo>
                  <a:pt x="54185" y="155722"/>
                </a:moveTo>
                <a:cubicBezTo>
                  <a:pt x="53804" y="155852"/>
                  <a:pt x="53590" y="155805"/>
                  <a:pt x="53578" y="155424"/>
                </a:cubicBezTo>
                <a:cubicBezTo>
                  <a:pt x="54066" y="155329"/>
                  <a:pt x="54126" y="155412"/>
                  <a:pt x="54185" y="155722"/>
                </a:cubicBezTo>
                <a:close/>
                <a:moveTo>
                  <a:pt x="85951" y="150685"/>
                </a:moveTo>
                <a:cubicBezTo>
                  <a:pt x="85987" y="150388"/>
                  <a:pt x="86058" y="150352"/>
                  <a:pt x="86475" y="150364"/>
                </a:cubicBezTo>
                <a:lnTo>
                  <a:pt x="86511" y="150733"/>
                </a:lnTo>
                <a:cubicBezTo>
                  <a:pt x="86070" y="150792"/>
                  <a:pt x="86285" y="150840"/>
                  <a:pt x="85951" y="150685"/>
                </a:cubicBezTo>
                <a:close/>
                <a:moveTo>
                  <a:pt x="120539" y="8025"/>
                </a:moveTo>
                <a:cubicBezTo>
                  <a:pt x="120527" y="7608"/>
                  <a:pt x="121253" y="7632"/>
                  <a:pt x="121039" y="8072"/>
                </a:cubicBezTo>
                <a:cubicBezTo>
                  <a:pt x="120884" y="8156"/>
                  <a:pt x="121313" y="8215"/>
                  <a:pt x="120729" y="8144"/>
                </a:cubicBezTo>
                <a:cubicBezTo>
                  <a:pt x="120670" y="8144"/>
                  <a:pt x="120587" y="8049"/>
                  <a:pt x="120539" y="8025"/>
                </a:cubicBezTo>
                <a:close/>
                <a:moveTo>
                  <a:pt x="251412" y="11001"/>
                </a:moveTo>
                <a:cubicBezTo>
                  <a:pt x="251162" y="10751"/>
                  <a:pt x="251150" y="10787"/>
                  <a:pt x="251412" y="10549"/>
                </a:cubicBezTo>
                <a:cubicBezTo>
                  <a:pt x="251817" y="10644"/>
                  <a:pt x="252008" y="10966"/>
                  <a:pt x="251412" y="11001"/>
                </a:cubicBezTo>
                <a:close/>
                <a:moveTo>
                  <a:pt x="74093" y="149364"/>
                </a:moveTo>
                <a:cubicBezTo>
                  <a:pt x="74093" y="149364"/>
                  <a:pt x="74152" y="149554"/>
                  <a:pt x="73759" y="149411"/>
                </a:cubicBezTo>
                <a:cubicBezTo>
                  <a:pt x="73676" y="149376"/>
                  <a:pt x="73640" y="149316"/>
                  <a:pt x="73640" y="149256"/>
                </a:cubicBezTo>
                <a:cubicBezTo>
                  <a:pt x="73628" y="149078"/>
                  <a:pt x="73771" y="149066"/>
                  <a:pt x="73938" y="149018"/>
                </a:cubicBezTo>
                <a:cubicBezTo>
                  <a:pt x="74402" y="149435"/>
                  <a:pt x="74105" y="149316"/>
                  <a:pt x="74093" y="149364"/>
                </a:cubicBezTo>
                <a:close/>
                <a:moveTo>
                  <a:pt x="6548" y="43874"/>
                </a:moveTo>
                <a:lnTo>
                  <a:pt x="7025" y="43815"/>
                </a:lnTo>
                <a:lnTo>
                  <a:pt x="7025" y="44267"/>
                </a:lnTo>
                <a:cubicBezTo>
                  <a:pt x="6620" y="44220"/>
                  <a:pt x="6608" y="44208"/>
                  <a:pt x="6548" y="43874"/>
                </a:cubicBezTo>
                <a:close/>
                <a:moveTo>
                  <a:pt x="99608" y="149899"/>
                </a:moveTo>
                <a:cubicBezTo>
                  <a:pt x="99632" y="149673"/>
                  <a:pt x="100060" y="149733"/>
                  <a:pt x="100251" y="149780"/>
                </a:cubicBezTo>
                <a:cubicBezTo>
                  <a:pt x="100501" y="149840"/>
                  <a:pt x="100310" y="149780"/>
                  <a:pt x="100477" y="149887"/>
                </a:cubicBezTo>
                <a:cubicBezTo>
                  <a:pt x="100048" y="150007"/>
                  <a:pt x="100013" y="150078"/>
                  <a:pt x="99608" y="149899"/>
                </a:cubicBezTo>
                <a:close/>
                <a:moveTo>
                  <a:pt x="85201" y="19752"/>
                </a:moveTo>
                <a:cubicBezTo>
                  <a:pt x="85475" y="19598"/>
                  <a:pt x="85665" y="19610"/>
                  <a:pt x="86035" y="19645"/>
                </a:cubicBezTo>
                <a:cubicBezTo>
                  <a:pt x="85880" y="19955"/>
                  <a:pt x="85475" y="20002"/>
                  <a:pt x="85201" y="19752"/>
                </a:cubicBezTo>
                <a:close/>
                <a:moveTo>
                  <a:pt x="62222" y="18371"/>
                </a:moveTo>
                <a:close/>
                <a:moveTo>
                  <a:pt x="46434" y="7632"/>
                </a:moveTo>
                <a:cubicBezTo>
                  <a:pt x="46780" y="7382"/>
                  <a:pt x="46887" y="7513"/>
                  <a:pt x="47065" y="7715"/>
                </a:cubicBezTo>
                <a:cubicBezTo>
                  <a:pt x="47042" y="7715"/>
                  <a:pt x="47137" y="7918"/>
                  <a:pt x="46637" y="7810"/>
                </a:cubicBezTo>
                <a:cubicBezTo>
                  <a:pt x="46339" y="7751"/>
                  <a:pt x="46542" y="7787"/>
                  <a:pt x="46434" y="7632"/>
                </a:cubicBezTo>
                <a:close/>
                <a:moveTo>
                  <a:pt x="59948" y="19145"/>
                </a:moveTo>
                <a:cubicBezTo>
                  <a:pt x="59948" y="19145"/>
                  <a:pt x="59627" y="19098"/>
                  <a:pt x="59948" y="18848"/>
                </a:cubicBezTo>
                <a:cubicBezTo>
                  <a:pt x="60198" y="18645"/>
                  <a:pt x="60341" y="18824"/>
                  <a:pt x="60353" y="18824"/>
                </a:cubicBezTo>
                <a:cubicBezTo>
                  <a:pt x="60353" y="19062"/>
                  <a:pt x="60258" y="19169"/>
                  <a:pt x="59948" y="19145"/>
                </a:cubicBezTo>
                <a:close/>
                <a:moveTo>
                  <a:pt x="48030" y="7037"/>
                </a:moveTo>
                <a:cubicBezTo>
                  <a:pt x="48101" y="6727"/>
                  <a:pt x="48054" y="6739"/>
                  <a:pt x="48494" y="6763"/>
                </a:cubicBezTo>
                <a:cubicBezTo>
                  <a:pt x="48518" y="7013"/>
                  <a:pt x="48530" y="6953"/>
                  <a:pt x="48447" y="7096"/>
                </a:cubicBezTo>
                <a:cubicBezTo>
                  <a:pt x="48077" y="7156"/>
                  <a:pt x="48197" y="7144"/>
                  <a:pt x="48030" y="7037"/>
                </a:cubicBezTo>
                <a:close/>
                <a:moveTo>
                  <a:pt x="41708" y="5596"/>
                </a:moveTo>
                <a:cubicBezTo>
                  <a:pt x="41791" y="5060"/>
                  <a:pt x="42374" y="5274"/>
                  <a:pt x="42077" y="5691"/>
                </a:cubicBezTo>
                <a:cubicBezTo>
                  <a:pt x="41672" y="5667"/>
                  <a:pt x="41981" y="5763"/>
                  <a:pt x="41708" y="5596"/>
                </a:cubicBezTo>
                <a:close/>
                <a:moveTo>
                  <a:pt x="158520" y="155352"/>
                </a:moveTo>
                <a:cubicBezTo>
                  <a:pt x="158484" y="155186"/>
                  <a:pt x="158556" y="155031"/>
                  <a:pt x="158829" y="155114"/>
                </a:cubicBezTo>
                <a:cubicBezTo>
                  <a:pt x="159210" y="155210"/>
                  <a:pt x="158996" y="155150"/>
                  <a:pt x="159020" y="155436"/>
                </a:cubicBezTo>
                <a:close/>
                <a:moveTo>
                  <a:pt x="262068" y="9930"/>
                </a:moveTo>
                <a:cubicBezTo>
                  <a:pt x="262176" y="9870"/>
                  <a:pt x="261830" y="9799"/>
                  <a:pt x="262366" y="9858"/>
                </a:cubicBezTo>
                <a:cubicBezTo>
                  <a:pt x="262700" y="9894"/>
                  <a:pt x="262783" y="10013"/>
                  <a:pt x="262830" y="10239"/>
                </a:cubicBezTo>
                <a:close/>
                <a:moveTo>
                  <a:pt x="186488" y="150185"/>
                </a:moveTo>
                <a:cubicBezTo>
                  <a:pt x="186333" y="149840"/>
                  <a:pt x="186333" y="149887"/>
                  <a:pt x="186761" y="149792"/>
                </a:cubicBezTo>
                <a:cubicBezTo>
                  <a:pt x="186904" y="150149"/>
                  <a:pt x="186928" y="150090"/>
                  <a:pt x="186488" y="150185"/>
                </a:cubicBezTo>
                <a:close/>
                <a:moveTo>
                  <a:pt x="83749" y="145482"/>
                </a:moveTo>
                <a:cubicBezTo>
                  <a:pt x="83403" y="145780"/>
                  <a:pt x="83296" y="145601"/>
                  <a:pt x="83237" y="145292"/>
                </a:cubicBezTo>
                <a:cubicBezTo>
                  <a:pt x="83713" y="145304"/>
                  <a:pt x="83570" y="145244"/>
                  <a:pt x="83749" y="145482"/>
                </a:cubicBezTo>
                <a:close/>
                <a:moveTo>
                  <a:pt x="96000" y="154757"/>
                </a:moveTo>
                <a:cubicBezTo>
                  <a:pt x="96000" y="154436"/>
                  <a:pt x="96333" y="154424"/>
                  <a:pt x="96488" y="154757"/>
                </a:cubicBezTo>
                <a:cubicBezTo>
                  <a:pt x="96155" y="154936"/>
                  <a:pt x="96310" y="154888"/>
                  <a:pt x="96000" y="154757"/>
                </a:cubicBezTo>
                <a:close/>
                <a:moveTo>
                  <a:pt x="38076" y="138446"/>
                </a:moveTo>
                <a:lnTo>
                  <a:pt x="38040" y="138100"/>
                </a:lnTo>
                <a:cubicBezTo>
                  <a:pt x="38398" y="138124"/>
                  <a:pt x="38398" y="138148"/>
                  <a:pt x="38457" y="138398"/>
                </a:cubicBezTo>
                <a:close/>
                <a:moveTo>
                  <a:pt x="264986" y="5310"/>
                </a:moveTo>
                <a:cubicBezTo>
                  <a:pt x="265212" y="5239"/>
                  <a:pt x="264712" y="5191"/>
                  <a:pt x="265247" y="5251"/>
                </a:cubicBezTo>
                <a:cubicBezTo>
                  <a:pt x="265509" y="5286"/>
                  <a:pt x="265545" y="5465"/>
                  <a:pt x="265569" y="5655"/>
                </a:cubicBezTo>
                <a:close/>
                <a:moveTo>
                  <a:pt x="29718" y="151400"/>
                </a:moveTo>
                <a:cubicBezTo>
                  <a:pt x="30039" y="151197"/>
                  <a:pt x="30039" y="151257"/>
                  <a:pt x="30337" y="151388"/>
                </a:cubicBezTo>
                <a:cubicBezTo>
                  <a:pt x="29742" y="151697"/>
                  <a:pt x="29837" y="151495"/>
                  <a:pt x="29718" y="151400"/>
                </a:cubicBezTo>
                <a:close/>
                <a:moveTo>
                  <a:pt x="114217" y="147947"/>
                </a:moveTo>
                <a:cubicBezTo>
                  <a:pt x="114252" y="147613"/>
                  <a:pt x="114455" y="147494"/>
                  <a:pt x="114669" y="147852"/>
                </a:cubicBezTo>
                <a:cubicBezTo>
                  <a:pt x="114419" y="147982"/>
                  <a:pt x="114645" y="147947"/>
                  <a:pt x="114217" y="147947"/>
                </a:cubicBezTo>
                <a:close/>
                <a:moveTo>
                  <a:pt x="95345" y="19883"/>
                </a:moveTo>
                <a:cubicBezTo>
                  <a:pt x="95595" y="19705"/>
                  <a:pt x="95714" y="19669"/>
                  <a:pt x="95893" y="19883"/>
                </a:cubicBezTo>
                <a:cubicBezTo>
                  <a:pt x="95822" y="19931"/>
                  <a:pt x="96024" y="19991"/>
                  <a:pt x="95560" y="19991"/>
                </a:cubicBezTo>
                <a:cubicBezTo>
                  <a:pt x="95119" y="19991"/>
                  <a:pt x="95476" y="19967"/>
                  <a:pt x="95345" y="19883"/>
                </a:cubicBezTo>
                <a:close/>
                <a:moveTo>
                  <a:pt x="116967" y="148113"/>
                </a:moveTo>
                <a:cubicBezTo>
                  <a:pt x="116979" y="147994"/>
                  <a:pt x="117038" y="147971"/>
                  <a:pt x="117169" y="147935"/>
                </a:cubicBezTo>
                <a:cubicBezTo>
                  <a:pt x="117574" y="147852"/>
                  <a:pt x="117253" y="147935"/>
                  <a:pt x="117408" y="148006"/>
                </a:cubicBezTo>
                <a:cubicBezTo>
                  <a:pt x="117253" y="148280"/>
                  <a:pt x="117324" y="148304"/>
                  <a:pt x="116967" y="148113"/>
                </a:cubicBezTo>
                <a:close/>
                <a:moveTo>
                  <a:pt x="82153" y="147018"/>
                </a:moveTo>
                <a:lnTo>
                  <a:pt x="82570" y="146994"/>
                </a:lnTo>
                <a:cubicBezTo>
                  <a:pt x="82498" y="147280"/>
                  <a:pt x="82570" y="147292"/>
                  <a:pt x="82236" y="147256"/>
                </a:cubicBezTo>
                <a:cubicBezTo>
                  <a:pt x="82117" y="147137"/>
                  <a:pt x="82106" y="147447"/>
                  <a:pt x="82153" y="147018"/>
                </a:cubicBezTo>
                <a:close/>
                <a:moveTo>
                  <a:pt x="231172" y="154340"/>
                </a:moveTo>
                <a:cubicBezTo>
                  <a:pt x="231327" y="154257"/>
                  <a:pt x="230934" y="154162"/>
                  <a:pt x="231493" y="154269"/>
                </a:cubicBezTo>
                <a:cubicBezTo>
                  <a:pt x="231624" y="154305"/>
                  <a:pt x="231648" y="154424"/>
                  <a:pt x="231672" y="154424"/>
                </a:cubicBezTo>
                <a:cubicBezTo>
                  <a:pt x="231338" y="154543"/>
                  <a:pt x="231434" y="154590"/>
                  <a:pt x="231172" y="154340"/>
                </a:cubicBezTo>
                <a:close/>
                <a:moveTo>
                  <a:pt x="109835" y="151507"/>
                </a:moveTo>
                <a:cubicBezTo>
                  <a:pt x="109883" y="151483"/>
                  <a:pt x="109716" y="151340"/>
                  <a:pt x="110085" y="151376"/>
                </a:cubicBezTo>
                <a:cubicBezTo>
                  <a:pt x="110383" y="151388"/>
                  <a:pt x="110288" y="151459"/>
                  <a:pt x="110323" y="151507"/>
                </a:cubicBezTo>
                <a:cubicBezTo>
                  <a:pt x="110049" y="151661"/>
                  <a:pt x="110145" y="151685"/>
                  <a:pt x="109835" y="151507"/>
                </a:cubicBezTo>
                <a:close/>
                <a:moveTo>
                  <a:pt x="12383" y="155888"/>
                </a:moveTo>
                <a:cubicBezTo>
                  <a:pt x="12013" y="155888"/>
                  <a:pt x="12085" y="155864"/>
                  <a:pt x="12013" y="155591"/>
                </a:cubicBezTo>
                <a:cubicBezTo>
                  <a:pt x="12383" y="155602"/>
                  <a:pt x="12383" y="155591"/>
                  <a:pt x="12383" y="155888"/>
                </a:cubicBezTo>
                <a:close/>
                <a:moveTo>
                  <a:pt x="10728" y="6846"/>
                </a:moveTo>
                <a:cubicBezTo>
                  <a:pt x="10775" y="6525"/>
                  <a:pt x="10716" y="6608"/>
                  <a:pt x="11037" y="6525"/>
                </a:cubicBezTo>
                <a:lnTo>
                  <a:pt x="11085" y="6798"/>
                </a:lnTo>
                <a:close/>
                <a:moveTo>
                  <a:pt x="256592" y="8334"/>
                </a:moveTo>
                <a:cubicBezTo>
                  <a:pt x="256794" y="8215"/>
                  <a:pt x="256508" y="8263"/>
                  <a:pt x="256830" y="8251"/>
                </a:cubicBezTo>
                <a:cubicBezTo>
                  <a:pt x="257115" y="8227"/>
                  <a:pt x="256889" y="8251"/>
                  <a:pt x="257020" y="8346"/>
                </a:cubicBezTo>
                <a:cubicBezTo>
                  <a:pt x="256746" y="8692"/>
                  <a:pt x="256770" y="8513"/>
                  <a:pt x="256592" y="8334"/>
                </a:cubicBezTo>
                <a:close/>
                <a:moveTo>
                  <a:pt x="82284" y="148625"/>
                </a:moveTo>
                <a:cubicBezTo>
                  <a:pt x="82451" y="148518"/>
                  <a:pt x="82701" y="148542"/>
                  <a:pt x="82677" y="148828"/>
                </a:cubicBezTo>
                <a:cubicBezTo>
                  <a:pt x="82344" y="148840"/>
                  <a:pt x="82403" y="148828"/>
                  <a:pt x="82284" y="148625"/>
                </a:cubicBezTo>
                <a:close/>
                <a:moveTo>
                  <a:pt x="83713" y="147173"/>
                </a:moveTo>
                <a:cubicBezTo>
                  <a:pt x="83677" y="147149"/>
                  <a:pt x="83570" y="147149"/>
                  <a:pt x="83522" y="147018"/>
                </a:cubicBezTo>
                <a:cubicBezTo>
                  <a:pt x="83415" y="146697"/>
                  <a:pt x="83475" y="147018"/>
                  <a:pt x="83594" y="146828"/>
                </a:cubicBezTo>
                <a:cubicBezTo>
                  <a:pt x="83891" y="146982"/>
                  <a:pt x="83951" y="146911"/>
                  <a:pt x="83713" y="147173"/>
                </a:cubicBezTo>
                <a:close/>
                <a:moveTo>
                  <a:pt x="27063" y="12537"/>
                </a:moveTo>
                <a:cubicBezTo>
                  <a:pt x="26944" y="12263"/>
                  <a:pt x="26956" y="12371"/>
                  <a:pt x="27182" y="12216"/>
                </a:cubicBezTo>
                <a:cubicBezTo>
                  <a:pt x="27337" y="12359"/>
                  <a:pt x="27396" y="12097"/>
                  <a:pt x="27277" y="12418"/>
                </a:cubicBezTo>
                <a:cubicBezTo>
                  <a:pt x="27194" y="12656"/>
                  <a:pt x="27313" y="12442"/>
                  <a:pt x="27063" y="12537"/>
                </a:cubicBezTo>
                <a:close/>
                <a:moveTo>
                  <a:pt x="130707" y="153519"/>
                </a:moveTo>
                <a:cubicBezTo>
                  <a:pt x="130838" y="153447"/>
                  <a:pt x="130493" y="153340"/>
                  <a:pt x="131088" y="153376"/>
                </a:cubicBezTo>
                <a:cubicBezTo>
                  <a:pt x="130945" y="153638"/>
                  <a:pt x="131159" y="153459"/>
                  <a:pt x="130921" y="153566"/>
                </a:cubicBezTo>
                <a:cubicBezTo>
                  <a:pt x="130647" y="153697"/>
                  <a:pt x="130766" y="153543"/>
                  <a:pt x="130707" y="153519"/>
                </a:cubicBezTo>
                <a:close/>
                <a:moveTo>
                  <a:pt x="38267" y="12787"/>
                </a:moveTo>
                <a:cubicBezTo>
                  <a:pt x="37898" y="12668"/>
                  <a:pt x="37969" y="12680"/>
                  <a:pt x="38267" y="12513"/>
                </a:cubicBezTo>
                <a:cubicBezTo>
                  <a:pt x="38291" y="12561"/>
                  <a:pt x="38576" y="12430"/>
                  <a:pt x="38267" y="12787"/>
                </a:cubicBezTo>
                <a:close/>
                <a:moveTo>
                  <a:pt x="103442" y="150090"/>
                </a:moveTo>
                <a:cubicBezTo>
                  <a:pt x="103061" y="150078"/>
                  <a:pt x="103168" y="150173"/>
                  <a:pt x="103120" y="149876"/>
                </a:cubicBezTo>
                <a:cubicBezTo>
                  <a:pt x="103501" y="149899"/>
                  <a:pt x="103346" y="149828"/>
                  <a:pt x="103442" y="150090"/>
                </a:cubicBezTo>
                <a:close/>
                <a:moveTo>
                  <a:pt x="83641" y="147982"/>
                </a:moveTo>
                <a:cubicBezTo>
                  <a:pt x="83689" y="147685"/>
                  <a:pt x="83582" y="147792"/>
                  <a:pt x="83939" y="147721"/>
                </a:cubicBezTo>
                <a:cubicBezTo>
                  <a:pt x="83856" y="147971"/>
                  <a:pt x="84130" y="147828"/>
                  <a:pt x="83641" y="147982"/>
                </a:cubicBezTo>
                <a:close/>
                <a:moveTo>
                  <a:pt x="147983" y="12192"/>
                </a:moveTo>
                <a:cubicBezTo>
                  <a:pt x="147649" y="12323"/>
                  <a:pt x="147721" y="12335"/>
                  <a:pt x="147697" y="12061"/>
                </a:cubicBezTo>
                <a:cubicBezTo>
                  <a:pt x="148126" y="12073"/>
                  <a:pt x="147864" y="11990"/>
                  <a:pt x="147983" y="12192"/>
                </a:cubicBezTo>
                <a:close/>
                <a:moveTo>
                  <a:pt x="43958" y="9942"/>
                </a:moveTo>
                <a:cubicBezTo>
                  <a:pt x="44006" y="9596"/>
                  <a:pt x="43755" y="9704"/>
                  <a:pt x="44244" y="9704"/>
                </a:cubicBezTo>
                <a:cubicBezTo>
                  <a:pt x="44089" y="9989"/>
                  <a:pt x="44208" y="9823"/>
                  <a:pt x="43958" y="9942"/>
                </a:cubicBezTo>
                <a:close/>
                <a:moveTo>
                  <a:pt x="256056" y="8191"/>
                </a:moveTo>
                <a:cubicBezTo>
                  <a:pt x="255663" y="8156"/>
                  <a:pt x="255853" y="8227"/>
                  <a:pt x="255699" y="7989"/>
                </a:cubicBezTo>
                <a:cubicBezTo>
                  <a:pt x="256092" y="8049"/>
                  <a:pt x="255901" y="7930"/>
                  <a:pt x="256056" y="8191"/>
                </a:cubicBezTo>
                <a:close/>
                <a:moveTo>
                  <a:pt x="102382" y="154757"/>
                </a:moveTo>
                <a:cubicBezTo>
                  <a:pt x="102632" y="154686"/>
                  <a:pt x="102549" y="154590"/>
                  <a:pt x="102608" y="154900"/>
                </a:cubicBezTo>
                <a:cubicBezTo>
                  <a:pt x="102287" y="154888"/>
                  <a:pt x="102334" y="154936"/>
                  <a:pt x="102382" y="154757"/>
                </a:cubicBezTo>
                <a:close/>
                <a:moveTo>
                  <a:pt x="97869" y="152983"/>
                </a:moveTo>
                <a:cubicBezTo>
                  <a:pt x="97869" y="152924"/>
                  <a:pt x="97965" y="152816"/>
                  <a:pt x="98036" y="153007"/>
                </a:cubicBezTo>
                <a:cubicBezTo>
                  <a:pt x="98155" y="153305"/>
                  <a:pt x="97881" y="153114"/>
                  <a:pt x="97869" y="152983"/>
                </a:cubicBezTo>
                <a:close/>
                <a:moveTo>
                  <a:pt x="49042" y="5489"/>
                </a:moveTo>
                <a:cubicBezTo>
                  <a:pt x="49042" y="5215"/>
                  <a:pt x="49173" y="5417"/>
                  <a:pt x="49209" y="5477"/>
                </a:cubicBezTo>
                <a:cubicBezTo>
                  <a:pt x="49244" y="5584"/>
                  <a:pt x="49042" y="5691"/>
                  <a:pt x="49042" y="5489"/>
                </a:cubicBezTo>
                <a:close/>
                <a:moveTo>
                  <a:pt x="112288" y="151483"/>
                </a:moveTo>
                <a:cubicBezTo>
                  <a:pt x="112443" y="151400"/>
                  <a:pt x="112264" y="151328"/>
                  <a:pt x="112574" y="151483"/>
                </a:cubicBezTo>
                <a:cubicBezTo>
                  <a:pt x="112514" y="151519"/>
                  <a:pt x="112669" y="151697"/>
                  <a:pt x="112288" y="151483"/>
                </a:cubicBezTo>
                <a:close/>
                <a:moveTo>
                  <a:pt x="70818" y="156138"/>
                </a:moveTo>
                <a:cubicBezTo>
                  <a:pt x="70818" y="155900"/>
                  <a:pt x="70937" y="156031"/>
                  <a:pt x="70973" y="156138"/>
                </a:cubicBezTo>
                <a:cubicBezTo>
                  <a:pt x="71021" y="156257"/>
                  <a:pt x="70818" y="156281"/>
                  <a:pt x="70818" y="156138"/>
                </a:cubicBezTo>
                <a:close/>
                <a:moveTo>
                  <a:pt x="63925" y="155614"/>
                </a:moveTo>
                <a:cubicBezTo>
                  <a:pt x="64187" y="155531"/>
                  <a:pt x="63996" y="155495"/>
                  <a:pt x="64187" y="155650"/>
                </a:cubicBezTo>
                <a:cubicBezTo>
                  <a:pt x="64103" y="155710"/>
                  <a:pt x="64115" y="155733"/>
                  <a:pt x="64044" y="155722"/>
                </a:cubicBezTo>
                <a:cubicBezTo>
                  <a:pt x="63698" y="155686"/>
                  <a:pt x="64091" y="155781"/>
                  <a:pt x="63925" y="155614"/>
                </a:cubicBezTo>
                <a:close/>
                <a:moveTo>
                  <a:pt x="273058" y="149518"/>
                </a:moveTo>
                <a:cubicBezTo>
                  <a:pt x="273320" y="149340"/>
                  <a:pt x="272713" y="149435"/>
                  <a:pt x="273344" y="149316"/>
                </a:cubicBezTo>
                <a:cubicBezTo>
                  <a:pt x="273225" y="149518"/>
                  <a:pt x="273356" y="149423"/>
                  <a:pt x="273058" y="149518"/>
                </a:cubicBezTo>
                <a:close/>
                <a:moveTo>
                  <a:pt x="112574" y="153233"/>
                </a:moveTo>
                <a:cubicBezTo>
                  <a:pt x="112562" y="153126"/>
                  <a:pt x="112669" y="153126"/>
                  <a:pt x="112728" y="153245"/>
                </a:cubicBezTo>
                <a:cubicBezTo>
                  <a:pt x="112824" y="153471"/>
                  <a:pt x="112574" y="153293"/>
                  <a:pt x="112574" y="153233"/>
                </a:cubicBezTo>
                <a:close/>
                <a:moveTo>
                  <a:pt x="152471" y="150923"/>
                </a:moveTo>
                <a:lnTo>
                  <a:pt x="152745" y="150923"/>
                </a:lnTo>
                <a:cubicBezTo>
                  <a:pt x="152436" y="151185"/>
                  <a:pt x="152614" y="151042"/>
                  <a:pt x="152471" y="150923"/>
                </a:cubicBezTo>
                <a:close/>
                <a:moveTo>
                  <a:pt x="86547" y="146911"/>
                </a:moveTo>
                <a:cubicBezTo>
                  <a:pt x="86547" y="146792"/>
                  <a:pt x="86606" y="146875"/>
                  <a:pt x="86666" y="146899"/>
                </a:cubicBezTo>
                <a:cubicBezTo>
                  <a:pt x="86904" y="146923"/>
                  <a:pt x="86630" y="146613"/>
                  <a:pt x="86701" y="146923"/>
                </a:cubicBezTo>
                <a:cubicBezTo>
                  <a:pt x="86749" y="147042"/>
                  <a:pt x="86547" y="147113"/>
                  <a:pt x="86547" y="146911"/>
                </a:cubicBezTo>
                <a:close/>
                <a:moveTo>
                  <a:pt x="63829" y="149304"/>
                </a:moveTo>
                <a:cubicBezTo>
                  <a:pt x="63829" y="149256"/>
                  <a:pt x="63913" y="149137"/>
                  <a:pt x="63948" y="149304"/>
                </a:cubicBezTo>
                <a:cubicBezTo>
                  <a:pt x="64032" y="149542"/>
                  <a:pt x="63829" y="149364"/>
                  <a:pt x="63829" y="149304"/>
                </a:cubicBezTo>
                <a:close/>
                <a:moveTo>
                  <a:pt x="74462" y="154043"/>
                </a:moveTo>
                <a:close/>
                <a:moveTo>
                  <a:pt x="285941" y="158710"/>
                </a:moveTo>
                <a:lnTo>
                  <a:pt x="285821" y="158627"/>
                </a:lnTo>
                <a:close/>
              </a:path>
            </a:pathLst>
          </a:custGeom>
          <a:solidFill>
            <a:srgbClr val="F5EAAA"/>
          </a:solidFill>
          <a:ln cap="flat" cmpd="sng" w="9525">
            <a:solidFill>
              <a:srgbClr val="EDED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839" name="Shape 21839"/>
        <p:cNvGrpSpPr/>
        <p:nvPr/>
      </p:nvGrpSpPr>
      <p:grpSpPr>
        <a:xfrm>
          <a:off x="0" y="0"/>
          <a:ext cx="0" cy="0"/>
          <a:chOff x="0" y="0"/>
          <a:chExt cx="0" cy="0"/>
        </a:xfrm>
      </p:grpSpPr>
      <p:sp>
        <p:nvSpPr>
          <p:cNvPr id="21840" name="Google Shape;21840;p10"/>
          <p:cNvSpPr txBox="1"/>
          <p:nvPr>
            <p:ph type="title"/>
          </p:nvPr>
        </p:nvSpPr>
        <p:spPr>
          <a:xfrm>
            <a:off x="635310" y="1359425"/>
            <a:ext cx="4383900" cy="1217700"/>
          </a:xfrm>
          <a:prstGeom prst="rect">
            <a:avLst/>
          </a:prstGeom>
          <a:noFill/>
          <a:ln>
            <a:noFill/>
          </a:ln>
          <a:effectLst>
            <a:outerShdw rotWithShape="0" algn="bl" dir="3960000" dist="28575">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Sneak Peek</a:t>
            </a:r>
            <a:endParaRPr/>
          </a:p>
        </p:txBody>
      </p:sp>
      <p:sp>
        <p:nvSpPr>
          <p:cNvPr id="21841" name="Google Shape;21841;p10"/>
          <p:cNvSpPr txBox="1"/>
          <p:nvPr>
            <p:ph idx="1" type="body"/>
          </p:nvPr>
        </p:nvSpPr>
        <p:spPr>
          <a:xfrm>
            <a:off x="571235" y="2190892"/>
            <a:ext cx="3798600" cy="849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600"/>
              </a:spcAft>
              <a:buSzPts val="1400"/>
              <a:buNone/>
            </a:pPr>
            <a:r>
              <a:rPr lang="en"/>
              <a:t>You can replace the image on the screen with your own work. Just delete this one, add yours and center it properly</a:t>
            </a:r>
            <a:endParaRPr/>
          </a:p>
        </p:txBody>
      </p:sp>
      <p:grpSp>
        <p:nvGrpSpPr>
          <p:cNvPr id="21842" name="Google Shape;21842;p10"/>
          <p:cNvGrpSpPr/>
          <p:nvPr/>
        </p:nvGrpSpPr>
        <p:grpSpPr>
          <a:xfrm>
            <a:off x="7400748" y="709371"/>
            <a:ext cx="914784" cy="937462"/>
            <a:chOff x="2045723" y="3253371"/>
            <a:chExt cx="914784" cy="937462"/>
          </a:xfrm>
        </p:grpSpPr>
        <p:sp>
          <p:nvSpPr>
            <p:cNvPr id="21843" name="Google Shape;21843;p10"/>
            <p:cNvSpPr/>
            <p:nvPr/>
          </p:nvSpPr>
          <p:spPr>
            <a:xfrm rot="59522">
              <a:off x="2315183" y="3254916"/>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4" name="Google Shape;21844;p10"/>
            <p:cNvSpPr/>
            <p:nvPr/>
          </p:nvSpPr>
          <p:spPr>
            <a:xfrm rot="59522">
              <a:off x="2047183" y="3538066"/>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5" name="Google Shape;21845;p10"/>
            <p:cNvSpPr/>
            <p:nvPr/>
          </p:nvSpPr>
          <p:spPr>
            <a:xfrm rot="59522">
              <a:off x="2779058" y="4019116"/>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46" name="Google Shape;21846;p10"/>
          <p:cNvGrpSpPr/>
          <p:nvPr/>
        </p:nvGrpSpPr>
        <p:grpSpPr>
          <a:xfrm rot="10800000">
            <a:off x="299522" y="187619"/>
            <a:ext cx="8520507" cy="4742835"/>
            <a:chOff x="287328" y="90085"/>
            <a:chExt cx="8520507" cy="4742835"/>
          </a:xfrm>
        </p:grpSpPr>
        <p:grpSp>
          <p:nvGrpSpPr>
            <p:cNvPr id="21847" name="Google Shape;21847;p10"/>
            <p:cNvGrpSpPr/>
            <p:nvPr/>
          </p:nvGrpSpPr>
          <p:grpSpPr>
            <a:xfrm>
              <a:off x="1893844" y="742546"/>
              <a:ext cx="577314" cy="368094"/>
              <a:chOff x="1893844" y="742546"/>
              <a:chExt cx="577314" cy="368094"/>
            </a:xfrm>
          </p:grpSpPr>
          <p:sp>
            <p:nvSpPr>
              <p:cNvPr id="21848" name="Google Shape;21848;p10"/>
              <p:cNvSpPr/>
              <p:nvPr/>
            </p:nvSpPr>
            <p:spPr>
              <a:xfrm rot="59522">
                <a:off x="1894956" y="979932"/>
                <a:ext cx="129524" cy="12959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9" name="Google Shape;21849;p10"/>
              <p:cNvSpPr/>
              <p:nvPr/>
            </p:nvSpPr>
            <p:spPr>
              <a:xfrm rot="59522">
                <a:off x="2289708" y="744091"/>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50" name="Google Shape;21850;p10"/>
            <p:cNvGrpSpPr/>
            <p:nvPr/>
          </p:nvGrpSpPr>
          <p:grpSpPr>
            <a:xfrm>
              <a:off x="8141718" y="4426825"/>
              <a:ext cx="577314" cy="368094"/>
              <a:chOff x="1893844" y="742546"/>
              <a:chExt cx="577314" cy="368094"/>
            </a:xfrm>
          </p:grpSpPr>
          <p:sp>
            <p:nvSpPr>
              <p:cNvPr id="21851" name="Google Shape;21851;p10"/>
              <p:cNvSpPr/>
              <p:nvPr/>
            </p:nvSpPr>
            <p:spPr>
              <a:xfrm rot="59522">
                <a:off x="1894956" y="979932"/>
                <a:ext cx="129524" cy="12959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2" name="Google Shape;21852;p10"/>
              <p:cNvSpPr/>
              <p:nvPr/>
            </p:nvSpPr>
            <p:spPr>
              <a:xfrm rot="59522">
                <a:off x="2289708" y="744091"/>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53" name="Google Shape;21853;p10"/>
            <p:cNvGrpSpPr/>
            <p:nvPr/>
          </p:nvGrpSpPr>
          <p:grpSpPr>
            <a:xfrm flipH="1">
              <a:off x="484927" y="4255026"/>
              <a:ext cx="906362" cy="577894"/>
              <a:chOff x="1893844" y="742546"/>
              <a:chExt cx="577314" cy="368094"/>
            </a:xfrm>
          </p:grpSpPr>
          <p:sp>
            <p:nvSpPr>
              <p:cNvPr id="21854" name="Google Shape;21854;p10"/>
              <p:cNvSpPr/>
              <p:nvPr/>
            </p:nvSpPr>
            <p:spPr>
              <a:xfrm rot="59522">
                <a:off x="1894956" y="979932"/>
                <a:ext cx="129524" cy="12959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5" name="Google Shape;21855;p10"/>
              <p:cNvSpPr/>
              <p:nvPr/>
            </p:nvSpPr>
            <p:spPr>
              <a:xfrm rot="59522">
                <a:off x="2289708" y="744091"/>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56" name="Google Shape;21856;p10"/>
            <p:cNvGrpSpPr/>
            <p:nvPr/>
          </p:nvGrpSpPr>
          <p:grpSpPr>
            <a:xfrm flipH="1">
              <a:off x="7814961" y="360957"/>
              <a:ext cx="906362" cy="577894"/>
              <a:chOff x="1893844" y="742546"/>
              <a:chExt cx="577314" cy="368094"/>
            </a:xfrm>
          </p:grpSpPr>
          <p:sp>
            <p:nvSpPr>
              <p:cNvPr id="21857" name="Google Shape;21857;p10"/>
              <p:cNvSpPr/>
              <p:nvPr/>
            </p:nvSpPr>
            <p:spPr>
              <a:xfrm rot="59522">
                <a:off x="1894956" y="979932"/>
                <a:ext cx="129524" cy="12959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8" name="Google Shape;21858;p10"/>
              <p:cNvSpPr/>
              <p:nvPr/>
            </p:nvSpPr>
            <p:spPr>
              <a:xfrm rot="59522">
                <a:off x="2289708" y="744091"/>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59" name="Google Shape;21859;p10"/>
            <p:cNvGrpSpPr/>
            <p:nvPr/>
          </p:nvGrpSpPr>
          <p:grpSpPr>
            <a:xfrm>
              <a:off x="2442817" y="3148177"/>
              <a:ext cx="1200488" cy="765428"/>
              <a:chOff x="1893844" y="742546"/>
              <a:chExt cx="577314" cy="368094"/>
            </a:xfrm>
          </p:grpSpPr>
          <p:sp>
            <p:nvSpPr>
              <p:cNvPr id="21860" name="Google Shape;21860;p10"/>
              <p:cNvSpPr/>
              <p:nvPr/>
            </p:nvSpPr>
            <p:spPr>
              <a:xfrm rot="59522">
                <a:off x="1894956" y="979932"/>
                <a:ext cx="129524" cy="12959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1" name="Google Shape;21861;p10"/>
              <p:cNvSpPr/>
              <p:nvPr/>
            </p:nvSpPr>
            <p:spPr>
              <a:xfrm rot="59522">
                <a:off x="2289708" y="744091"/>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62" name="Google Shape;21862;p10"/>
            <p:cNvGrpSpPr/>
            <p:nvPr/>
          </p:nvGrpSpPr>
          <p:grpSpPr>
            <a:xfrm>
              <a:off x="287328" y="114251"/>
              <a:ext cx="1200488" cy="765428"/>
              <a:chOff x="1893844" y="742546"/>
              <a:chExt cx="577314" cy="368094"/>
            </a:xfrm>
          </p:grpSpPr>
          <p:sp>
            <p:nvSpPr>
              <p:cNvPr id="21863" name="Google Shape;21863;p10"/>
              <p:cNvSpPr/>
              <p:nvPr/>
            </p:nvSpPr>
            <p:spPr>
              <a:xfrm rot="59522">
                <a:off x="1894956" y="979932"/>
                <a:ext cx="129524" cy="12959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4" name="Google Shape;21864;p10"/>
              <p:cNvSpPr/>
              <p:nvPr/>
            </p:nvSpPr>
            <p:spPr>
              <a:xfrm rot="59522">
                <a:off x="2289708" y="744091"/>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65" name="Google Shape;21865;p10"/>
            <p:cNvGrpSpPr/>
            <p:nvPr/>
          </p:nvGrpSpPr>
          <p:grpSpPr>
            <a:xfrm>
              <a:off x="560964" y="2178063"/>
              <a:ext cx="577314" cy="368094"/>
              <a:chOff x="1893844" y="742546"/>
              <a:chExt cx="577314" cy="368094"/>
            </a:xfrm>
          </p:grpSpPr>
          <p:sp>
            <p:nvSpPr>
              <p:cNvPr id="21866" name="Google Shape;21866;p10"/>
              <p:cNvSpPr/>
              <p:nvPr/>
            </p:nvSpPr>
            <p:spPr>
              <a:xfrm rot="59522">
                <a:off x="1894956" y="979932"/>
                <a:ext cx="129524" cy="12959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7" name="Google Shape;21867;p10"/>
              <p:cNvSpPr/>
              <p:nvPr/>
            </p:nvSpPr>
            <p:spPr>
              <a:xfrm rot="59522">
                <a:off x="2289708" y="744091"/>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68" name="Google Shape;21868;p10"/>
            <p:cNvGrpSpPr/>
            <p:nvPr/>
          </p:nvGrpSpPr>
          <p:grpSpPr>
            <a:xfrm>
              <a:off x="2756692" y="1444572"/>
              <a:ext cx="577314" cy="368094"/>
              <a:chOff x="1893844" y="742546"/>
              <a:chExt cx="577314" cy="368094"/>
            </a:xfrm>
          </p:grpSpPr>
          <p:sp>
            <p:nvSpPr>
              <p:cNvPr id="21869" name="Google Shape;21869;p10"/>
              <p:cNvSpPr/>
              <p:nvPr/>
            </p:nvSpPr>
            <p:spPr>
              <a:xfrm rot="59522">
                <a:off x="1894956" y="979932"/>
                <a:ext cx="129524" cy="12959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0" name="Google Shape;21870;p10"/>
              <p:cNvSpPr/>
              <p:nvPr/>
            </p:nvSpPr>
            <p:spPr>
              <a:xfrm rot="59522">
                <a:off x="2289708" y="744091"/>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71" name="Google Shape;21871;p10"/>
            <p:cNvGrpSpPr/>
            <p:nvPr/>
          </p:nvGrpSpPr>
          <p:grpSpPr>
            <a:xfrm>
              <a:off x="3452431" y="205769"/>
              <a:ext cx="577314" cy="368094"/>
              <a:chOff x="1893844" y="742546"/>
              <a:chExt cx="577314" cy="368094"/>
            </a:xfrm>
          </p:grpSpPr>
          <p:sp>
            <p:nvSpPr>
              <p:cNvPr id="21872" name="Google Shape;21872;p10"/>
              <p:cNvSpPr/>
              <p:nvPr/>
            </p:nvSpPr>
            <p:spPr>
              <a:xfrm rot="59522">
                <a:off x="1894956" y="979932"/>
                <a:ext cx="129524" cy="12959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3" name="Google Shape;21873;p10"/>
              <p:cNvSpPr/>
              <p:nvPr/>
            </p:nvSpPr>
            <p:spPr>
              <a:xfrm rot="59522">
                <a:off x="2289708" y="744091"/>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74" name="Google Shape;21874;p10"/>
            <p:cNvGrpSpPr/>
            <p:nvPr/>
          </p:nvGrpSpPr>
          <p:grpSpPr>
            <a:xfrm>
              <a:off x="7607347" y="3177947"/>
              <a:ext cx="1200488" cy="765428"/>
              <a:chOff x="1893844" y="742546"/>
              <a:chExt cx="577314" cy="368094"/>
            </a:xfrm>
          </p:grpSpPr>
          <p:sp>
            <p:nvSpPr>
              <p:cNvPr id="21875" name="Google Shape;21875;p10"/>
              <p:cNvSpPr/>
              <p:nvPr/>
            </p:nvSpPr>
            <p:spPr>
              <a:xfrm rot="59522">
                <a:off x="1894956" y="979932"/>
                <a:ext cx="129524" cy="12959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6" name="Google Shape;21876;p10"/>
              <p:cNvSpPr/>
              <p:nvPr/>
            </p:nvSpPr>
            <p:spPr>
              <a:xfrm rot="59522">
                <a:off x="2289708" y="744091"/>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877" name="Google Shape;21877;p10"/>
            <p:cNvGrpSpPr/>
            <p:nvPr/>
          </p:nvGrpSpPr>
          <p:grpSpPr>
            <a:xfrm flipH="1">
              <a:off x="5530204" y="90085"/>
              <a:ext cx="906362" cy="577894"/>
              <a:chOff x="1893844" y="742546"/>
              <a:chExt cx="577314" cy="368094"/>
            </a:xfrm>
          </p:grpSpPr>
          <p:sp>
            <p:nvSpPr>
              <p:cNvPr id="21878" name="Google Shape;21878;p10"/>
              <p:cNvSpPr/>
              <p:nvPr/>
            </p:nvSpPr>
            <p:spPr>
              <a:xfrm rot="59522">
                <a:off x="1894956" y="979932"/>
                <a:ext cx="129524" cy="12959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9" name="Google Shape;21879;p10"/>
              <p:cNvSpPr/>
              <p:nvPr/>
            </p:nvSpPr>
            <p:spPr>
              <a:xfrm rot="59522">
                <a:off x="2289708" y="744091"/>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rgbClr val="AF6C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21880" name="Google Shape;21880;p10"/>
          <p:cNvSpPr txBox="1"/>
          <p:nvPr/>
        </p:nvSpPr>
        <p:spPr>
          <a:xfrm>
            <a:off x="571235" y="3022359"/>
            <a:ext cx="3798600" cy="8493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1600"/>
              </a:spcAft>
              <a:buClr>
                <a:srgbClr val="434343"/>
              </a:buClr>
              <a:buSzPts val="1400"/>
              <a:buFont typeface="Dosis Medium"/>
              <a:buNone/>
            </a:pPr>
            <a:r>
              <a:rPr b="0" i="0" lang="en" sz="1400" u="none" cap="none" strike="noStrike">
                <a:solidFill>
                  <a:srgbClr val="434343"/>
                </a:solidFill>
                <a:latin typeface="Dosis Medium"/>
                <a:ea typeface="Dosis Medium"/>
                <a:cs typeface="Dosis Medium"/>
                <a:sym typeface="Dosis Medium"/>
              </a:rPr>
              <a:t>You can replace the image on the screen with your own work. Just delete this one, add yours and center it properly</a:t>
            </a:r>
            <a:endParaRPr b="0" i="0" sz="1400" u="none" cap="none" strike="noStrike">
              <a:solidFill>
                <a:srgbClr val="434343"/>
              </a:solidFill>
              <a:latin typeface="Dosis Medium"/>
              <a:ea typeface="Dosis Medium"/>
              <a:cs typeface="Dosis Medium"/>
              <a:sym typeface="Dosis Medium"/>
            </a:endParaRPr>
          </a:p>
        </p:txBody>
      </p:sp>
      <p:pic>
        <p:nvPicPr>
          <p:cNvPr id="21881" name="Google Shape;21881;p10"/>
          <p:cNvPicPr preferRelativeResize="0"/>
          <p:nvPr/>
        </p:nvPicPr>
        <p:blipFill rotWithShape="1">
          <a:blip r:embed="rId3">
            <a:alphaModFix/>
          </a:blip>
          <a:srcRect b="0" l="0" r="0" t="0"/>
          <a:stretch/>
        </p:blipFill>
        <p:spPr>
          <a:xfrm rot="-1041300">
            <a:off x="4983428" y="919872"/>
            <a:ext cx="2775347" cy="3135783"/>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885" name="Shape 21885"/>
        <p:cNvGrpSpPr/>
        <p:nvPr/>
      </p:nvGrpSpPr>
      <p:grpSpPr>
        <a:xfrm>
          <a:off x="0" y="0"/>
          <a:ext cx="0" cy="0"/>
          <a:chOff x="0" y="0"/>
          <a:chExt cx="0" cy="0"/>
        </a:xfrm>
      </p:grpSpPr>
      <p:sp>
        <p:nvSpPr>
          <p:cNvPr id="21886" name="Google Shape;21886;p11"/>
          <p:cNvSpPr txBox="1"/>
          <p:nvPr/>
        </p:nvSpPr>
        <p:spPr>
          <a:xfrm>
            <a:off x="242647" y="254632"/>
            <a:ext cx="8679898" cy="543185"/>
          </a:xfrm>
          <a:prstGeom prst="rect">
            <a:avLst/>
          </a:prstGeom>
          <a:noFill/>
          <a:ln>
            <a:noFill/>
          </a:ln>
        </p:spPr>
        <p:txBody>
          <a:bodyPr anchorCtr="0" anchor="ctr" bIns="45700" lIns="91425" spcFirstLastPara="1" rIns="91425" wrap="square" tIns="45700">
            <a:normAutofit fontScale="92500" lnSpcReduction="10000"/>
          </a:bodyPr>
          <a:lstStyle/>
          <a:p>
            <a:pPr indent="0" lvl="0" marL="0" marR="0" rtl="0" algn="ctr">
              <a:lnSpc>
                <a:spcPct val="90000"/>
              </a:lnSpc>
              <a:spcBef>
                <a:spcPts val="0"/>
              </a:spcBef>
              <a:spcAft>
                <a:spcPts val="0"/>
              </a:spcAft>
              <a:buClr>
                <a:srgbClr val="000000"/>
              </a:buClr>
              <a:buSzPct val="100000"/>
              <a:buFont typeface="Arial"/>
              <a:buNone/>
            </a:pPr>
            <a:r>
              <a:rPr b="1" i="0" lang="en" sz="4050" u="none" cap="none" strike="noStrike">
                <a:solidFill>
                  <a:srgbClr val="93B5B3"/>
                </a:solidFill>
                <a:latin typeface="Arial"/>
                <a:ea typeface="Arial"/>
                <a:cs typeface="Arial"/>
                <a:sym typeface="Arial"/>
              </a:rPr>
              <a:t>Infographic Style</a:t>
            </a:r>
            <a:endParaRPr/>
          </a:p>
        </p:txBody>
      </p:sp>
      <p:grpSp>
        <p:nvGrpSpPr>
          <p:cNvPr id="21887" name="Google Shape;21887;p11"/>
          <p:cNvGrpSpPr/>
          <p:nvPr/>
        </p:nvGrpSpPr>
        <p:grpSpPr>
          <a:xfrm>
            <a:off x="571651" y="3430905"/>
            <a:ext cx="1444974" cy="1444197"/>
            <a:chOff x="910640" y="3206805"/>
            <a:chExt cx="1527408" cy="1925596"/>
          </a:xfrm>
        </p:grpSpPr>
        <p:sp>
          <p:nvSpPr>
            <p:cNvPr id="21888" name="Google Shape;21888;p11"/>
            <p:cNvSpPr txBox="1"/>
            <p:nvPr/>
          </p:nvSpPr>
          <p:spPr>
            <a:xfrm>
              <a:off x="910640" y="3206805"/>
              <a:ext cx="1527408" cy="307776"/>
            </a:xfrm>
            <a:prstGeom prst="rect">
              <a:avLst/>
            </a:prstGeom>
            <a:noFill/>
            <a:ln>
              <a:noFill/>
            </a:ln>
          </p:spPr>
          <p:txBody>
            <a:bodyPr anchorCtr="0" anchor="ctr" bIns="45700" lIns="91425" spcFirstLastPara="1" rIns="91425" wrap="square" tIns="45700">
              <a:spAutoFit/>
            </a:bodyPr>
            <a:lstStyle/>
            <a:p>
              <a:pPr indent="0" lvl="0" marL="0" marR="0" rtl="0" algn="l">
                <a:lnSpc>
                  <a:spcPct val="100000"/>
                </a:lnSpc>
                <a:spcBef>
                  <a:spcPts val="0"/>
                </a:spcBef>
                <a:spcAft>
                  <a:spcPts val="0"/>
                </a:spcAft>
                <a:buNone/>
              </a:pPr>
              <a:r>
                <a:rPr b="1" i="0" lang="en" sz="900" u="none" cap="none" strike="noStrike">
                  <a:solidFill>
                    <a:srgbClr val="73503F"/>
                  </a:solidFill>
                  <a:latin typeface="Arial"/>
                  <a:ea typeface="Arial"/>
                  <a:cs typeface="Arial"/>
                  <a:sym typeface="Arial"/>
                </a:rPr>
                <a:t>Content  Here</a:t>
              </a:r>
              <a:endParaRPr b="1" i="0" sz="900" u="none" cap="none" strike="noStrike">
                <a:solidFill>
                  <a:srgbClr val="73503F"/>
                </a:solidFill>
                <a:latin typeface="Arial"/>
                <a:ea typeface="Arial"/>
                <a:cs typeface="Arial"/>
                <a:sym typeface="Arial"/>
              </a:endParaRPr>
            </a:p>
          </p:txBody>
        </p:sp>
        <p:sp>
          <p:nvSpPr>
            <p:cNvPr id="21889" name="Google Shape;21889;p11"/>
            <p:cNvSpPr txBox="1"/>
            <p:nvPr/>
          </p:nvSpPr>
          <p:spPr>
            <a:xfrm>
              <a:off x="910640" y="3531962"/>
              <a:ext cx="1527408" cy="1600439"/>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900" u="none" cap="none" strike="noStrike">
                  <a:solidFill>
                    <a:srgbClr val="73503F"/>
                  </a:solidFill>
                  <a:latin typeface="Arial"/>
                  <a:ea typeface="Arial"/>
                  <a:cs typeface="Arial"/>
                  <a:sym typeface="Arial"/>
                </a:rPr>
                <a:t>Get a modern PowerPoint  Presentation that is beautifully designed. hope and I believe that this Template will your Time. Easy to change colors, photos and Text. </a:t>
              </a:r>
              <a:endParaRPr b="0" i="0" sz="900" u="none" cap="none" strike="noStrike">
                <a:solidFill>
                  <a:srgbClr val="73503F"/>
                </a:solidFill>
                <a:latin typeface="Arial"/>
                <a:ea typeface="Arial"/>
                <a:cs typeface="Arial"/>
                <a:sym typeface="Arial"/>
              </a:endParaRPr>
            </a:p>
          </p:txBody>
        </p:sp>
      </p:grpSp>
      <p:grpSp>
        <p:nvGrpSpPr>
          <p:cNvPr id="21890" name="Google Shape;21890;p11"/>
          <p:cNvGrpSpPr/>
          <p:nvPr/>
        </p:nvGrpSpPr>
        <p:grpSpPr>
          <a:xfrm>
            <a:off x="7286776" y="1717145"/>
            <a:ext cx="1444974" cy="1444197"/>
            <a:chOff x="910640" y="3206805"/>
            <a:chExt cx="1527408" cy="1925596"/>
          </a:xfrm>
        </p:grpSpPr>
        <p:sp>
          <p:nvSpPr>
            <p:cNvPr id="21891" name="Google Shape;21891;p11"/>
            <p:cNvSpPr txBox="1"/>
            <p:nvPr/>
          </p:nvSpPr>
          <p:spPr>
            <a:xfrm>
              <a:off x="910640" y="3206805"/>
              <a:ext cx="1527408" cy="307776"/>
            </a:xfrm>
            <a:prstGeom prst="rect">
              <a:avLst/>
            </a:prstGeom>
            <a:noFill/>
            <a:ln>
              <a:noFill/>
            </a:ln>
          </p:spPr>
          <p:txBody>
            <a:bodyPr anchorCtr="0" anchor="ctr" bIns="45700" lIns="91425" spcFirstLastPara="1" rIns="91425" wrap="square" tIns="45700">
              <a:spAutoFit/>
            </a:bodyPr>
            <a:lstStyle/>
            <a:p>
              <a:pPr indent="0" lvl="0" marL="0" marR="0" rtl="0" algn="r">
                <a:lnSpc>
                  <a:spcPct val="100000"/>
                </a:lnSpc>
                <a:spcBef>
                  <a:spcPts val="0"/>
                </a:spcBef>
                <a:spcAft>
                  <a:spcPts val="0"/>
                </a:spcAft>
                <a:buNone/>
              </a:pPr>
              <a:r>
                <a:rPr b="1" i="0" lang="en" sz="900" u="none" cap="none" strike="noStrike">
                  <a:solidFill>
                    <a:srgbClr val="73503F"/>
                  </a:solidFill>
                  <a:latin typeface="Arial"/>
                  <a:ea typeface="Arial"/>
                  <a:cs typeface="Arial"/>
                  <a:sym typeface="Arial"/>
                </a:rPr>
                <a:t>Content  Here</a:t>
              </a:r>
              <a:endParaRPr b="1" i="0" sz="900" u="none" cap="none" strike="noStrike">
                <a:solidFill>
                  <a:srgbClr val="73503F"/>
                </a:solidFill>
                <a:latin typeface="Arial"/>
                <a:ea typeface="Arial"/>
                <a:cs typeface="Arial"/>
                <a:sym typeface="Arial"/>
              </a:endParaRPr>
            </a:p>
          </p:txBody>
        </p:sp>
        <p:sp>
          <p:nvSpPr>
            <p:cNvPr id="21892" name="Google Shape;21892;p11"/>
            <p:cNvSpPr txBox="1"/>
            <p:nvPr/>
          </p:nvSpPr>
          <p:spPr>
            <a:xfrm>
              <a:off x="910640" y="3531962"/>
              <a:ext cx="1527408" cy="1600439"/>
            </a:xfrm>
            <a:prstGeom prst="rect">
              <a:avLst/>
            </a:prstGeom>
            <a:noFill/>
            <a:ln>
              <a:noFill/>
            </a:ln>
          </p:spPr>
          <p:txBody>
            <a:bodyPr anchorCtr="0" anchor="t" bIns="45700" lIns="91425" spcFirstLastPara="1" rIns="91425" wrap="square" tIns="45700">
              <a:spAutoFit/>
            </a:bodyPr>
            <a:lstStyle/>
            <a:p>
              <a:pPr indent="0" lvl="0" marL="0" marR="0" rtl="0" algn="r">
                <a:lnSpc>
                  <a:spcPct val="100000"/>
                </a:lnSpc>
                <a:spcBef>
                  <a:spcPts val="0"/>
                </a:spcBef>
                <a:spcAft>
                  <a:spcPts val="0"/>
                </a:spcAft>
                <a:buNone/>
              </a:pPr>
              <a:r>
                <a:rPr b="0" i="0" lang="en" sz="900" u="none" cap="none" strike="noStrike">
                  <a:solidFill>
                    <a:srgbClr val="73503F"/>
                  </a:solidFill>
                  <a:latin typeface="Arial"/>
                  <a:ea typeface="Arial"/>
                  <a:cs typeface="Arial"/>
                  <a:sym typeface="Arial"/>
                </a:rPr>
                <a:t>Get a modern PowerPoint  Presentation that is beautifully designed. hope and I believe that this Template will your Time. Easy to change colors, photos and Text. </a:t>
              </a:r>
              <a:endParaRPr b="0" i="0" sz="900" u="none" cap="none" strike="noStrike">
                <a:solidFill>
                  <a:srgbClr val="73503F"/>
                </a:solidFill>
                <a:latin typeface="Arial"/>
                <a:ea typeface="Arial"/>
                <a:cs typeface="Arial"/>
                <a:sym typeface="Arial"/>
              </a:endParaRPr>
            </a:p>
          </p:txBody>
        </p:sp>
      </p:grpSp>
      <p:grpSp>
        <p:nvGrpSpPr>
          <p:cNvPr id="21893" name="Google Shape;21893;p11"/>
          <p:cNvGrpSpPr/>
          <p:nvPr/>
        </p:nvGrpSpPr>
        <p:grpSpPr>
          <a:xfrm>
            <a:off x="7286776" y="3430905"/>
            <a:ext cx="1444974" cy="1444197"/>
            <a:chOff x="910640" y="3206805"/>
            <a:chExt cx="1527408" cy="1925596"/>
          </a:xfrm>
        </p:grpSpPr>
        <p:sp>
          <p:nvSpPr>
            <p:cNvPr id="21894" name="Google Shape;21894;p11"/>
            <p:cNvSpPr txBox="1"/>
            <p:nvPr/>
          </p:nvSpPr>
          <p:spPr>
            <a:xfrm>
              <a:off x="910640" y="3206805"/>
              <a:ext cx="1527408" cy="307776"/>
            </a:xfrm>
            <a:prstGeom prst="rect">
              <a:avLst/>
            </a:prstGeom>
            <a:noFill/>
            <a:ln>
              <a:noFill/>
            </a:ln>
          </p:spPr>
          <p:txBody>
            <a:bodyPr anchorCtr="0" anchor="ctr" bIns="45700" lIns="91425" spcFirstLastPara="1" rIns="91425" wrap="square" tIns="45700">
              <a:spAutoFit/>
            </a:bodyPr>
            <a:lstStyle/>
            <a:p>
              <a:pPr indent="0" lvl="0" marL="0" marR="0" rtl="0" algn="r">
                <a:lnSpc>
                  <a:spcPct val="100000"/>
                </a:lnSpc>
                <a:spcBef>
                  <a:spcPts val="0"/>
                </a:spcBef>
                <a:spcAft>
                  <a:spcPts val="0"/>
                </a:spcAft>
                <a:buNone/>
              </a:pPr>
              <a:r>
                <a:rPr b="1" i="0" lang="en" sz="900" u="none" cap="none" strike="noStrike">
                  <a:solidFill>
                    <a:srgbClr val="73503F"/>
                  </a:solidFill>
                  <a:latin typeface="Arial"/>
                  <a:ea typeface="Arial"/>
                  <a:cs typeface="Arial"/>
                  <a:sym typeface="Arial"/>
                </a:rPr>
                <a:t>Content  Here</a:t>
              </a:r>
              <a:endParaRPr b="1" i="0" sz="900" u="none" cap="none" strike="noStrike">
                <a:solidFill>
                  <a:srgbClr val="73503F"/>
                </a:solidFill>
                <a:latin typeface="Arial"/>
                <a:ea typeface="Arial"/>
                <a:cs typeface="Arial"/>
                <a:sym typeface="Arial"/>
              </a:endParaRPr>
            </a:p>
          </p:txBody>
        </p:sp>
        <p:sp>
          <p:nvSpPr>
            <p:cNvPr id="21895" name="Google Shape;21895;p11"/>
            <p:cNvSpPr txBox="1"/>
            <p:nvPr/>
          </p:nvSpPr>
          <p:spPr>
            <a:xfrm>
              <a:off x="910640" y="3531962"/>
              <a:ext cx="1527408" cy="1600439"/>
            </a:xfrm>
            <a:prstGeom prst="rect">
              <a:avLst/>
            </a:prstGeom>
            <a:noFill/>
            <a:ln>
              <a:noFill/>
            </a:ln>
          </p:spPr>
          <p:txBody>
            <a:bodyPr anchorCtr="0" anchor="t" bIns="45700" lIns="91425" spcFirstLastPara="1" rIns="91425" wrap="square" tIns="45700">
              <a:spAutoFit/>
            </a:bodyPr>
            <a:lstStyle/>
            <a:p>
              <a:pPr indent="0" lvl="0" marL="0" marR="0" rtl="0" algn="r">
                <a:lnSpc>
                  <a:spcPct val="100000"/>
                </a:lnSpc>
                <a:spcBef>
                  <a:spcPts val="0"/>
                </a:spcBef>
                <a:spcAft>
                  <a:spcPts val="0"/>
                </a:spcAft>
                <a:buNone/>
              </a:pPr>
              <a:r>
                <a:rPr b="0" i="0" lang="en" sz="900" u="none" cap="none" strike="noStrike">
                  <a:solidFill>
                    <a:srgbClr val="73503F"/>
                  </a:solidFill>
                  <a:latin typeface="Arial"/>
                  <a:ea typeface="Arial"/>
                  <a:cs typeface="Arial"/>
                  <a:sym typeface="Arial"/>
                </a:rPr>
                <a:t>Get a modern PowerPoint  Presentation that is beautifully designed. hope and I believe that this Template will your Time. Easy to change colors, photos and Text. </a:t>
              </a:r>
              <a:endParaRPr b="0" i="0" sz="900" u="none" cap="none" strike="noStrike">
                <a:solidFill>
                  <a:srgbClr val="73503F"/>
                </a:solidFill>
                <a:latin typeface="Arial"/>
                <a:ea typeface="Arial"/>
                <a:cs typeface="Arial"/>
                <a:sym typeface="Arial"/>
              </a:endParaRPr>
            </a:p>
          </p:txBody>
        </p:sp>
      </p:grpSp>
      <p:grpSp>
        <p:nvGrpSpPr>
          <p:cNvPr id="21896" name="Google Shape;21896;p11"/>
          <p:cNvGrpSpPr/>
          <p:nvPr/>
        </p:nvGrpSpPr>
        <p:grpSpPr>
          <a:xfrm>
            <a:off x="569198" y="1669972"/>
            <a:ext cx="1444974" cy="1444197"/>
            <a:chOff x="910640" y="3206805"/>
            <a:chExt cx="1527408" cy="1925596"/>
          </a:xfrm>
        </p:grpSpPr>
        <p:sp>
          <p:nvSpPr>
            <p:cNvPr id="21897" name="Google Shape;21897;p11"/>
            <p:cNvSpPr txBox="1"/>
            <p:nvPr/>
          </p:nvSpPr>
          <p:spPr>
            <a:xfrm>
              <a:off x="910640" y="3206805"/>
              <a:ext cx="1527408" cy="307776"/>
            </a:xfrm>
            <a:prstGeom prst="rect">
              <a:avLst/>
            </a:prstGeom>
            <a:noFill/>
            <a:ln>
              <a:noFill/>
            </a:ln>
          </p:spPr>
          <p:txBody>
            <a:bodyPr anchorCtr="0" anchor="ctr" bIns="45700" lIns="91425" spcFirstLastPara="1" rIns="91425" wrap="square" tIns="45700">
              <a:spAutoFit/>
            </a:bodyPr>
            <a:lstStyle/>
            <a:p>
              <a:pPr indent="0" lvl="0" marL="0" marR="0" rtl="0" algn="l">
                <a:lnSpc>
                  <a:spcPct val="100000"/>
                </a:lnSpc>
                <a:spcBef>
                  <a:spcPts val="0"/>
                </a:spcBef>
                <a:spcAft>
                  <a:spcPts val="0"/>
                </a:spcAft>
                <a:buNone/>
              </a:pPr>
              <a:r>
                <a:rPr b="1" i="0" lang="en" sz="900" u="none" cap="none" strike="noStrike">
                  <a:solidFill>
                    <a:srgbClr val="73503F"/>
                  </a:solidFill>
                  <a:latin typeface="Arial"/>
                  <a:ea typeface="Arial"/>
                  <a:cs typeface="Arial"/>
                  <a:sym typeface="Arial"/>
                </a:rPr>
                <a:t>Content  Here</a:t>
              </a:r>
              <a:endParaRPr b="1" i="0" sz="900" u="none" cap="none" strike="noStrike">
                <a:solidFill>
                  <a:srgbClr val="73503F"/>
                </a:solidFill>
                <a:latin typeface="Arial"/>
                <a:ea typeface="Arial"/>
                <a:cs typeface="Arial"/>
                <a:sym typeface="Arial"/>
              </a:endParaRPr>
            </a:p>
          </p:txBody>
        </p:sp>
        <p:sp>
          <p:nvSpPr>
            <p:cNvPr id="21898" name="Google Shape;21898;p11"/>
            <p:cNvSpPr txBox="1"/>
            <p:nvPr/>
          </p:nvSpPr>
          <p:spPr>
            <a:xfrm>
              <a:off x="910640" y="3531962"/>
              <a:ext cx="1527408" cy="1600439"/>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900" u="none" cap="none" strike="noStrike">
                  <a:solidFill>
                    <a:srgbClr val="73503F"/>
                  </a:solidFill>
                  <a:latin typeface="Arial"/>
                  <a:ea typeface="Arial"/>
                  <a:cs typeface="Arial"/>
                  <a:sym typeface="Arial"/>
                </a:rPr>
                <a:t>Get a modern PowerPoint  Presentation that is beautifully designed. hope and I believe that this Template will your Time. Easy to change colors, photos and Text. </a:t>
              </a:r>
              <a:endParaRPr b="0" i="0" sz="900" u="none" cap="none" strike="noStrike">
                <a:solidFill>
                  <a:srgbClr val="73503F"/>
                </a:solidFill>
                <a:latin typeface="Arial"/>
                <a:ea typeface="Arial"/>
                <a:cs typeface="Arial"/>
                <a:sym typeface="Arial"/>
              </a:endParaRPr>
            </a:p>
          </p:txBody>
        </p:sp>
      </p:grpSp>
      <p:cxnSp>
        <p:nvCxnSpPr>
          <p:cNvPr id="21899" name="Google Shape;21899;p11"/>
          <p:cNvCxnSpPr/>
          <p:nvPr/>
        </p:nvCxnSpPr>
        <p:spPr>
          <a:xfrm>
            <a:off x="1835696" y="1785388"/>
            <a:ext cx="1224000" cy="1074300"/>
          </a:xfrm>
          <a:prstGeom prst="bentConnector3">
            <a:avLst>
              <a:gd fmla="val 50000" name="adj1"/>
            </a:avLst>
          </a:prstGeom>
          <a:noFill/>
          <a:ln cap="flat" cmpd="sng" w="9525">
            <a:solidFill>
              <a:srgbClr val="7EB2C6"/>
            </a:solidFill>
            <a:prstDash val="solid"/>
            <a:round/>
            <a:headEnd len="sm" w="sm" type="none"/>
            <a:tailEnd len="med" w="med" type="triangle"/>
          </a:ln>
        </p:spPr>
      </p:cxnSp>
      <p:cxnSp>
        <p:nvCxnSpPr>
          <p:cNvPr id="21900" name="Google Shape;21900;p11"/>
          <p:cNvCxnSpPr/>
          <p:nvPr/>
        </p:nvCxnSpPr>
        <p:spPr>
          <a:xfrm flipH="1">
            <a:off x="6247189" y="1832560"/>
            <a:ext cx="917100" cy="902700"/>
          </a:xfrm>
          <a:prstGeom prst="bentConnector3">
            <a:avLst>
              <a:gd fmla="val 50000" name="adj1"/>
            </a:avLst>
          </a:prstGeom>
          <a:noFill/>
          <a:ln cap="flat" cmpd="sng" w="9525">
            <a:solidFill>
              <a:srgbClr val="7EB2C6"/>
            </a:solidFill>
            <a:prstDash val="solid"/>
            <a:round/>
            <a:headEnd len="sm" w="sm" type="none"/>
            <a:tailEnd len="med" w="med" type="triangle"/>
          </a:ln>
        </p:spPr>
      </p:cxnSp>
      <p:cxnSp>
        <p:nvCxnSpPr>
          <p:cNvPr id="21901" name="Google Shape;21901;p11"/>
          <p:cNvCxnSpPr/>
          <p:nvPr/>
        </p:nvCxnSpPr>
        <p:spPr>
          <a:xfrm>
            <a:off x="1835696" y="3546321"/>
            <a:ext cx="864000" cy="728700"/>
          </a:xfrm>
          <a:prstGeom prst="bentConnector3">
            <a:avLst>
              <a:gd fmla="val 50000" name="adj1"/>
            </a:avLst>
          </a:prstGeom>
          <a:noFill/>
          <a:ln cap="flat" cmpd="sng" w="9525">
            <a:solidFill>
              <a:srgbClr val="7EB2C6"/>
            </a:solidFill>
            <a:prstDash val="solid"/>
            <a:round/>
            <a:headEnd len="sm" w="sm" type="none"/>
            <a:tailEnd len="med" w="med" type="triangle"/>
          </a:ln>
        </p:spPr>
      </p:cxnSp>
      <p:cxnSp>
        <p:nvCxnSpPr>
          <p:cNvPr id="21902" name="Google Shape;21902;p11"/>
          <p:cNvCxnSpPr/>
          <p:nvPr/>
        </p:nvCxnSpPr>
        <p:spPr>
          <a:xfrm flipH="1">
            <a:off x="6516320" y="3546320"/>
            <a:ext cx="936000" cy="686400"/>
          </a:xfrm>
          <a:prstGeom prst="bentConnector3">
            <a:avLst>
              <a:gd fmla="val 50000" name="adj1"/>
            </a:avLst>
          </a:prstGeom>
          <a:noFill/>
          <a:ln cap="flat" cmpd="sng" w="9525">
            <a:solidFill>
              <a:srgbClr val="7EB2C6"/>
            </a:solidFill>
            <a:prstDash val="solid"/>
            <a:round/>
            <a:headEnd len="sm" w="sm" type="none"/>
            <a:tailEnd len="med" w="med" type="triangle"/>
          </a:ln>
        </p:spPr>
      </p:cxnSp>
      <p:pic>
        <p:nvPicPr>
          <p:cNvPr id="21903" name="Google Shape;21903;p11"/>
          <p:cNvPicPr preferRelativeResize="0"/>
          <p:nvPr/>
        </p:nvPicPr>
        <p:blipFill rotWithShape="1">
          <a:blip r:embed="rId3">
            <a:alphaModFix/>
          </a:blip>
          <a:srcRect b="0" l="0" r="0" t="0"/>
          <a:stretch/>
        </p:blipFill>
        <p:spPr>
          <a:xfrm rot="-1758001">
            <a:off x="2972082" y="2438687"/>
            <a:ext cx="3037500" cy="1406250"/>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07" name="Shape 21907"/>
        <p:cNvGrpSpPr/>
        <p:nvPr/>
      </p:nvGrpSpPr>
      <p:grpSpPr>
        <a:xfrm>
          <a:off x="0" y="0"/>
          <a:ext cx="0" cy="0"/>
          <a:chOff x="0" y="0"/>
          <a:chExt cx="0" cy="0"/>
        </a:xfrm>
      </p:grpSpPr>
      <p:sp>
        <p:nvSpPr>
          <p:cNvPr id="21908" name="Google Shape;21908;p12"/>
          <p:cNvSpPr txBox="1"/>
          <p:nvPr>
            <p:ph idx="1" type="subTitle"/>
          </p:nvPr>
        </p:nvSpPr>
        <p:spPr>
          <a:xfrm>
            <a:off x="1634600" y="2121511"/>
            <a:ext cx="2051700" cy="540600"/>
          </a:xfrm>
          <a:prstGeom prst="rect">
            <a:avLst/>
          </a:prstGeom>
          <a:noFill/>
          <a:ln>
            <a:noFill/>
          </a:ln>
          <a:effectLst>
            <a:outerShdw rotWithShape="0" algn="bl" dir="4260000" dist="28575">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500"/>
              <a:buNone/>
            </a:pPr>
            <a:r>
              <a:rPr lang="en"/>
              <a:t>Outdoors</a:t>
            </a:r>
            <a:endParaRPr/>
          </a:p>
        </p:txBody>
      </p:sp>
      <p:sp>
        <p:nvSpPr>
          <p:cNvPr id="21909" name="Google Shape;21909;p12"/>
          <p:cNvSpPr txBox="1"/>
          <p:nvPr>
            <p:ph idx="2" type="subTitle"/>
          </p:nvPr>
        </p:nvSpPr>
        <p:spPr>
          <a:xfrm>
            <a:off x="5404346" y="2121511"/>
            <a:ext cx="2051700" cy="540600"/>
          </a:xfrm>
          <a:prstGeom prst="rect">
            <a:avLst/>
          </a:prstGeom>
          <a:noFill/>
          <a:ln>
            <a:noFill/>
          </a:ln>
          <a:effectLst>
            <a:outerShdw rotWithShape="0" algn="bl" dir="4260000" dist="28575">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500"/>
              <a:buNone/>
            </a:pPr>
            <a:r>
              <a:rPr lang="en"/>
              <a:t>Indoors</a:t>
            </a:r>
            <a:endParaRPr/>
          </a:p>
        </p:txBody>
      </p:sp>
      <p:sp>
        <p:nvSpPr>
          <p:cNvPr id="21910" name="Google Shape;21910;p12"/>
          <p:cNvSpPr txBox="1"/>
          <p:nvPr>
            <p:ph idx="3" type="subTitle"/>
          </p:nvPr>
        </p:nvSpPr>
        <p:spPr>
          <a:xfrm>
            <a:off x="1508288" y="2530307"/>
            <a:ext cx="2304300" cy="991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Mercury is the closest planet to the Sun and the smallest one in the Solar System—it’s larger than the Moon</a:t>
            </a:r>
            <a:endParaRPr/>
          </a:p>
        </p:txBody>
      </p:sp>
      <p:sp>
        <p:nvSpPr>
          <p:cNvPr id="21911" name="Google Shape;21911;p12"/>
          <p:cNvSpPr txBox="1"/>
          <p:nvPr>
            <p:ph idx="4" type="subTitle"/>
          </p:nvPr>
        </p:nvSpPr>
        <p:spPr>
          <a:xfrm>
            <a:off x="5278038" y="2530307"/>
            <a:ext cx="2304300" cy="991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Venus has a beautiful name and is the second planet from the Sun. It’s hot and has a poisonous atmosphere</a:t>
            </a:r>
            <a:endParaRPr/>
          </a:p>
        </p:txBody>
      </p:sp>
      <p:sp>
        <p:nvSpPr>
          <p:cNvPr id="21912" name="Google Shape;21912;p12"/>
          <p:cNvSpPr txBox="1"/>
          <p:nvPr>
            <p:ph type="title"/>
          </p:nvPr>
        </p:nvSpPr>
        <p:spPr>
          <a:xfrm>
            <a:off x="720000" y="445025"/>
            <a:ext cx="7704000" cy="707400"/>
          </a:xfrm>
          <a:prstGeom prst="rect">
            <a:avLst/>
          </a:prstGeom>
          <a:noFill/>
          <a:ln>
            <a:noFill/>
          </a:ln>
          <a:effectLst>
            <a:outerShdw rotWithShape="0" algn="bl" dir="4080000" dist="19050">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Types Of Cinema</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16" name="Shape 21916"/>
        <p:cNvGrpSpPr/>
        <p:nvPr/>
      </p:nvGrpSpPr>
      <p:grpSpPr>
        <a:xfrm>
          <a:off x="0" y="0"/>
          <a:ext cx="0" cy="0"/>
          <a:chOff x="0" y="0"/>
          <a:chExt cx="0" cy="0"/>
        </a:xfrm>
      </p:grpSpPr>
      <p:sp>
        <p:nvSpPr>
          <p:cNvPr id="21917" name="Google Shape;21917;p13"/>
          <p:cNvSpPr txBox="1"/>
          <p:nvPr>
            <p:ph idx="1" type="subTitle"/>
          </p:nvPr>
        </p:nvSpPr>
        <p:spPr>
          <a:xfrm>
            <a:off x="992675" y="2358681"/>
            <a:ext cx="2867100" cy="573900"/>
          </a:xfrm>
          <a:prstGeom prst="rect">
            <a:avLst/>
          </a:prstGeom>
          <a:noFill/>
          <a:ln>
            <a:noFill/>
          </a:ln>
        </p:spPr>
        <p:txBody>
          <a:bodyPr anchorCtr="0" anchor="t" bIns="91425" lIns="91425" spcFirstLastPara="1" rIns="91425" wrap="square" tIns="91425">
            <a:noAutofit/>
          </a:bodyPr>
          <a:lstStyle/>
          <a:p>
            <a:pPr indent="-342900" lvl="0" marL="457200" rtl="0" algn="l">
              <a:lnSpc>
                <a:spcPct val="100000"/>
              </a:lnSpc>
              <a:spcBef>
                <a:spcPts val="0"/>
              </a:spcBef>
              <a:spcAft>
                <a:spcPts val="0"/>
              </a:spcAft>
              <a:buSzPts val="1800"/>
              <a:buChar char="●"/>
            </a:pPr>
            <a:r>
              <a:rPr lang="en"/>
              <a:t>Lists like this one</a:t>
            </a:r>
            <a:endParaRPr/>
          </a:p>
          <a:p>
            <a:pPr indent="-342900" lvl="0" marL="457200" rtl="0" algn="l">
              <a:lnSpc>
                <a:spcPct val="100000"/>
              </a:lnSpc>
              <a:spcBef>
                <a:spcPts val="0"/>
              </a:spcBef>
              <a:spcAft>
                <a:spcPts val="0"/>
              </a:spcAft>
              <a:buSzPts val="1800"/>
              <a:buChar char="●"/>
            </a:pPr>
            <a:r>
              <a:rPr lang="en"/>
              <a:t>They’re simple</a:t>
            </a:r>
            <a:endParaRPr/>
          </a:p>
          <a:p>
            <a:pPr indent="-342900" lvl="0" marL="457200" rtl="0" algn="l">
              <a:lnSpc>
                <a:spcPct val="100000"/>
              </a:lnSpc>
              <a:spcBef>
                <a:spcPts val="0"/>
              </a:spcBef>
              <a:spcAft>
                <a:spcPts val="0"/>
              </a:spcAft>
              <a:buSzPts val="1800"/>
              <a:buChar char="●"/>
            </a:pPr>
            <a:r>
              <a:rPr lang="en"/>
              <a:t>You can organize your ideas clearly</a:t>
            </a:r>
            <a:endParaRPr/>
          </a:p>
          <a:p>
            <a:pPr indent="-342900" lvl="0" marL="457200" rtl="0" algn="l">
              <a:lnSpc>
                <a:spcPct val="100000"/>
              </a:lnSpc>
              <a:spcBef>
                <a:spcPts val="0"/>
              </a:spcBef>
              <a:spcAft>
                <a:spcPts val="0"/>
              </a:spcAft>
              <a:buSzPts val="1800"/>
              <a:buChar char="●"/>
            </a:pPr>
            <a:r>
              <a:rPr lang="en"/>
              <a:t>You’ll never forget to buy milk!</a:t>
            </a:r>
            <a:endParaRPr/>
          </a:p>
        </p:txBody>
      </p:sp>
      <p:sp>
        <p:nvSpPr>
          <p:cNvPr id="21918" name="Google Shape;21918;p13"/>
          <p:cNvSpPr txBox="1"/>
          <p:nvPr>
            <p:ph idx="8" type="title"/>
          </p:nvPr>
        </p:nvSpPr>
        <p:spPr>
          <a:xfrm>
            <a:off x="720000" y="445025"/>
            <a:ext cx="7704000" cy="707400"/>
          </a:xfrm>
          <a:prstGeom prst="rect">
            <a:avLst/>
          </a:prstGeom>
          <a:noFill/>
          <a:ln>
            <a:noFill/>
          </a:ln>
          <a:effectLst>
            <a:outerShdw rotWithShape="0" algn="bl" dir="3660000" dist="19050">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Free Template PowerPoint</a:t>
            </a:r>
            <a:endParaRPr/>
          </a:p>
        </p:txBody>
      </p:sp>
      <p:sp>
        <p:nvSpPr>
          <p:cNvPr id="21919" name="Google Shape;21919;p13"/>
          <p:cNvSpPr/>
          <p:nvPr/>
        </p:nvSpPr>
        <p:spPr>
          <a:xfrm>
            <a:off x="998725" y="2027233"/>
            <a:ext cx="2892900" cy="2013300"/>
          </a:xfrm>
          <a:prstGeom prst="roundRect">
            <a:avLst>
              <a:gd fmla="val 16667" name="adj"/>
            </a:avLst>
          </a:prstGeom>
          <a:noFill/>
          <a:ln cap="flat" cmpd="sng" w="3810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21920" name="Google Shape;21920;p13"/>
          <p:cNvPicPr preferRelativeResize="0"/>
          <p:nvPr/>
        </p:nvPicPr>
        <p:blipFill rotWithShape="1">
          <a:blip r:embed="rId3">
            <a:alphaModFix/>
          </a:blip>
          <a:srcRect b="0" l="0" r="0" t="0"/>
          <a:stretch/>
        </p:blipFill>
        <p:spPr>
          <a:xfrm rot="-861307">
            <a:off x="4781038" y="1628132"/>
            <a:ext cx="3488029" cy="2125518"/>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24" name="Shape 21924"/>
        <p:cNvGrpSpPr/>
        <p:nvPr/>
      </p:nvGrpSpPr>
      <p:grpSpPr>
        <a:xfrm>
          <a:off x="0" y="0"/>
          <a:ext cx="0" cy="0"/>
          <a:chOff x="0" y="0"/>
          <a:chExt cx="0" cy="0"/>
        </a:xfrm>
      </p:grpSpPr>
      <p:sp>
        <p:nvSpPr>
          <p:cNvPr id="21925" name="Google Shape;21925;p14"/>
          <p:cNvSpPr txBox="1"/>
          <p:nvPr>
            <p:ph type="title"/>
          </p:nvPr>
        </p:nvSpPr>
        <p:spPr>
          <a:xfrm>
            <a:off x="731289" y="2408300"/>
            <a:ext cx="4058700" cy="5301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3600"/>
              <a:buNone/>
            </a:pPr>
            <a:r>
              <a:rPr lang="en">
                <a:solidFill>
                  <a:srgbClr val="84B7CA"/>
                </a:solidFill>
              </a:rPr>
              <a:t>Keep play gentle</a:t>
            </a:r>
            <a:endParaRPr>
              <a:solidFill>
                <a:srgbClr val="84B7CA"/>
              </a:solidFill>
            </a:endParaRPr>
          </a:p>
          <a:p>
            <a:pPr indent="0" lvl="0" marL="0" rtl="0" algn="l">
              <a:lnSpc>
                <a:spcPct val="100000"/>
              </a:lnSpc>
              <a:spcBef>
                <a:spcPts val="0"/>
              </a:spcBef>
              <a:spcAft>
                <a:spcPts val="0"/>
              </a:spcAft>
              <a:buSzPts val="3600"/>
              <a:buNone/>
            </a:pPr>
            <a:r>
              <a:t/>
            </a:r>
            <a:endParaRPr>
              <a:solidFill>
                <a:srgbClr val="84B7CA"/>
              </a:solidFill>
            </a:endParaRPr>
          </a:p>
        </p:txBody>
      </p:sp>
      <p:sp>
        <p:nvSpPr>
          <p:cNvPr id="21926" name="Google Shape;21926;p14"/>
          <p:cNvSpPr txBox="1"/>
          <p:nvPr>
            <p:ph idx="1" type="subTitle"/>
          </p:nvPr>
        </p:nvSpPr>
        <p:spPr>
          <a:xfrm>
            <a:off x="821600" y="2673350"/>
            <a:ext cx="3387600" cy="1318503"/>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800"/>
              <a:buNone/>
            </a:pPr>
            <a:r>
              <a:rPr lang="en"/>
              <a:t>You can enter a subtitle here if you can enter a subtitle here if you can enter a subtitle here if you can enter a subtitle here if you can enter a subtitle here if you can enter a subtitle here if you need it</a:t>
            </a:r>
            <a:endParaRPr/>
          </a:p>
          <a:p>
            <a:pPr indent="0" lvl="0" marL="0" rtl="0" algn="l">
              <a:lnSpc>
                <a:spcPct val="100000"/>
              </a:lnSpc>
              <a:spcBef>
                <a:spcPts val="1200"/>
              </a:spcBef>
              <a:spcAft>
                <a:spcPts val="1200"/>
              </a:spcAft>
              <a:buSzPts val="1800"/>
              <a:buNone/>
            </a:pPr>
            <a:r>
              <a:t/>
            </a:r>
            <a:endParaRPr/>
          </a:p>
        </p:txBody>
      </p:sp>
      <p:pic>
        <p:nvPicPr>
          <p:cNvPr id="21927" name="Google Shape;21927;p14"/>
          <p:cNvPicPr preferRelativeResize="0"/>
          <p:nvPr/>
        </p:nvPicPr>
        <p:blipFill rotWithShape="1">
          <a:blip r:embed="rId3">
            <a:alphaModFix/>
          </a:blip>
          <a:srcRect b="0" l="0" r="0" t="0"/>
          <a:stretch/>
        </p:blipFill>
        <p:spPr>
          <a:xfrm>
            <a:off x="5129939" y="1525850"/>
            <a:ext cx="2767500" cy="2295000"/>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31" name="Shape 21931"/>
        <p:cNvGrpSpPr/>
        <p:nvPr/>
      </p:nvGrpSpPr>
      <p:grpSpPr>
        <a:xfrm>
          <a:off x="0" y="0"/>
          <a:ext cx="0" cy="0"/>
          <a:chOff x="0" y="0"/>
          <a:chExt cx="0" cy="0"/>
        </a:xfrm>
      </p:grpSpPr>
      <p:sp>
        <p:nvSpPr>
          <p:cNvPr id="21932" name="Google Shape;21932;p15"/>
          <p:cNvSpPr txBox="1"/>
          <p:nvPr>
            <p:ph type="title"/>
          </p:nvPr>
        </p:nvSpPr>
        <p:spPr>
          <a:xfrm>
            <a:off x="720000" y="532925"/>
            <a:ext cx="6699900" cy="527700"/>
          </a:xfrm>
          <a:prstGeom prst="rect">
            <a:avLst/>
          </a:prstGeom>
          <a:noFill/>
          <a:ln>
            <a:noFill/>
          </a:ln>
          <a:effectLst>
            <a:outerShdw rotWithShape="0" algn="bl" dir="3900000" dist="28575">
              <a:schemeClr val="dk1"/>
            </a:outerShdw>
          </a:effectLst>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500"/>
              <a:buNone/>
            </a:pPr>
            <a:r>
              <a:rPr lang="en"/>
              <a:t>Don’t cancel at the last minute</a:t>
            </a:r>
            <a:endParaRPr/>
          </a:p>
        </p:txBody>
      </p:sp>
      <p:sp>
        <p:nvSpPr>
          <p:cNvPr id="21933" name="Google Shape;21933;p15"/>
          <p:cNvSpPr txBox="1"/>
          <p:nvPr>
            <p:ph idx="2" type="title"/>
          </p:nvPr>
        </p:nvSpPr>
        <p:spPr>
          <a:xfrm>
            <a:off x="1899975" y="1759050"/>
            <a:ext cx="2413500" cy="434100"/>
          </a:xfrm>
          <a:prstGeom prst="rect">
            <a:avLst/>
          </a:prstGeom>
          <a:noFill/>
          <a:ln>
            <a:noFill/>
          </a:ln>
          <a:effectLst>
            <a:outerShdw rotWithShape="0" algn="bl" dir="3900000" dist="28575">
              <a:schemeClr val="dk1"/>
            </a:outerShdw>
          </a:effectLst>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500"/>
              <a:buNone/>
            </a:pPr>
            <a:r>
              <a:rPr lang="en">
                <a:solidFill>
                  <a:srgbClr val="00B0F0"/>
                </a:solidFill>
              </a:rPr>
              <a:t>Venus</a:t>
            </a:r>
            <a:endParaRPr>
              <a:solidFill>
                <a:srgbClr val="00B0F0"/>
              </a:solidFill>
            </a:endParaRPr>
          </a:p>
        </p:txBody>
      </p:sp>
      <p:sp>
        <p:nvSpPr>
          <p:cNvPr id="21934" name="Google Shape;21934;p15"/>
          <p:cNvSpPr txBox="1"/>
          <p:nvPr>
            <p:ph idx="1" type="subTitle"/>
          </p:nvPr>
        </p:nvSpPr>
        <p:spPr>
          <a:xfrm>
            <a:off x="1899973" y="2193175"/>
            <a:ext cx="2413500" cy="48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200"/>
              </a:spcAft>
              <a:buSzPts val="1400"/>
              <a:buNone/>
            </a:pPr>
            <a:r>
              <a:rPr lang="en"/>
              <a:t>Venus is the second planet from the Sun</a:t>
            </a:r>
            <a:endParaRPr/>
          </a:p>
        </p:txBody>
      </p:sp>
      <p:sp>
        <p:nvSpPr>
          <p:cNvPr id="21935" name="Google Shape;21935;p15"/>
          <p:cNvSpPr txBox="1"/>
          <p:nvPr>
            <p:ph idx="2" type="title"/>
          </p:nvPr>
        </p:nvSpPr>
        <p:spPr>
          <a:xfrm>
            <a:off x="5006400" y="1759050"/>
            <a:ext cx="2413500" cy="434100"/>
          </a:xfrm>
          <a:prstGeom prst="rect">
            <a:avLst/>
          </a:prstGeom>
          <a:noFill/>
          <a:ln>
            <a:noFill/>
          </a:ln>
          <a:effectLst>
            <a:outerShdw rotWithShape="0" algn="bl" dir="3900000" dist="28575">
              <a:schemeClr val="dk1"/>
            </a:outerShdw>
          </a:effectLst>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500"/>
              <a:buNone/>
            </a:pPr>
            <a:r>
              <a:rPr lang="en">
                <a:solidFill>
                  <a:srgbClr val="00B0F0"/>
                </a:solidFill>
              </a:rPr>
              <a:t>Venus</a:t>
            </a:r>
            <a:endParaRPr>
              <a:solidFill>
                <a:srgbClr val="00B0F0"/>
              </a:solidFill>
            </a:endParaRPr>
          </a:p>
        </p:txBody>
      </p:sp>
      <p:sp>
        <p:nvSpPr>
          <p:cNvPr id="21936" name="Google Shape;21936;p15"/>
          <p:cNvSpPr txBox="1"/>
          <p:nvPr>
            <p:ph idx="1" type="subTitle"/>
          </p:nvPr>
        </p:nvSpPr>
        <p:spPr>
          <a:xfrm>
            <a:off x="5006398" y="2193175"/>
            <a:ext cx="2413500" cy="48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200"/>
              </a:spcAft>
              <a:buSzPts val="1400"/>
              <a:buNone/>
            </a:pPr>
            <a:r>
              <a:rPr lang="en"/>
              <a:t>Venus is the second planet from the Sun</a:t>
            </a:r>
            <a:endParaRPr/>
          </a:p>
        </p:txBody>
      </p:sp>
      <p:sp>
        <p:nvSpPr>
          <p:cNvPr id="21937" name="Google Shape;21937;p15"/>
          <p:cNvSpPr txBox="1"/>
          <p:nvPr>
            <p:ph idx="2" type="title"/>
          </p:nvPr>
        </p:nvSpPr>
        <p:spPr>
          <a:xfrm>
            <a:off x="1926812" y="3108650"/>
            <a:ext cx="2413500" cy="434100"/>
          </a:xfrm>
          <a:prstGeom prst="rect">
            <a:avLst/>
          </a:prstGeom>
          <a:noFill/>
          <a:ln>
            <a:noFill/>
          </a:ln>
          <a:effectLst>
            <a:outerShdw rotWithShape="0" algn="bl" dir="3900000" dist="28575">
              <a:schemeClr val="dk1"/>
            </a:outerShdw>
          </a:effectLst>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500"/>
              <a:buNone/>
            </a:pPr>
            <a:r>
              <a:rPr lang="en">
                <a:solidFill>
                  <a:srgbClr val="00B0F0"/>
                </a:solidFill>
              </a:rPr>
              <a:t>Venus</a:t>
            </a:r>
            <a:endParaRPr>
              <a:solidFill>
                <a:srgbClr val="00B0F0"/>
              </a:solidFill>
            </a:endParaRPr>
          </a:p>
        </p:txBody>
      </p:sp>
      <p:sp>
        <p:nvSpPr>
          <p:cNvPr id="21938" name="Google Shape;21938;p15"/>
          <p:cNvSpPr txBox="1"/>
          <p:nvPr>
            <p:ph idx="1" type="subTitle"/>
          </p:nvPr>
        </p:nvSpPr>
        <p:spPr>
          <a:xfrm>
            <a:off x="1926810" y="3542775"/>
            <a:ext cx="2413500" cy="48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200"/>
              </a:spcAft>
              <a:buSzPts val="1400"/>
              <a:buNone/>
            </a:pPr>
            <a:r>
              <a:rPr lang="en"/>
              <a:t>Venus is the second planet from the Sun</a:t>
            </a:r>
            <a:endParaRPr/>
          </a:p>
        </p:txBody>
      </p:sp>
      <p:sp>
        <p:nvSpPr>
          <p:cNvPr id="21939" name="Google Shape;21939;p15"/>
          <p:cNvSpPr txBox="1"/>
          <p:nvPr>
            <p:ph idx="2" type="title"/>
          </p:nvPr>
        </p:nvSpPr>
        <p:spPr>
          <a:xfrm>
            <a:off x="5006398" y="3108650"/>
            <a:ext cx="2413500" cy="434100"/>
          </a:xfrm>
          <a:prstGeom prst="rect">
            <a:avLst/>
          </a:prstGeom>
          <a:noFill/>
          <a:ln>
            <a:noFill/>
          </a:ln>
          <a:effectLst>
            <a:outerShdw rotWithShape="0" algn="bl" dir="3900000" dist="28575">
              <a:schemeClr val="dk1"/>
            </a:outerShdw>
          </a:effectLst>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2500"/>
              <a:buNone/>
            </a:pPr>
            <a:r>
              <a:rPr lang="en">
                <a:solidFill>
                  <a:srgbClr val="00B0F0"/>
                </a:solidFill>
              </a:rPr>
              <a:t>Venus</a:t>
            </a:r>
            <a:endParaRPr>
              <a:solidFill>
                <a:srgbClr val="00B0F0"/>
              </a:solidFill>
            </a:endParaRPr>
          </a:p>
        </p:txBody>
      </p:sp>
      <p:sp>
        <p:nvSpPr>
          <p:cNvPr id="21940" name="Google Shape;21940;p15"/>
          <p:cNvSpPr txBox="1"/>
          <p:nvPr>
            <p:ph idx="1" type="subTitle"/>
          </p:nvPr>
        </p:nvSpPr>
        <p:spPr>
          <a:xfrm>
            <a:off x="5006396" y="3542775"/>
            <a:ext cx="2413500" cy="48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200"/>
              </a:spcAft>
              <a:buSzPts val="1400"/>
              <a:buNone/>
            </a:pPr>
            <a:r>
              <a:rPr lang="en"/>
              <a:t>Venus is the second planet from the Sun</a:t>
            </a:r>
            <a:endParaRPr/>
          </a:p>
        </p:txBody>
      </p:sp>
      <p:pic>
        <p:nvPicPr>
          <p:cNvPr id="21941" name="Google Shape;21941;p15"/>
          <p:cNvPicPr preferRelativeResize="0"/>
          <p:nvPr/>
        </p:nvPicPr>
        <p:blipFill rotWithShape="1">
          <a:blip r:embed="rId3">
            <a:alphaModFix/>
          </a:blip>
          <a:srcRect b="0" l="0" r="0" t="0"/>
          <a:stretch/>
        </p:blipFill>
        <p:spPr>
          <a:xfrm>
            <a:off x="7610811" y="315995"/>
            <a:ext cx="1215000" cy="1170000"/>
          </a:xfrm>
          <a:prstGeom prst="rect">
            <a:avLst/>
          </a:prstGeom>
          <a:noFill/>
          <a:ln>
            <a:noFill/>
          </a:ln>
        </p:spPr>
      </p:pic>
      <p:pic>
        <p:nvPicPr>
          <p:cNvPr id="21942" name="Google Shape;21942;p15"/>
          <p:cNvPicPr preferRelativeResize="0"/>
          <p:nvPr/>
        </p:nvPicPr>
        <p:blipFill rotWithShape="1">
          <a:blip r:embed="rId4">
            <a:alphaModFix/>
          </a:blip>
          <a:srcRect b="0" l="0" r="0" t="0"/>
          <a:stretch/>
        </p:blipFill>
        <p:spPr>
          <a:xfrm>
            <a:off x="345017" y="3785175"/>
            <a:ext cx="1248750" cy="1170000"/>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46" name="Shape 21946"/>
        <p:cNvGrpSpPr/>
        <p:nvPr/>
      </p:nvGrpSpPr>
      <p:grpSpPr>
        <a:xfrm>
          <a:off x="0" y="0"/>
          <a:ext cx="0" cy="0"/>
          <a:chOff x="0" y="0"/>
          <a:chExt cx="0" cy="0"/>
        </a:xfrm>
      </p:grpSpPr>
      <p:sp>
        <p:nvSpPr>
          <p:cNvPr id="21947" name="Google Shape;21947;p16"/>
          <p:cNvSpPr txBox="1"/>
          <p:nvPr>
            <p:ph type="title"/>
          </p:nvPr>
        </p:nvSpPr>
        <p:spPr>
          <a:xfrm>
            <a:off x="862250" y="2979917"/>
            <a:ext cx="20520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500"/>
              <a:buNone/>
            </a:pPr>
            <a:r>
              <a:rPr lang="en"/>
              <a:t>Mercury</a:t>
            </a:r>
            <a:endParaRPr/>
          </a:p>
        </p:txBody>
      </p:sp>
      <p:sp>
        <p:nvSpPr>
          <p:cNvPr id="21948" name="Google Shape;21948;p16"/>
          <p:cNvSpPr txBox="1"/>
          <p:nvPr>
            <p:ph idx="1" type="subTitle"/>
          </p:nvPr>
        </p:nvSpPr>
        <p:spPr>
          <a:xfrm>
            <a:off x="720000" y="3384844"/>
            <a:ext cx="2336400" cy="779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It’s the closest planet to the Sun and the smallest in the Solar System</a:t>
            </a:r>
            <a:endParaRPr/>
          </a:p>
        </p:txBody>
      </p:sp>
      <p:sp>
        <p:nvSpPr>
          <p:cNvPr id="21949" name="Google Shape;21949;p16"/>
          <p:cNvSpPr txBox="1"/>
          <p:nvPr>
            <p:ph idx="2" type="title"/>
          </p:nvPr>
        </p:nvSpPr>
        <p:spPr>
          <a:xfrm>
            <a:off x="3546000" y="2979917"/>
            <a:ext cx="20520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500"/>
              <a:buNone/>
            </a:pPr>
            <a:r>
              <a:rPr lang="en"/>
              <a:t>Venus</a:t>
            </a:r>
            <a:endParaRPr/>
          </a:p>
        </p:txBody>
      </p:sp>
      <p:sp>
        <p:nvSpPr>
          <p:cNvPr id="21950" name="Google Shape;21950;p16"/>
          <p:cNvSpPr txBox="1"/>
          <p:nvPr>
            <p:ph idx="3" type="subTitle"/>
          </p:nvPr>
        </p:nvSpPr>
        <p:spPr>
          <a:xfrm>
            <a:off x="3403800" y="3384844"/>
            <a:ext cx="2336400" cy="779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Venus has a beautiful name and is the second planet from the Sun</a:t>
            </a:r>
            <a:endParaRPr/>
          </a:p>
        </p:txBody>
      </p:sp>
      <p:sp>
        <p:nvSpPr>
          <p:cNvPr id="21951" name="Google Shape;21951;p16"/>
          <p:cNvSpPr txBox="1"/>
          <p:nvPr>
            <p:ph idx="4" type="title"/>
          </p:nvPr>
        </p:nvSpPr>
        <p:spPr>
          <a:xfrm>
            <a:off x="6229800" y="2979917"/>
            <a:ext cx="20520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500"/>
              <a:buNone/>
            </a:pPr>
            <a:r>
              <a:rPr lang="en"/>
              <a:t>Mars</a:t>
            </a:r>
            <a:endParaRPr/>
          </a:p>
        </p:txBody>
      </p:sp>
      <p:sp>
        <p:nvSpPr>
          <p:cNvPr id="21952" name="Google Shape;21952;p16"/>
          <p:cNvSpPr txBox="1"/>
          <p:nvPr>
            <p:ph idx="5" type="subTitle"/>
          </p:nvPr>
        </p:nvSpPr>
        <p:spPr>
          <a:xfrm>
            <a:off x="6087600" y="3384844"/>
            <a:ext cx="2336400" cy="779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Despite being red, Mars is actually a cold place. It’s full of iron oxide dust</a:t>
            </a:r>
            <a:endParaRPr/>
          </a:p>
        </p:txBody>
      </p:sp>
      <p:grpSp>
        <p:nvGrpSpPr>
          <p:cNvPr id="21953" name="Google Shape;21953;p16"/>
          <p:cNvGrpSpPr/>
          <p:nvPr/>
        </p:nvGrpSpPr>
        <p:grpSpPr>
          <a:xfrm>
            <a:off x="1627756" y="2414552"/>
            <a:ext cx="520888" cy="489170"/>
            <a:chOff x="1627761" y="1934160"/>
            <a:chExt cx="520888" cy="489170"/>
          </a:xfrm>
        </p:grpSpPr>
        <p:sp>
          <p:nvSpPr>
            <p:cNvPr id="21954" name="Google Shape;21954;p16"/>
            <p:cNvSpPr/>
            <p:nvPr/>
          </p:nvSpPr>
          <p:spPr>
            <a:xfrm>
              <a:off x="1712739" y="1993970"/>
              <a:ext cx="369679" cy="369945"/>
            </a:xfrm>
            <a:custGeom>
              <a:rect b="b" l="l" r="r" t="t"/>
              <a:pathLst>
                <a:path extrusionOk="0" h="11127" w="11119">
                  <a:moveTo>
                    <a:pt x="5556" y="1"/>
                  </a:moveTo>
                  <a:cubicBezTo>
                    <a:pt x="2486" y="1"/>
                    <a:pt x="1" y="2493"/>
                    <a:pt x="1" y="5563"/>
                  </a:cubicBezTo>
                  <a:cubicBezTo>
                    <a:pt x="1" y="8634"/>
                    <a:pt x="1700" y="11126"/>
                    <a:pt x="5556" y="11126"/>
                  </a:cubicBezTo>
                  <a:cubicBezTo>
                    <a:pt x="8627" y="11126"/>
                    <a:pt x="11119" y="9055"/>
                    <a:pt x="11119" y="5563"/>
                  </a:cubicBezTo>
                  <a:cubicBezTo>
                    <a:pt x="11119" y="2493"/>
                    <a:pt x="9119" y="1"/>
                    <a:pt x="555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5" name="Google Shape;21955;p16"/>
            <p:cNvSpPr/>
            <p:nvPr/>
          </p:nvSpPr>
          <p:spPr>
            <a:xfrm>
              <a:off x="1711076" y="1992541"/>
              <a:ext cx="372771" cy="372804"/>
            </a:xfrm>
            <a:custGeom>
              <a:rect b="b" l="l" r="r" t="t"/>
              <a:pathLst>
                <a:path extrusionOk="0" h="11213" w="11212">
                  <a:moveTo>
                    <a:pt x="5606" y="94"/>
                  </a:moveTo>
                  <a:cubicBezTo>
                    <a:pt x="8905" y="94"/>
                    <a:pt x="11126" y="2315"/>
                    <a:pt x="11126" y="5606"/>
                  </a:cubicBezTo>
                  <a:cubicBezTo>
                    <a:pt x="11126" y="8856"/>
                    <a:pt x="8855" y="11119"/>
                    <a:pt x="5606" y="11119"/>
                  </a:cubicBezTo>
                  <a:cubicBezTo>
                    <a:pt x="2157" y="11119"/>
                    <a:pt x="93" y="9063"/>
                    <a:pt x="93" y="5606"/>
                  </a:cubicBezTo>
                  <a:cubicBezTo>
                    <a:pt x="93" y="2564"/>
                    <a:pt x="2564" y="94"/>
                    <a:pt x="5606" y="94"/>
                  </a:cubicBezTo>
                  <a:close/>
                  <a:moveTo>
                    <a:pt x="5606" y="1"/>
                  </a:moveTo>
                  <a:cubicBezTo>
                    <a:pt x="2521" y="1"/>
                    <a:pt x="1" y="2522"/>
                    <a:pt x="1" y="5606"/>
                  </a:cubicBezTo>
                  <a:cubicBezTo>
                    <a:pt x="1" y="9113"/>
                    <a:pt x="2100" y="11212"/>
                    <a:pt x="5606" y="11212"/>
                  </a:cubicBezTo>
                  <a:cubicBezTo>
                    <a:pt x="8905" y="11212"/>
                    <a:pt x="11212" y="8913"/>
                    <a:pt x="11212" y="5606"/>
                  </a:cubicBezTo>
                  <a:cubicBezTo>
                    <a:pt x="11212" y="2250"/>
                    <a:pt x="8962" y="1"/>
                    <a:pt x="560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6" name="Google Shape;21956;p16"/>
            <p:cNvSpPr/>
            <p:nvPr/>
          </p:nvSpPr>
          <p:spPr>
            <a:xfrm>
              <a:off x="1627761" y="1937285"/>
              <a:ext cx="518528" cy="483153"/>
            </a:xfrm>
            <a:custGeom>
              <a:rect b="b" l="l" r="r" t="t"/>
              <a:pathLst>
                <a:path extrusionOk="0" h="14532" w="15596">
                  <a:moveTo>
                    <a:pt x="7664" y="910"/>
                  </a:moveTo>
                  <a:cubicBezTo>
                    <a:pt x="8393" y="910"/>
                    <a:pt x="9179" y="1130"/>
                    <a:pt x="9312" y="1970"/>
                  </a:cubicBezTo>
                  <a:cubicBezTo>
                    <a:pt x="9433" y="2698"/>
                    <a:pt x="8990" y="3619"/>
                    <a:pt x="8741" y="4276"/>
                  </a:cubicBezTo>
                  <a:cubicBezTo>
                    <a:pt x="8635" y="4616"/>
                    <a:pt x="8424" y="5464"/>
                    <a:pt x="7970" y="5464"/>
                  </a:cubicBezTo>
                  <a:cubicBezTo>
                    <a:pt x="7870" y="5464"/>
                    <a:pt x="7759" y="5423"/>
                    <a:pt x="7634" y="5326"/>
                  </a:cubicBezTo>
                  <a:cubicBezTo>
                    <a:pt x="7034" y="4305"/>
                    <a:pt x="5034" y="1113"/>
                    <a:pt x="7384" y="920"/>
                  </a:cubicBezTo>
                  <a:cubicBezTo>
                    <a:pt x="7475" y="914"/>
                    <a:pt x="7569" y="910"/>
                    <a:pt x="7664" y="910"/>
                  </a:cubicBezTo>
                  <a:close/>
                  <a:moveTo>
                    <a:pt x="11350" y="1967"/>
                  </a:moveTo>
                  <a:cubicBezTo>
                    <a:pt x="11600" y="1967"/>
                    <a:pt x="11874" y="2078"/>
                    <a:pt x="12175" y="2334"/>
                  </a:cubicBezTo>
                  <a:cubicBezTo>
                    <a:pt x="12782" y="2848"/>
                    <a:pt x="13361" y="3655"/>
                    <a:pt x="12804" y="4441"/>
                  </a:cubicBezTo>
                  <a:cubicBezTo>
                    <a:pt x="12375" y="5048"/>
                    <a:pt x="11411" y="5376"/>
                    <a:pt x="10769" y="5669"/>
                  </a:cubicBezTo>
                  <a:cubicBezTo>
                    <a:pt x="10532" y="5796"/>
                    <a:pt x="10055" y="6081"/>
                    <a:pt x="9695" y="6081"/>
                  </a:cubicBezTo>
                  <a:cubicBezTo>
                    <a:pt x="9466" y="6081"/>
                    <a:pt x="9285" y="5966"/>
                    <a:pt x="9240" y="5626"/>
                  </a:cubicBezTo>
                  <a:cubicBezTo>
                    <a:pt x="9484" y="4669"/>
                    <a:pt x="10113" y="1967"/>
                    <a:pt x="11350" y="1967"/>
                  </a:cubicBezTo>
                  <a:close/>
                  <a:moveTo>
                    <a:pt x="4424" y="2461"/>
                  </a:moveTo>
                  <a:cubicBezTo>
                    <a:pt x="4646" y="2461"/>
                    <a:pt x="4873" y="2529"/>
                    <a:pt x="5099" y="2691"/>
                  </a:cubicBezTo>
                  <a:cubicBezTo>
                    <a:pt x="5706" y="3120"/>
                    <a:pt x="6034" y="4084"/>
                    <a:pt x="6327" y="4726"/>
                  </a:cubicBezTo>
                  <a:cubicBezTo>
                    <a:pt x="6534" y="5112"/>
                    <a:pt x="7162" y="6133"/>
                    <a:pt x="6284" y="6254"/>
                  </a:cubicBezTo>
                  <a:cubicBezTo>
                    <a:pt x="5142" y="5955"/>
                    <a:pt x="1471" y="5112"/>
                    <a:pt x="2992" y="3312"/>
                  </a:cubicBezTo>
                  <a:cubicBezTo>
                    <a:pt x="3359" y="2880"/>
                    <a:pt x="3874" y="2461"/>
                    <a:pt x="4424" y="2461"/>
                  </a:cubicBezTo>
                  <a:close/>
                  <a:moveTo>
                    <a:pt x="8097" y="6157"/>
                  </a:moveTo>
                  <a:cubicBezTo>
                    <a:pt x="8154" y="6157"/>
                    <a:pt x="8211" y="6161"/>
                    <a:pt x="8269" y="6169"/>
                  </a:cubicBezTo>
                  <a:cubicBezTo>
                    <a:pt x="8362" y="6190"/>
                    <a:pt x="8526" y="6269"/>
                    <a:pt x="8598" y="6304"/>
                  </a:cubicBezTo>
                  <a:cubicBezTo>
                    <a:pt x="8748" y="6354"/>
                    <a:pt x="8898" y="6519"/>
                    <a:pt x="8955" y="6569"/>
                  </a:cubicBezTo>
                  <a:cubicBezTo>
                    <a:pt x="9098" y="6726"/>
                    <a:pt x="9233" y="6961"/>
                    <a:pt x="9240" y="7176"/>
                  </a:cubicBezTo>
                  <a:cubicBezTo>
                    <a:pt x="9269" y="7740"/>
                    <a:pt x="8898" y="8375"/>
                    <a:pt x="8276" y="8375"/>
                  </a:cubicBezTo>
                  <a:cubicBezTo>
                    <a:pt x="8252" y="8375"/>
                    <a:pt x="8227" y="8375"/>
                    <a:pt x="8204" y="8375"/>
                  </a:cubicBezTo>
                  <a:cubicBezTo>
                    <a:pt x="7965" y="8375"/>
                    <a:pt x="7763" y="8369"/>
                    <a:pt x="7555" y="8240"/>
                  </a:cubicBezTo>
                  <a:cubicBezTo>
                    <a:pt x="7327" y="8097"/>
                    <a:pt x="7134" y="7797"/>
                    <a:pt x="7062" y="7554"/>
                  </a:cubicBezTo>
                  <a:cubicBezTo>
                    <a:pt x="6884" y="7011"/>
                    <a:pt x="7234" y="6426"/>
                    <a:pt x="7684" y="6240"/>
                  </a:cubicBezTo>
                  <a:cubicBezTo>
                    <a:pt x="7812" y="6184"/>
                    <a:pt x="7952" y="6157"/>
                    <a:pt x="8097" y="6157"/>
                  </a:cubicBezTo>
                  <a:close/>
                  <a:moveTo>
                    <a:pt x="13478" y="5611"/>
                  </a:moveTo>
                  <a:cubicBezTo>
                    <a:pt x="14063" y="5611"/>
                    <a:pt x="14502" y="5899"/>
                    <a:pt x="14567" y="6726"/>
                  </a:cubicBezTo>
                  <a:cubicBezTo>
                    <a:pt x="14632" y="7511"/>
                    <a:pt x="14482" y="8490"/>
                    <a:pt x="13525" y="8654"/>
                  </a:cubicBezTo>
                  <a:cubicBezTo>
                    <a:pt x="13438" y="8668"/>
                    <a:pt x="13349" y="8675"/>
                    <a:pt x="13257" y="8675"/>
                  </a:cubicBezTo>
                  <a:cubicBezTo>
                    <a:pt x="12577" y="8675"/>
                    <a:pt x="11797" y="8309"/>
                    <a:pt x="11211" y="8083"/>
                  </a:cubicBezTo>
                  <a:cubicBezTo>
                    <a:pt x="10804" y="7954"/>
                    <a:pt x="9633" y="7668"/>
                    <a:pt x="10169" y="6976"/>
                  </a:cubicBezTo>
                  <a:cubicBezTo>
                    <a:pt x="10826" y="6587"/>
                    <a:pt x="12400" y="5611"/>
                    <a:pt x="13478" y="5611"/>
                  </a:cubicBezTo>
                  <a:close/>
                  <a:moveTo>
                    <a:pt x="2894" y="6155"/>
                  </a:moveTo>
                  <a:cubicBezTo>
                    <a:pt x="3570" y="6155"/>
                    <a:pt x="4355" y="6520"/>
                    <a:pt x="4934" y="6747"/>
                  </a:cubicBezTo>
                  <a:cubicBezTo>
                    <a:pt x="5349" y="6876"/>
                    <a:pt x="6520" y="7161"/>
                    <a:pt x="5984" y="7854"/>
                  </a:cubicBezTo>
                  <a:cubicBezTo>
                    <a:pt x="5327" y="8243"/>
                    <a:pt x="3755" y="9219"/>
                    <a:pt x="2676" y="9219"/>
                  </a:cubicBezTo>
                  <a:cubicBezTo>
                    <a:pt x="2090" y="9219"/>
                    <a:pt x="1649" y="8931"/>
                    <a:pt x="1578" y="8104"/>
                  </a:cubicBezTo>
                  <a:cubicBezTo>
                    <a:pt x="1514" y="7311"/>
                    <a:pt x="1678" y="6333"/>
                    <a:pt x="2628" y="6176"/>
                  </a:cubicBezTo>
                  <a:cubicBezTo>
                    <a:pt x="2714" y="6162"/>
                    <a:pt x="2803" y="6155"/>
                    <a:pt x="2894" y="6155"/>
                  </a:cubicBezTo>
                  <a:close/>
                  <a:moveTo>
                    <a:pt x="9876" y="8575"/>
                  </a:moveTo>
                  <a:cubicBezTo>
                    <a:pt x="11018" y="8868"/>
                    <a:pt x="14682" y="9725"/>
                    <a:pt x="13168" y="11510"/>
                  </a:cubicBezTo>
                  <a:cubicBezTo>
                    <a:pt x="12796" y="11943"/>
                    <a:pt x="12283" y="12361"/>
                    <a:pt x="11734" y="12361"/>
                  </a:cubicBezTo>
                  <a:cubicBezTo>
                    <a:pt x="11513" y="12361"/>
                    <a:pt x="11287" y="12293"/>
                    <a:pt x="11061" y="12131"/>
                  </a:cubicBezTo>
                  <a:cubicBezTo>
                    <a:pt x="10454" y="11703"/>
                    <a:pt x="10126" y="10739"/>
                    <a:pt x="9826" y="10096"/>
                  </a:cubicBezTo>
                  <a:cubicBezTo>
                    <a:pt x="9626" y="9718"/>
                    <a:pt x="8998" y="8689"/>
                    <a:pt x="9876" y="8575"/>
                  </a:cubicBezTo>
                  <a:close/>
                  <a:moveTo>
                    <a:pt x="6462" y="8752"/>
                  </a:moveTo>
                  <a:cubicBezTo>
                    <a:pt x="6690" y="8752"/>
                    <a:pt x="6872" y="8866"/>
                    <a:pt x="6920" y="9204"/>
                  </a:cubicBezTo>
                  <a:cubicBezTo>
                    <a:pt x="6676" y="10155"/>
                    <a:pt x="6036" y="12866"/>
                    <a:pt x="4797" y="12866"/>
                  </a:cubicBezTo>
                  <a:cubicBezTo>
                    <a:pt x="4548" y="12866"/>
                    <a:pt x="4276" y="12757"/>
                    <a:pt x="3978" y="12503"/>
                  </a:cubicBezTo>
                  <a:cubicBezTo>
                    <a:pt x="3378" y="11981"/>
                    <a:pt x="2792" y="11182"/>
                    <a:pt x="3356" y="10396"/>
                  </a:cubicBezTo>
                  <a:cubicBezTo>
                    <a:pt x="3785" y="9789"/>
                    <a:pt x="4749" y="9454"/>
                    <a:pt x="5391" y="9161"/>
                  </a:cubicBezTo>
                  <a:cubicBezTo>
                    <a:pt x="5627" y="9034"/>
                    <a:pt x="6101" y="8752"/>
                    <a:pt x="6462" y="8752"/>
                  </a:cubicBezTo>
                  <a:close/>
                  <a:moveTo>
                    <a:pt x="8185" y="9372"/>
                  </a:moveTo>
                  <a:cubicBezTo>
                    <a:pt x="8286" y="9372"/>
                    <a:pt x="8399" y="9414"/>
                    <a:pt x="8526" y="9511"/>
                  </a:cubicBezTo>
                  <a:cubicBezTo>
                    <a:pt x="9126" y="10518"/>
                    <a:pt x="11126" y="13717"/>
                    <a:pt x="8776" y="13909"/>
                  </a:cubicBezTo>
                  <a:cubicBezTo>
                    <a:pt x="8679" y="13917"/>
                    <a:pt x="8579" y="13922"/>
                    <a:pt x="8478" y="13922"/>
                  </a:cubicBezTo>
                  <a:cubicBezTo>
                    <a:pt x="7755" y="13922"/>
                    <a:pt x="6980" y="13694"/>
                    <a:pt x="6848" y="12867"/>
                  </a:cubicBezTo>
                  <a:cubicBezTo>
                    <a:pt x="6720" y="12131"/>
                    <a:pt x="7162" y="11210"/>
                    <a:pt x="7419" y="10553"/>
                  </a:cubicBezTo>
                  <a:cubicBezTo>
                    <a:pt x="7519" y="10214"/>
                    <a:pt x="7728" y="9372"/>
                    <a:pt x="8185" y="9372"/>
                  </a:cubicBezTo>
                  <a:close/>
                  <a:moveTo>
                    <a:pt x="7989" y="0"/>
                  </a:moveTo>
                  <a:cubicBezTo>
                    <a:pt x="7032" y="0"/>
                    <a:pt x="6104" y="167"/>
                    <a:pt x="5227" y="535"/>
                  </a:cubicBezTo>
                  <a:cubicBezTo>
                    <a:pt x="2249" y="1806"/>
                    <a:pt x="0" y="5569"/>
                    <a:pt x="1143" y="9161"/>
                  </a:cubicBezTo>
                  <a:cubicBezTo>
                    <a:pt x="1650" y="10746"/>
                    <a:pt x="2885" y="12731"/>
                    <a:pt x="4377" y="13652"/>
                  </a:cubicBezTo>
                  <a:cubicBezTo>
                    <a:pt x="5738" y="14490"/>
                    <a:pt x="7069" y="14531"/>
                    <a:pt x="8618" y="14531"/>
                  </a:cubicBezTo>
                  <a:cubicBezTo>
                    <a:pt x="8785" y="14531"/>
                    <a:pt x="8954" y="14531"/>
                    <a:pt x="9126" y="14531"/>
                  </a:cubicBezTo>
                  <a:cubicBezTo>
                    <a:pt x="13211" y="14509"/>
                    <a:pt x="15596" y="10375"/>
                    <a:pt x="15410" y="6647"/>
                  </a:cubicBezTo>
                  <a:cubicBezTo>
                    <a:pt x="15346" y="5248"/>
                    <a:pt x="14482" y="3641"/>
                    <a:pt x="13532" y="2663"/>
                  </a:cubicBezTo>
                  <a:cubicBezTo>
                    <a:pt x="13218" y="2313"/>
                    <a:pt x="12240" y="1277"/>
                    <a:pt x="11218" y="920"/>
                  </a:cubicBezTo>
                  <a:cubicBezTo>
                    <a:pt x="10747" y="699"/>
                    <a:pt x="9669" y="163"/>
                    <a:pt x="9033" y="63"/>
                  </a:cubicBezTo>
                  <a:cubicBezTo>
                    <a:pt x="8682" y="22"/>
                    <a:pt x="8334" y="0"/>
                    <a:pt x="7989"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7" name="Google Shape;21957;p16"/>
            <p:cNvSpPr/>
            <p:nvPr/>
          </p:nvSpPr>
          <p:spPr>
            <a:xfrm>
              <a:off x="1639131" y="1934160"/>
              <a:ext cx="509518" cy="489170"/>
            </a:xfrm>
            <a:custGeom>
              <a:rect b="b" l="l" r="r" t="t"/>
              <a:pathLst>
                <a:path extrusionOk="0" h="14713" w="15325">
                  <a:moveTo>
                    <a:pt x="7626" y="141"/>
                  </a:moveTo>
                  <a:cubicBezTo>
                    <a:pt x="8053" y="141"/>
                    <a:pt x="8474" y="186"/>
                    <a:pt x="8863" y="293"/>
                  </a:cubicBezTo>
                  <a:cubicBezTo>
                    <a:pt x="9520" y="472"/>
                    <a:pt x="10127" y="814"/>
                    <a:pt x="10755" y="1078"/>
                  </a:cubicBezTo>
                  <a:cubicBezTo>
                    <a:pt x="11505" y="1407"/>
                    <a:pt x="12140" y="1885"/>
                    <a:pt x="12719" y="2464"/>
                  </a:cubicBezTo>
                  <a:cubicBezTo>
                    <a:pt x="13868" y="3613"/>
                    <a:pt x="14818" y="5113"/>
                    <a:pt x="14925" y="6784"/>
                  </a:cubicBezTo>
                  <a:cubicBezTo>
                    <a:pt x="14926" y="6788"/>
                    <a:pt x="14929" y="6791"/>
                    <a:pt x="14933" y="6794"/>
                  </a:cubicBezTo>
                  <a:lnTo>
                    <a:pt x="14933" y="6794"/>
                  </a:lnTo>
                  <a:cubicBezTo>
                    <a:pt x="15035" y="9324"/>
                    <a:pt x="14035" y="12072"/>
                    <a:pt x="11933" y="13575"/>
                  </a:cubicBezTo>
                  <a:cubicBezTo>
                    <a:pt x="10759" y="14416"/>
                    <a:pt x="9478" y="14579"/>
                    <a:pt x="8095" y="14579"/>
                  </a:cubicBezTo>
                  <a:cubicBezTo>
                    <a:pt x="7964" y="14579"/>
                    <a:pt x="7832" y="14577"/>
                    <a:pt x="7699" y="14575"/>
                  </a:cubicBezTo>
                  <a:cubicBezTo>
                    <a:pt x="6035" y="14539"/>
                    <a:pt x="4471" y="14175"/>
                    <a:pt x="3229" y="12989"/>
                  </a:cubicBezTo>
                  <a:cubicBezTo>
                    <a:pt x="1058" y="10897"/>
                    <a:pt x="1" y="7705"/>
                    <a:pt x="1079" y="4827"/>
                  </a:cubicBezTo>
                  <a:cubicBezTo>
                    <a:pt x="1586" y="3478"/>
                    <a:pt x="2500" y="2264"/>
                    <a:pt x="3657" y="1407"/>
                  </a:cubicBezTo>
                  <a:cubicBezTo>
                    <a:pt x="4321" y="921"/>
                    <a:pt x="5064" y="564"/>
                    <a:pt x="5871" y="364"/>
                  </a:cubicBezTo>
                  <a:cubicBezTo>
                    <a:pt x="6414" y="231"/>
                    <a:pt x="7025" y="141"/>
                    <a:pt x="7626" y="141"/>
                  </a:cubicBezTo>
                  <a:close/>
                  <a:moveTo>
                    <a:pt x="7690" y="0"/>
                  </a:moveTo>
                  <a:cubicBezTo>
                    <a:pt x="6611" y="0"/>
                    <a:pt x="5495" y="275"/>
                    <a:pt x="4585" y="707"/>
                  </a:cubicBezTo>
                  <a:cubicBezTo>
                    <a:pt x="3279" y="1321"/>
                    <a:pt x="2193" y="2364"/>
                    <a:pt x="1450" y="3585"/>
                  </a:cubicBezTo>
                  <a:cubicBezTo>
                    <a:pt x="636" y="4927"/>
                    <a:pt x="229" y="6527"/>
                    <a:pt x="415" y="8084"/>
                  </a:cubicBezTo>
                  <a:cubicBezTo>
                    <a:pt x="601" y="9683"/>
                    <a:pt x="1415" y="11233"/>
                    <a:pt x="2436" y="12461"/>
                  </a:cubicBezTo>
                  <a:cubicBezTo>
                    <a:pt x="3521" y="13761"/>
                    <a:pt x="4949" y="14489"/>
                    <a:pt x="6642" y="14639"/>
                  </a:cubicBezTo>
                  <a:cubicBezTo>
                    <a:pt x="7138" y="14681"/>
                    <a:pt x="7648" y="14712"/>
                    <a:pt x="8160" y="14712"/>
                  </a:cubicBezTo>
                  <a:cubicBezTo>
                    <a:pt x="9136" y="14712"/>
                    <a:pt x="10117" y="14597"/>
                    <a:pt x="11012" y="14218"/>
                  </a:cubicBezTo>
                  <a:cubicBezTo>
                    <a:pt x="13889" y="12997"/>
                    <a:pt x="15324" y="9693"/>
                    <a:pt x="15190" y="6709"/>
                  </a:cubicBezTo>
                  <a:lnTo>
                    <a:pt x="15190" y="6709"/>
                  </a:lnTo>
                  <a:cubicBezTo>
                    <a:pt x="15190" y="6708"/>
                    <a:pt x="15190" y="6707"/>
                    <a:pt x="15190" y="6705"/>
                  </a:cubicBezTo>
                  <a:lnTo>
                    <a:pt x="15190" y="6705"/>
                  </a:lnTo>
                  <a:cubicBezTo>
                    <a:pt x="15190" y="6705"/>
                    <a:pt x="15190" y="6705"/>
                    <a:pt x="15190" y="6705"/>
                  </a:cubicBezTo>
                  <a:cubicBezTo>
                    <a:pt x="15190" y="6705"/>
                    <a:pt x="15189" y="6704"/>
                    <a:pt x="15189" y="6703"/>
                  </a:cubicBezTo>
                  <a:lnTo>
                    <a:pt x="15189" y="6703"/>
                  </a:lnTo>
                  <a:cubicBezTo>
                    <a:pt x="15088" y="5076"/>
                    <a:pt x="14182" y="3606"/>
                    <a:pt x="13076" y="2464"/>
                  </a:cubicBezTo>
                  <a:cubicBezTo>
                    <a:pt x="12048" y="1407"/>
                    <a:pt x="10748" y="729"/>
                    <a:pt x="9363" y="257"/>
                  </a:cubicBezTo>
                  <a:cubicBezTo>
                    <a:pt x="8841" y="80"/>
                    <a:pt x="8271" y="0"/>
                    <a:pt x="7690" y="0"/>
                  </a:cubicBezTo>
                  <a:close/>
                </a:path>
              </a:pathLst>
            </a:custGeom>
            <a:solidFill>
              <a:srgbClr val="F4DF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8" name="Google Shape;21958;p16"/>
            <p:cNvSpPr/>
            <p:nvPr/>
          </p:nvSpPr>
          <p:spPr>
            <a:xfrm>
              <a:off x="1919531" y="2000786"/>
              <a:ext cx="152074" cy="140471"/>
            </a:xfrm>
            <a:custGeom>
              <a:rect b="b" l="l" r="r" t="t"/>
              <a:pathLst>
                <a:path extrusionOk="0" h="4225" w="4574">
                  <a:moveTo>
                    <a:pt x="2537" y="131"/>
                  </a:moveTo>
                  <a:cubicBezTo>
                    <a:pt x="2800" y="131"/>
                    <a:pt x="3056" y="279"/>
                    <a:pt x="3283" y="466"/>
                  </a:cubicBezTo>
                  <a:lnTo>
                    <a:pt x="3283" y="466"/>
                  </a:lnTo>
                  <a:cubicBezTo>
                    <a:pt x="3284" y="466"/>
                    <a:pt x="3284" y="467"/>
                    <a:pt x="3285" y="467"/>
                  </a:cubicBezTo>
                  <a:cubicBezTo>
                    <a:pt x="3285" y="467"/>
                    <a:pt x="3285" y="467"/>
                    <a:pt x="3285" y="467"/>
                  </a:cubicBezTo>
                  <a:lnTo>
                    <a:pt x="3285" y="467"/>
                  </a:lnTo>
                  <a:cubicBezTo>
                    <a:pt x="3285" y="467"/>
                    <a:pt x="3286" y="467"/>
                    <a:pt x="3286" y="468"/>
                  </a:cubicBezTo>
                  <a:lnTo>
                    <a:pt x="3286" y="468"/>
                  </a:lnTo>
                  <a:cubicBezTo>
                    <a:pt x="3785" y="903"/>
                    <a:pt x="4327" y="1560"/>
                    <a:pt x="4049" y="2274"/>
                  </a:cubicBezTo>
                  <a:cubicBezTo>
                    <a:pt x="3813" y="2916"/>
                    <a:pt x="3064" y="3238"/>
                    <a:pt x="2471" y="3495"/>
                  </a:cubicBezTo>
                  <a:cubicBezTo>
                    <a:pt x="2107" y="3652"/>
                    <a:pt x="1750" y="3859"/>
                    <a:pt x="1371" y="4009"/>
                  </a:cubicBezTo>
                  <a:cubicBezTo>
                    <a:pt x="1229" y="4067"/>
                    <a:pt x="1109" y="4093"/>
                    <a:pt x="1011" y="4093"/>
                  </a:cubicBezTo>
                  <a:cubicBezTo>
                    <a:pt x="654" y="4093"/>
                    <a:pt x="581" y="3742"/>
                    <a:pt x="693" y="3316"/>
                  </a:cubicBezTo>
                  <a:cubicBezTo>
                    <a:pt x="886" y="2602"/>
                    <a:pt x="1086" y="1867"/>
                    <a:pt x="1421" y="1210"/>
                  </a:cubicBezTo>
                  <a:cubicBezTo>
                    <a:pt x="1586" y="881"/>
                    <a:pt x="1785" y="524"/>
                    <a:pt x="2085" y="296"/>
                  </a:cubicBezTo>
                  <a:cubicBezTo>
                    <a:pt x="2235" y="179"/>
                    <a:pt x="2387" y="131"/>
                    <a:pt x="2537" y="131"/>
                  </a:cubicBezTo>
                  <a:close/>
                  <a:moveTo>
                    <a:pt x="2646" y="1"/>
                  </a:moveTo>
                  <a:cubicBezTo>
                    <a:pt x="1678" y="1"/>
                    <a:pt x="1030" y="1407"/>
                    <a:pt x="729" y="2324"/>
                  </a:cubicBezTo>
                  <a:cubicBezTo>
                    <a:pt x="586" y="2752"/>
                    <a:pt x="0" y="4002"/>
                    <a:pt x="686" y="4202"/>
                  </a:cubicBezTo>
                  <a:cubicBezTo>
                    <a:pt x="745" y="4218"/>
                    <a:pt x="807" y="4225"/>
                    <a:pt x="870" y="4225"/>
                  </a:cubicBezTo>
                  <a:cubicBezTo>
                    <a:pt x="1112" y="4225"/>
                    <a:pt x="1374" y="4121"/>
                    <a:pt x="1578" y="4030"/>
                  </a:cubicBezTo>
                  <a:cubicBezTo>
                    <a:pt x="2035" y="3823"/>
                    <a:pt x="2492" y="3609"/>
                    <a:pt x="2935" y="3395"/>
                  </a:cubicBezTo>
                  <a:cubicBezTo>
                    <a:pt x="3464" y="3145"/>
                    <a:pt x="4078" y="2802"/>
                    <a:pt x="4299" y="2224"/>
                  </a:cubicBezTo>
                  <a:cubicBezTo>
                    <a:pt x="4574" y="1512"/>
                    <a:pt x="4043" y="843"/>
                    <a:pt x="3535" y="386"/>
                  </a:cubicBezTo>
                  <a:lnTo>
                    <a:pt x="3535" y="386"/>
                  </a:lnTo>
                  <a:cubicBezTo>
                    <a:pt x="3536" y="379"/>
                    <a:pt x="3534" y="373"/>
                    <a:pt x="3528" y="367"/>
                  </a:cubicBezTo>
                  <a:cubicBezTo>
                    <a:pt x="3210" y="109"/>
                    <a:pt x="2916" y="1"/>
                    <a:pt x="2646" y="1"/>
                  </a:cubicBezTo>
                  <a:close/>
                </a:path>
              </a:pathLst>
            </a:custGeom>
            <a:solidFill>
              <a:srgbClr val="F4DF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9" name="Google Shape;21959;p16"/>
            <p:cNvSpPr/>
            <p:nvPr/>
          </p:nvSpPr>
          <p:spPr>
            <a:xfrm>
              <a:off x="1804133" y="1965611"/>
              <a:ext cx="140105" cy="155864"/>
            </a:xfrm>
            <a:custGeom>
              <a:rect b="b" l="l" r="r" t="t"/>
              <a:pathLst>
                <a:path extrusionOk="0" h="4688" w="4214">
                  <a:moveTo>
                    <a:pt x="2322" y="122"/>
                  </a:moveTo>
                  <a:cubicBezTo>
                    <a:pt x="2794" y="122"/>
                    <a:pt x="3291" y="210"/>
                    <a:pt x="3614" y="568"/>
                  </a:cubicBezTo>
                  <a:cubicBezTo>
                    <a:pt x="4078" y="1089"/>
                    <a:pt x="3893" y="1868"/>
                    <a:pt x="3693" y="2453"/>
                  </a:cubicBezTo>
                  <a:cubicBezTo>
                    <a:pt x="3543" y="2910"/>
                    <a:pt x="3357" y="3346"/>
                    <a:pt x="3200" y="3803"/>
                  </a:cubicBezTo>
                  <a:cubicBezTo>
                    <a:pt x="3136" y="3989"/>
                    <a:pt x="3057" y="4274"/>
                    <a:pt x="2907" y="4417"/>
                  </a:cubicBezTo>
                  <a:cubicBezTo>
                    <a:pt x="2821" y="4497"/>
                    <a:pt x="2744" y="4529"/>
                    <a:pt x="2676" y="4529"/>
                  </a:cubicBezTo>
                  <a:cubicBezTo>
                    <a:pt x="2513" y="4529"/>
                    <a:pt x="2396" y="4345"/>
                    <a:pt x="2300" y="4189"/>
                  </a:cubicBezTo>
                  <a:cubicBezTo>
                    <a:pt x="1765" y="3296"/>
                    <a:pt x="1" y="347"/>
                    <a:pt x="2050" y="132"/>
                  </a:cubicBezTo>
                  <a:cubicBezTo>
                    <a:pt x="2058" y="132"/>
                    <a:pt x="2066" y="131"/>
                    <a:pt x="2074" y="129"/>
                  </a:cubicBezTo>
                  <a:lnTo>
                    <a:pt x="2074" y="129"/>
                  </a:lnTo>
                  <a:cubicBezTo>
                    <a:pt x="2155" y="125"/>
                    <a:pt x="2238" y="122"/>
                    <a:pt x="2322" y="122"/>
                  </a:cubicBezTo>
                  <a:close/>
                  <a:moveTo>
                    <a:pt x="2447" y="1"/>
                  </a:moveTo>
                  <a:cubicBezTo>
                    <a:pt x="2337" y="1"/>
                    <a:pt x="2228" y="5"/>
                    <a:pt x="2122" y="11"/>
                  </a:cubicBezTo>
                  <a:cubicBezTo>
                    <a:pt x="2110" y="11"/>
                    <a:pt x="2096" y="14"/>
                    <a:pt x="2081" y="20"/>
                  </a:cubicBezTo>
                  <a:lnTo>
                    <a:pt x="2081" y="20"/>
                  </a:lnTo>
                  <a:cubicBezTo>
                    <a:pt x="1408" y="94"/>
                    <a:pt x="858" y="423"/>
                    <a:pt x="836" y="1161"/>
                  </a:cubicBezTo>
                  <a:cubicBezTo>
                    <a:pt x="808" y="2025"/>
                    <a:pt x="1293" y="2903"/>
                    <a:pt x="1693" y="3639"/>
                  </a:cubicBezTo>
                  <a:cubicBezTo>
                    <a:pt x="1898" y="4014"/>
                    <a:pt x="2171" y="4687"/>
                    <a:pt x="2633" y="4687"/>
                  </a:cubicBezTo>
                  <a:cubicBezTo>
                    <a:pt x="2734" y="4687"/>
                    <a:pt x="2844" y="4655"/>
                    <a:pt x="2964" y="4581"/>
                  </a:cubicBezTo>
                  <a:cubicBezTo>
                    <a:pt x="3286" y="4381"/>
                    <a:pt x="3407" y="3946"/>
                    <a:pt x="3507" y="3603"/>
                  </a:cubicBezTo>
                  <a:cubicBezTo>
                    <a:pt x="3685" y="3025"/>
                    <a:pt x="3978" y="2475"/>
                    <a:pt x="4092" y="1875"/>
                  </a:cubicBezTo>
                  <a:cubicBezTo>
                    <a:pt x="4214" y="1296"/>
                    <a:pt x="4157" y="639"/>
                    <a:pt x="3621" y="282"/>
                  </a:cubicBezTo>
                  <a:cubicBezTo>
                    <a:pt x="3278" y="58"/>
                    <a:pt x="2856" y="1"/>
                    <a:pt x="2447" y="1"/>
                  </a:cubicBezTo>
                  <a:close/>
                </a:path>
              </a:pathLst>
            </a:custGeom>
            <a:solidFill>
              <a:srgbClr val="F4DF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0" name="Google Shape;21960;p16"/>
            <p:cNvSpPr/>
            <p:nvPr/>
          </p:nvSpPr>
          <p:spPr>
            <a:xfrm>
              <a:off x="1855665" y="2140454"/>
              <a:ext cx="85745" cy="77699"/>
            </a:xfrm>
            <a:custGeom>
              <a:rect b="b" l="l" r="r" t="t"/>
              <a:pathLst>
                <a:path extrusionOk="0" h="2337" w="2579">
                  <a:moveTo>
                    <a:pt x="1170" y="116"/>
                  </a:moveTo>
                  <a:cubicBezTo>
                    <a:pt x="1253" y="116"/>
                    <a:pt x="1339" y="129"/>
                    <a:pt x="1429" y="158"/>
                  </a:cubicBezTo>
                  <a:cubicBezTo>
                    <a:pt x="1821" y="286"/>
                    <a:pt x="2171" y="622"/>
                    <a:pt x="2243" y="1036"/>
                  </a:cubicBezTo>
                  <a:cubicBezTo>
                    <a:pt x="2321" y="1515"/>
                    <a:pt x="2021" y="2164"/>
                    <a:pt x="1471" y="2214"/>
                  </a:cubicBezTo>
                  <a:cubicBezTo>
                    <a:pt x="922" y="2214"/>
                    <a:pt x="500" y="1979"/>
                    <a:pt x="329" y="1415"/>
                  </a:cubicBezTo>
                  <a:cubicBezTo>
                    <a:pt x="165" y="860"/>
                    <a:pt x="552" y="116"/>
                    <a:pt x="1170" y="116"/>
                  </a:cubicBezTo>
                  <a:close/>
                  <a:moveTo>
                    <a:pt x="1292" y="0"/>
                  </a:moveTo>
                  <a:cubicBezTo>
                    <a:pt x="668" y="0"/>
                    <a:pt x="92" y="453"/>
                    <a:pt x="29" y="1093"/>
                  </a:cubicBezTo>
                  <a:cubicBezTo>
                    <a:pt x="0" y="1436"/>
                    <a:pt x="150" y="1793"/>
                    <a:pt x="386" y="2036"/>
                  </a:cubicBezTo>
                  <a:cubicBezTo>
                    <a:pt x="646" y="2303"/>
                    <a:pt x="981" y="2335"/>
                    <a:pt x="1339" y="2336"/>
                  </a:cubicBezTo>
                  <a:lnTo>
                    <a:pt x="1339" y="2336"/>
                  </a:lnTo>
                  <a:cubicBezTo>
                    <a:pt x="1343" y="2336"/>
                    <a:pt x="1347" y="2336"/>
                    <a:pt x="1351" y="2336"/>
                  </a:cubicBezTo>
                  <a:cubicBezTo>
                    <a:pt x="1355" y="2336"/>
                    <a:pt x="1360" y="2336"/>
                    <a:pt x="1364" y="2336"/>
                  </a:cubicBezTo>
                  <a:cubicBezTo>
                    <a:pt x="1971" y="2293"/>
                    <a:pt x="2428" y="1879"/>
                    <a:pt x="2500" y="1265"/>
                  </a:cubicBezTo>
                  <a:cubicBezTo>
                    <a:pt x="2578" y="608"/>
                    <a:pt x="1971" y="8"/>
                    <a:pt x="1321" y="1"/>
                  </a:cubicBezTo>
                  <a:cubicBezTo>
                    <a:pt x="1312" y="0"/>
                    <a:pt x="1302" y="0"/>
                    <a:pt x="1292" y="0"/>
                  </a:cubicBezTo>
                  <a:close/>
                </a:path>
              </a:pathLst>
            </a:custGeom>
            <a:solidFill>
              <a:srgbClr val="F4DF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1" name="Google Shape;21961;p16"/>
            <p:cNvSpPr/>
            <p:nvPr/>
          </p:nvSpPr>
          <p:spPr>
            <a:xfrm>
              <a:off x="1681121" y="2016977"/>
              <a:ext cx="177176" cy="129433"/>
            </a:xfrm>
            <a:custGeom>
              <a:rect b="b" l="l" r="r" t="t"/>
              <a:pathLst>
                <a:path extrusionOk="0" h="3893" w="5329">
                  <a:moveTo>
                    <a:pt x="2785" y="126"/>
                  </a:moveTo>
                  <a:cubicBezTo>
                    <a:pt x="2893" y="126"/>
                    <a:pt x="3003" y="145"/>
                    <a:pt x="3115" y="187"/>
                  </a:cubicBezTo>
                  <a:cubicBezTo>
                    <a:pt x="3465" y="323"/>
                    <a:pt x="3722" y="623"/>
                    <a:pt x="3915" y="930"/>
                  </a:cubicBezTo>
                  <a:cubicBezTo>
                    <a:pt x="4201" y="1372"/>
                    <a:pt x="4365" y="1879"/>
                    <a:pt x="4601" y="2358"/>
                  </a:cubicBezTo>
                  <a:cubicBezTo>
                    <a:pt x="4750" y="2679"/>
                    <a:pt x="5000" y="3008"/>
                    <a:pt x="5000" y="3379"/>
                  </a:cubicBezTo>
                  <a:cubicBezTo>
                    <a:pt x="5004" y="3663"/>
                    <a:pt x="4863" y="3745"/>
                    <a:pt x="4681" y="3745"/>
                  </a:cubicBezTo>
                  <a:cubicBezTo>
                    <a:pt x="4487" y="3745"/>
                    <a:pt x="4245" y="3652"/>
                    <a:pt x="4079" y="3608"/>
                  </a:cubicBezTo>
                  <a:cubicBezTo>
                    <a:pt x="2987" y="3308"/>
                    <a:pt x="225" y="2487"/>
                    <a:pt x="1507" y="910"/>
                  </a:cubicBezTo>
                  <a:lnTo>
                    <a:pt x="1507" y="910"/>
                  </a:lnTo>
                  <a:cubicBezTo>
                    <a:pt x="1508" y="910"/>
                    <a:pt x="1508" y="909"/>
                    <a:pt x="1509" y="908"/>
                  </a:cubicBezTo>
                  <a:lnTo>
                    <a:pt x="1509" y="908"/>
                  </a:lnTo>
                  <a:cubicBezTo>
                    <a:pt x="1509" y="908"/>
                    <a:pt x="1509" y="908"/>
                    <a:pt x="1509" y="908"/>
                  </a:cubicBezTo>
                  <a:cubicBezTo>
                    <a:pt x="1509" y="908"/>
                    <a:pt x="1509" y="908"/>
                    <a:pt x="1509" y="907"/>
                  </a:cubicBezTo>
                  <a:lnTo>
                    <a:pt x="1509" y="907"/>
                  </a:lnTo>
                  <a:cubicBezTo>
                    <a:pt x="1828" y="548"/>
                    <a:pt x="2277" y="126"/>
                    <a:pt x="2785" y="126"/>
                  </a:cubicBezTo>
                  <a:close/>
                  <a:moveTo>
                    <a:pt x="2868" y="0"/>
                  </a:moveTo>
                  <a:cubicBezTo>
                    <a:pt x="2820" y="0"/>
                    <a:pt x="2772" y="3"/>
                    <a:pt x="2722" y="9"/>
                  </a:cubicBezTo>
                  <a:cubicBezTo>
                    <a:pt x="2137" y="73"/>
                    <a:pt x="1651" y="487"/>
                    <a:pt x="1273" y="915"/>
                  </a:cubicBezTo>
                  <a:cubicBezTo>
                    <a:pt x="1273" y="915"/>
                    <a:pt x="1273" y="915"/>
                    <a:pt x="1273" y="915"/>
                  </a:cubicBezTo>
                  <a:lnTo>
                    <a:pt x="1273" y="915"/>
                  </a:lnTo>
                  <a:cubicBezTo>
                    <a:pt x="1271" y="917"/>
                    <a:pt x="1270" y="919"/>
                    <a:pt x="1268" y="921"/>
                  </a:cubicBezTo>
                  <a:lnTo>
                    <a:pt x="1268" y="921"/>
                  </a:lnTo>
                  <a:cubicBezTo>
                    <a:pt x="1" y="2488"/>
                    <a:pt x="2531" y="3337"/>
                    <a:pt x="3672" y="3665"/>
                  </a:cubicBezTo>
                  <a:cubicBezTo>
                    <a:pt x="3911" y="3736"/>
                    <a:pt x="4324" y="3893"/>
                    <a:pt x="4670" y="3893"/>
                  </a:cubicBezTo>
                  <a:cubicBezTo>
                    <a:pt x="4945" y="3893"/>
                    <a:pt x="5178" y="3795"/>
                    <a:pt x="5250" y="3479"/>
                  </a:cubicBezTo>
                  <a:cubicBezTo>
                    <a:pt x="5329" y="3115"/>
                    <a:pt x="5072" y="2715"/>
                    <a:pt x="4922" y="2401"/>
                  </a:cubicBezTo>
                  <a:cubicBezTo>
                    <a:pt x="4650" y="1894"/>
                    <a:pt x="4486" y="1344"/>
                    <a:pt x="4172" y="858"/>
                  </a:cubicBezTo>
                  <a:cubicBezTo>
                    <a:pt x="3862" y="384"/>
                    <a:pt x="3437" y="0"/>
                    <a:pt x="2868" y="0"/>
                  </a:cubicBezTo>
                  <a:close/>
                </a:path>
              </a:pathLst>
            </a:custGeom>
            <a:solidFill>
              <a:srgbClr val="F4DF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2" name="Google Shape;21962;p16"/>
            <p:cNvSpPr/>
            <p:nvPr/>
          </p:nvSpPr>
          <p:spPr>
            <a:xfrm>
              <a:off x="1673874" y="2139922"/>
              <a:ext cx="179204" cy="105561"/>
            </a:xfrm>
            <a:custGeom>
              <a:rect b="b" l="l" r="r" t="t"/>
              <a:pathLst>
                <a:path extrusionOk="0" h="3175" w="5390">
                  <a:moveTo>
                    <a:pt x="1485" y="114"/>
                  </a:moveTo>
                  <a:cubicBezTo>
                    <a:pt x="1994" y="114"/>
                    <a:pt x="2564" y="361"/>
                    <a:pt x="2976" y="524"/>
                  </a:cubicBezTo>
                  <a:cubicBezTo>
                    <a:pt x="3455" y="709"/>
                    <a:pt x="5390" y="1231"/>
                    <a:pt x="4262" y="1895"/>
                  </a:cubicBezTo>
                  <a:cubicBezTo>
                    <a:pt x="3629" y="2267"/>
                    <a:pt x="2323" y="3051"/>
                    <a:pt x="1386" y="3051"/>
                  </a:cubicBezTo>
                  <a:cubicBezTo>
                    <a:pt x="831" y="3051"/>
                    <a:pt x="407" y="2777"/>
                    <a:pt x="327" y="1980"/>
                  </a:cubicBezTo>
                  <a:cubicBezTo>
                    <a:pt x="291" y="1459"/>
                    <a:pt x="320" y="824"/>
                    <a:pt x="705" y="424"/>
                  </a:cubicBezTo>
                  <a:cubicBezTo>
                    <a:pt x="917" y="196"/>
                    <a:pt x="1191" y="114"/>
                    <a:pt x="1485" y="114"/>
                  </a:cubicBezTo>
                  <a:close/>
                  <a:moveTo>
                    <a:pt x="1589" y="1"/>
                  </a:moveTo>
                  <a:cubicBezTo>
                    <a:pt x="420" y="1"/>
                    <a:pt x="0" y="985"/>
                    <a:pt x="70" y="2052"/>
                  </a:cubicBezTo>
                  <a:cubicBezTo>
                    <a:pt x="70" y="2054"/>
                    <a:pt x="70" y="2057"/>
                    <a:pt x="71" y="2059"/>
                  </a:cubicBezTo>
                  <a:lnTo>
                    <a:pt x="71" y="2059"/>
                  </a:lnTo>
                  <a:cubicBezTo>
                    <a:pt x="159" y="2896"/>
                    <a:pt x="642" y="3175"/>
                    <a:pt x="1249" y="3175"/>
                  </a:cubicBezTo>
                  <a:cubicBezTo>
                    <a:pt x="2087" y="3175"/>
                    <a:pt x="3162" y="2643"/>
                    <a:pt x="3762" y="2316"/>
                  </a:cubicBezTo>
                  <a:cubicBezTo>
                    <a:pt x="4183" y="2080"/>
                    <a:pt x="5383" y="1573"/>
                    <a:pt x="4619" y="995"/>
                  </a:cubicBezTo>
                  <a:cubicBezTo>
                    <a:pt x="4290" y="745"/>
                    <a:pt x="3862" y="681"/>
                    <a:pt x="3483" y="531"/>
                  </a:cubicBezTo>
                  <a:cubicBezTo>
                    <a:pt x="2905" y="302"/>
                    <a:pt x="2305" y="31"/>
                    <a:pt x="1677" y="2"/>
                  </a:cubicBezTo>
                  <a:cubicBezTo>
                    <a:pt x="1647" y="1"/>
                    <a:pt x="1618" y="1"/>
                    <a:pt x="1589" y="1"/>
                  </a:cubicBezTo>
                  <a:close/>
                </a:path>
              </a:pathLst>
            </a:custGeom>
            <a:solidFill>
              <a:srgbClr val="F4DF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3" name="Google Shape;21963;p16"/>
            <p:cNvSpPr/>
            <p:nvPr/>
          </p:nvSpPr>
          <p:spPr>
            <a:xfrm>
              <a:off x="1720884" y="2226562"/>
              <a:ext cx="152373" cy="140238"/>
            </a:xfrm>
            <a:custGeom>
              <a:rect b="b" l="l" r="r" t="t"/>
              <a:pathLst>
                <a:path extrusionOk="0" h="4218" w="4583">
                  <a:moveTo>
                    <a:pt x="3567" y="125"/>
                  </a:moveTo>
                  <a:cubicBezTo>
                    <a:pt x="3927" y="125"/>
                    <a:pt x="3995" y="476"/>
                    <a:pt x="3883" y="903"/>
                  </a:cubicBezTo>
                  <a:cubicBezTo>
                    <a:pt x="3697" y="1617"/>
                    <a:pt x="3490" y="2352"/>
                    <a:pt x="3162" y="3009"/>
                  </a:cubicBezTo>
                  <a:cubicBezTo>
                    <a:pt x="2990" y="3345"/>
                    <a:pt x="2798" y="3702"/>
                    <a:pt x="2490" y="3923"/>
                  </a:cubicBezTo>
                  <a:cubicBezTo>
                    <a:pt x="2344" y="4038"/>
                    <a:pt x="2196" y="4086"/>
                    <a:pt x="2048" y="4086"/>
                  </a:cubicBezTo>
                  <a:cubicBezTo>
                    <a:pt x="1785" y="4086"/>
                    <a:pt x="1527" y="3935"/>
                    <a:pt x="1298" y="3752"/>
                  </a:cubicBezTo>
                  <a:cubicBezTo>
                    <a:pt x="798" y="3316"/>
                    <a:pt x="255" y="2666"/>
                    <a:pt x="527" y="1952"/>
                  </a:cubicBezTo>
                  <a:cubicBezTo>
                    <a:pt x="770" y="1310"/>
                    <a:pt x="1519" y="988"/>
                    <a:pt x="2112" y="724"/>
                  </a:cubicBezTo>
                  <a:cubicBezTo>
                    <a:pt x="2476" y="567"/>
                    <a:pt x="2833" y="360"/>
                    <a:pt x="3205" y="210"/>
                  </a:cubicBezTo>
                  <a:cubicBezTo>
                    <a:pt x="3349" y="152"/>
                    <a:pt x="3469" y="125"/>
                    <a:pt x="3567" y="125"/>
                  </a:cubicBezTo>
                  <a:close/>
                  <a:moveTo>
                    <a:pt x="3701" y="0"/>
                  </a:moveTo>
                  <a:cubicBezTo>
                    <a:pt x="3462" y="0"/>
                    <a:pt x="3205" y="100"/>
                    <a:pt x="2997" y="196"/>
                  </a:cubicBezTo>
                  <a:cubicBezTo>
                    <a:pt x="2548" y="396"/>
                    <a:pt x="2091" y="610"/>
                    <a:pt x="1641" y="824"/>
                  </a:cubicBezTo>
                  <a:cubicBezTo>
                    <a:pt x="1119" y="1074"/>
                    <a:pt x="498" y="1417"/>
                    <a:pt x="277" y="1995"/>
                  </a:cubicBezTo>
                  <a:cubicBezTo>
                    <a:pt x="1" y="2710"/>
                    <a:pt x="545" y="3382"/>
                    <a:pt x="1048" y="3839"/>
                  </a:cubicBezTo>
                  <a:lnTo>
                    <a:pt x="1048" y="3839"/>
                  </a:lnTo>
                  <a:cubicBezTo>
                    <a:pt x="1048" y="3844"/>
                    <a:pt x="1051" y="3848"/>
                    <a:pt x="1055" y="3852"/>
                  </a:cubicBezTo>
                  <a:cubicBezTo>
                    <a:pt x="1373" y="4109"/>
                    <a:pt x="1667" y="4218"/>
                    <a:pt x="1936" y="4218"/>
                  </a:cubicBezTo>
                  <a:cubicBezTo>
                    <a:pt x="2905" y="4218"/>
                    <a:pt x="3551" y="2812"/>
                    <a:pt x="3847" y="1895"/>
                  </a:cubicBezTo>
                  <a:cubicBezTo>
                    <a:pt x="3990" y="1467"/>
                    <a:pt x="4583" y="217"/>
                    <a:pt x="3890" y="24"/>
                  </a:cubicBezTo>
                  <a:cubicBezTo>
                    <a:pt x="3829" y="7"/>
                    <a:pt x="3766" y="0"/>
                    <a:pt x="3701" y="0"/>
                  </a:cubicBezTo>
                  <a:close/>
                </a:path>
              </a:pathLst>
            </a:custGeom>
            <a:solidFill>
              <a:srgbClr val="F4DF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4" name="Google Shape;21964;p16"/>
            <p:cNvSpPr/>
            <p:nvPr/>
          </p:nvSpPr>
          <p:spPr>
            <a:xfrm>
              <a:off x="1848550" y="2246277"/>
              <a:ext cx="140105" cy="155598"/>
            </a:xfrm>
            <a:custGeom>
              <a:rect b="b" l="l" r="r" t="t"/>
              <a:pathLst>
                <a:path extrusionOk="0" h="4680" w="4214">
                  <a:moveTo>
                    <a:pt x="1533" y="159"/>
                  </a:moveTo>
                  <a:cubicBezTo>
                    <a:pt x="1697" y="159"/>
                    <a:pt x="1812" y="345"/>
                    <a:pt x="1914" y="502"/>
                  </a:cubicBezTo>
                  <a:cubicBezTo>
                    <a:pt x="2449" y="1395"/>
                    <a:pt x="4213" y="4337"/>
                    <a:pt x="2164" y="4551"/>
                  </a:cubicBezTo>
                  <a:cubicBezTo>
                    <a:pt x="2159" y="4552"/>
                    <a:pt x="2154" y="4553"/>
                    <a:pt x="2149" y="4553"/>
                  </a:cubicBezTo>
                  <a:lnTo>
                    <a:pt x="2149" y="4553"/>
                  </a:lnTo>
                  <a:cubicBezTo>
                    <a:pt x="2064" y="4559"/>
                    <a:pt x="1977" y="4562"/>
                    <a:pt x="1888" y="4562"/>
                  </a:cubicBezTo>
                  <a:cubicBezTo>
                    <a:pt x="1420" y="4562"/>
                    <a:pt x="923" y="4474"/>
                    <a:pt x="600" y="4116"/>
                  </a:cubicBezTo>
                  <a:cubicBezTo>
                    <a:pt x="136" y="3601"/>
                    <a:pt x="321" y="2823"/>
                    <a:pt x="521" y="2230"/>
                  </a:cubicBezTo>
                  <a:cubicBezTo>
                    <a:pt x="671" y="1781"/>
                    <a:pt x="857" y="1338"/>
                    <a:pt x="1007" y="888"/>
                  </a:cubicBezTo>
                  <a:cubicBezTo>
                    <a:pt x="1071" y="695"/>
                    <a:pt x="1150" y="410"/>
                    <a:pt x="1307" y="267"/>
                  </a:cubicBezTo>
                  <a:cubicBezTo>
                    <a:pt x="1392" y="190"/>
                    <a:pt x="1466" y="159"/>
                    <a:pt x="1533" y="159"/>
                  </a:cubicBezTo>
                  <a:close/>
                  <a:moveTo>
                    <a:pt x="1585" y="0"/>
                  </a:moveTo>
                  <a:cubicBezTo>
                    <a:pt x="1483" y="0"/>
                    <a:pt x="1372" y="33"/>
                    <a:pt x="1250" y="110"/>
                  </a:cubicBezTo>
                  <a:cubicBezTo>
                    <a:pt x="928" y="302"/>
                    <a:pt x="800" y="745"/>
                    <a:pt x="707" y="1074"/>
                  </a:cubicBezTo>
                  <a:cubicBezTo>
                    <a:pt x="529" y="1652"/>
                    <a:pt x="236" y="2209"/>
                    <a:pt x="114" y="2802"/>
                  </a:cubicBezTo>
                  <a:cubicBezTo>
                    <a:pt x="0" y="3387"/>
                    <a:pt x="50" y="4037"/>
                    <a:pt x="586" y="4394"/>
                  </a:cubicBezTo>
                  <a:cubicBezTo>
                    <a:pt x="946" y="4627"/>
                    <a:pt x="1382" y="4679"/>
                    <a:pt x="1802" y="4679"/>
                  </a:cubicBezTo>
                  <a:cubicBezTo>
                    <a:pt x="1892" y="4679"/>
                    <a:pt x="1982" y="4677"/>
                    <a:pt x="2071" y="4673"/>
                  </a:cubicBezTo>
                  <a:lnTo>
                    <a:pt x="2071" y="4673"/>
                  </a:lnTo>
                  <a:cubicBezTo>
                    <a:pt x="2076" y="4674"/>
                    <a:pt x="2081" y="4674"/>
                    <a:pt x="2087" y="4674"/>
                  </a:cubicBezTo>
                  <a:cubicBezTo>
                    <a:pt x="2095" y="4674"/>
                    <a:pt x="2104" y="4673"/>
                    <a:pt x="2114" y="4673"/>
                  </a:cubicBezTo>
                  <a:cubicBezTo>
                    <a:pt x="2792" y="4601"/>
                    <a:pt x="3356" y="4266"/>
                    <a:pt x="3378" y="3530"/>
                  </a:cubicBezTo>
                  <a:cubicBezTo>
                    <a:pt x="3399" y="2659"/>
                    <a:pt x="2921" y="1788"/>
                    <a:pt x="2521" y="1045"/>
                  </a:cubicBezTo>
                  <a:cubicBezTo>
                    <a:pt x="2316" y="671"/>
                    <a:pt x="2045" y="0"/>
                    <a:pt x="1585" y="0"/>
                  </a:cubicBezTo>
                  <a:close/>
                </a:path>
              </a:pathLst>
            </a:custGeom>
            <a:solidFill>
              <a:srgbClr val="F4DF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5" name="Google Shape;21965;p16"/>
            <p:cNvSpPr/>
            <p:nvPr/>
          </p:nvSpPr>
          <p:spPr>
            <a:xfrm>
              <a:off x="1934226" y="2220944"/>
              <a:ext cx="177442" cy="129466"/>
            </a:xfrm>
            <a:custGeom>
              <a:rect b="b" l="l" r="r" t="t"/>
              <a:pathLst>
                <a:path extrusionOk="0" h="3894" w="5337">
                  <a:moveTo>
                    <a:pt x="650" y="152"/>
                  </a:moveTo>
                  <a:cubicBezTo>
                    <a:pt x="843" y="152"/>
                    <a:pt x="1085" y="245"/>
                    <a:pt x="1251" y="293"/>
                  </a:cubicBezTo>
                  <a:cubicBezTo>
                    <a:pt x="2350" y="586"/>
                    <a:pt x="5107" y="1407"/>
                    <a:pt x="3821" y="2985"/>
                  </a:cubicBezTo>
                  <a:cubicBezTo>
                    <a:pt x="3821" y="2985"/>
                    <a:pt x="3821" y="2985"/>
                    <a:pt x="3821" y="2985"/>
                  </a:cubicBezTo>
                  <a:lnTo>
                    <a:pt x="3821" y="2985"/>
                  </a:lnTo>
                  <a:cubicBezTo>
                    <a:pt x="3821" y="2986"/>
                    <a:pt x="3820" y="2987"/>
                    <a:pt x="3820" y="2987"/>
                  </a:cubicBezTo>
                  <a:lnTo>
                    <a:pt x="3820" y="2987"/>
                  </a:lnTo>
                  <a:cubicBezTo>
                    <a:pt x="3507" y="3346"/>
                    <a:pt x="3054" y="3768"/>
                    <a:pt x="2545" y="3768"/>
                  </a:cubicBezTo>
                  <a:cubicBezTo>
                    <a:pt x="2437" y="3768"/>
                    <a:pt x="2327" y="3749"/>
                    <a:pt x="2215" y="3707"/>
                  </a:cubicBezTo>
                  <a:cubicBezTo>
                    <a:pt x="1872" y="3578"/>
                    <a:pt x="1608" y="3271"/>
                    <a:pt x="1422" y="2971"/>
                  </a:cubicBezTo>
                  <a:cubicBezTo>
                    <a:pt x="1136" y="2521"/>
                    <a:pt x="965" y="2014"/>
                    <a:pt x="736" y="1543"/>
                  </a:cubicBezTo>
                  <a:cubicBezTo>
                    <a:pt x="579" y="1221"/>
                    <a:pt x="337" y="886"/>
                    <a:pt x="337" y="515"/>
                  </a:cubicBezTo>
                  <a:cubicBezTo>
                    <a:pt x="330" y="234"/>
                    <a:pt x="469" y="152"/>
                    <a:pt x="650" y="152"/>
                  </a:cubicBezTo>
                  <a:close/>
                  <a:moveTo>
                    <a:pt x="664" y="1"/>
                  </a:moveTo>
                  <a:cubicBezTo>
                    <a:pt x="389" y="1"/>
                    <a:pt x="156" y="99"/>
                    <a:pt x="87" y="415"/>
                  </a:cubicBezTo>
                  <a:cubicBezTo>
                    <a:pt x="1" y="779"/>
                    <a:pt x="265" y="1186"/>
                    <a:pt x="415" y="1493"/>
                  </a:cubicBezTo>
                  <a:cubicBezTo>
                    <a:pt x="679" y="2007"/>
                    <a:pt x="851" y="2557"/>
                    <a:pt x="1165" y="3042"/>
                  </a:cubicBezTo>
                  <a:cubicBezTo>
                    <a:pt x="1468" y="3510"/>
                    <a:pt x="1893" y="3893"/>
                    <a:pt x="2462" y="3893"/>
                  </a:cubicBezTo>
                  <a:cubicBezTo>
                    <a:pt x="2509" y="3893"/>
                    <a:pt x="2558" y="3891"/>
                    <a:pt x="2607" y="3885"/>
                  </a:cubicBezTo>
                  <a:cubicBezTo>
                    <a:pt x="3200" y="3828"/>
                    <a:pt x="3679" y="3407"/>
                    <a:pt x="4064" y="2978"/>
                  </a:cubicBezTo>
                  <a:cubicBezTo>
                    <a:pt x="4066" y="2976"/>
                    <a:pt x="4067" y="2974"/>
                    <a:pt x="4069" y="2972"/>
                  </a:cubicBezTo>
                  <a:lnTo>
                    <a:pt x="4069" y="2972"/>
                  </a:lnTo>
                  <a:cubicBezTo>
                    <a:pt x="5336" y="1405"/>
                    <a:pt x="2806" y="557"/>
                    <a:pt x="1665" y="229"/>
                  </a:cubicBezTo>
                  <a:cubicBezTo>
                    <a:pt x="1426" y="157"/>
                    <a:pt x="1011" y="1"/>
                    <a:pt x="664" y="1"/>
                  </a:cubicBezTo>
                  <a:close/>
                </a:path>
              </a:pathLst>
            </a:custGeom>
            <a:solidFill>
              <a:srgbClr val="F4DF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6" name="Google Shape;21966;p16"/>
            <p:cNvSpPr/>
            <p:nvPr/>
          </p:nvSpPr>
          <p:spPr>
            <a:xfrm>
              <a:off x="1938980" y="2121670"/>
              <a:ext cx="180168" cy="106060"/>
            </a:xfrm>
            <a:custGeom>
              <a:rect b="b" l="l" r="r" t="t"/>
              <a:pathLst>
                <a:path extrusionOk="0" h="3190" w="5419">
                  <a:moveTo>
                    <a:pt x="4012" y="107"/>
                  </a:moveTo>
                  <a:cubicBezTo>
                    <a:pt x="4274" y="107"/>
                    <a:pt x="4517" y="175"/>
                    <a:pt x="4714" y="351"/>
                  </a:cubicBezTo>
                  <a:cubicBezTo>
                    <a:pt x="5021" y="616"/>
                    <a:pt x="5071" y="1044"/>
                    <a:pt x="5078" y="1423"/>
                  </a:cubicBezTo>
                  <a:cubicBezTo>
                    <a:pt x="5107" y="2072"/>
                    <a:pt x="4942" y="2886"/>
                    <a:pt x="4192" y="3044"/>
                  </a:cubicBezTo>
                  <a:cubicBezTo>
                    <a:pt x="4192" y="3044"/>
                    <a:pt x="4192" y="3044"/>
                    <a:pt x="4192" y="3044"/>
                  </a:cubicBezTo>
                  <a:lnTo>
                    <a:pt x="4192" y="3044"/>
                  </a:lnTo>
                  <a:cubicBezTo>
                    <a:pt x="4106" y="3055"/>
                    <a:pt x="4021" y="3060"/>
                    <a:pt x="3936" y="3060"/>
                  </a:cubicBezTo>
                  <a:cubicBezTo>
                    <a:pt x="3287" y="3060"/>
                    <a:pt x="2665" y="2749"/>
                    <a:pt x="2072" y="2515"/>
                  </a:cubicBezTo>
                  <a:cubicBezTo>
                    <a:pt x="1729" y="2387"/>
                    <a:pt x="1279" y="2329"/>
                    <a:pt x="993" y="2072"/>
                  </a:cubicBezTo>
                  <a:cubicBezTo>
                    <a:pt x="579" y="1694"/>
                    <a:pt x="958" y="1401"/>
                    <a:pt x="1293" y="1208"/>
                  </a:cubicBezTo>
                  <a:cubicBezTo>
                    <a:pt x="1629" y="1008"/>
                    <a:pt x="1965" y="823"/>
                    <a:pt x="2314" y="651"/>
                  </a:cubicBezTo>
                  <a:cubicBezTo>
                    <a:pt x="2754" y="444"/>
                    <a:pt x="3428" y="107"/>
                    <a:pt x="4012" y="107"/>
                  </a:cubicBezTo>
                  <a:close/>
                  <a:moveTo>
                    <a:pt x="4155" y="0"/>
                  </a:moveTo>
                  <a:cubicBezTo>
                    <a:pt x="4098" y="0"/>
                    <a:pt x="4039" y="3"/>
                    <a:pt x="3978" y="9"/>
                  </a:cubicBezTo>
                  <a:cubicBezTo>
                    <a:pt x="3157" y="80"/>
                    <a:pt x="2357" y="480"/>
                    <a:pt x="1643" y="873"/>
                  </a:cubicBezTo>
                  <a:cubicBezTo>
                    <a:pt x="1208" y="1115"/>
                    <a:pt x="1" y="1644"/>
                    <a:pt x="815" y="2222"/>
                  </a:cubicBezTo>
                  <a:cubicBezTo>
                    <a:pt x="1200" y="2494"/>
                    <a:pt x="1729" y="2587"/>
                    <a:pt x="2164" y="2758"/>
                  </a:cubicBezTo>
                  <a:cubicBezTo>
                    <a:pt x="2713" y="2974"/>
                    <a:pt x="3272" y="3189"/>
                    <a:pt x="3860" y="3189"/>
                  </a:cubicBezTo>
                  <a:cubicBezTo>
                    <a:pt x="3953" y="3189"/>
                    <a:pt x="4048" y="3184"/>
                    <a:pt x="4143" y="3172"/>
                  </a:cubicBezTo>
                  <a:cubicBezTo>
                    <a:pt x="4170" y="3166"/>
                    <a:pt x="4196" y="3154"/>
                    <a:pt x="4219" y="3140"/>
                  </a:cubicBezTo>
                  <a:lnTo>
                    <a:pt x="4219" y="3140"/>
                  </a:lnTo>
                  <a:cubicBezTo>
                    <a:pt x="5143" y="2911"/>
                    <a:pt x="5419" y="2041"/>
                    <a:pt x="5342" y="1137"/>
                  </a:cubicBezTo>
                  <a:cubicBezTo>
                    <a:pt x="5276" y="392"/>
                    <a:pt x="4839" y="0"/>
                    <a:pt x="4155" y="0"/>
                  </a:cubicBezTo>
                  <a:close/>
                </a:path>
              </a:pathLst>
            </a:custGeom>
            <a:solidFill>
              <a:srgbClr val="F4DF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967" name="Google Shape;21967;p16"/>
          <p:cNvGrpSpPr/>
          <p:nvPr/>
        </p:nvGrpSpPr>
        <p:grpSpPr>
          <a:xfrm>
            <a:off x="4327223" y="2367842"/>
            <a:ext cx="489569" cy="574479"/>
            <a:chOff x="4327210" y="1887450"/>
            <a:chExt cx="489569" cy="574479"/>
          </a:xfrm>
        </p:grpSpPr>
        <p:sp>
          <p:nvSpPr>
            <p:cNvPr id="21968" name="Google Shape;21968;p16"/>
            <p:cNvSpPr/>
            <p:nvPr/>
          </p:nvSpPr>
          <p:spPr>
            <a:xfrm>
              <a:off x="4345396" y="2046301"/>
              <a:ext cx="447112" cy="411371"/>
            </a:xfrm>
            <a:custGeom>
              <a:rect b="b" l="l" r="r" t="t"/>
              <a:pathLst>
                <a:path extrusionOk="0" h="12373" w="13448">
                  <a:moveTo>
                    <a:pt x="12876" y="1"/>
                  </a:moveTo>
                  <a:cubicBezTo>
                    <a:pt x="11148" y="1"/>
                    <a:pt x="5937" y="29"/>
                    <a:pt x="2697" y="29"/>
                  </a:cubicBezTo>
                  <a:cubicBezTo>
                    <a:pt x="1172" y="29"/>
                    <a:pt x="84" y="22"/>
                    <a:pt x="1" y="4"/>
                  </a:cubicBezTo>
                  <a:lnTo>
                    <a:pt x="1" y="4"/>
                  </a:lnTo>
                  <a:cubicBezTo>
                    <a:pt x="51" y="354"/>
                    <a:pt x="2000" y="12022"/>
                    <a:pt x="2065" y="12372"/>
                  </a:cubicBezTo>
                  <a:cubicBezTo>
                    <a:pt x="2365" y="12372"/>
                    <a:pt x="6260" y="12360"/>
                    <a:pt x="8922" y="12360"/>
                  </a:cubicBezTo>
                  <a:cubicBezTo>
                    <a:pt x="10252" y="12360"/>
                    <a:pt x="11274" y="12363"/>
                    <a:pt x="11384" y="12372"/>
                  </a:cubicBezTo>
                  <a:cubicBezTo>
                    <a:pt x="11434" y="12022"/>
                    <a:pt x="13390" y="354"/>
                    <a:pt x="13447" y="4"/>
                  </a:cubicBezTo>
                  <a:cubicBezTo>
                    <a:pt x="13413" y="2"/>
                    <a:pt x="13210" y="1"/>
                    <a:pt x="1287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9" name="Google Shape;21969;p16"/>
            <p:cNvSpPr/>
            <p:nvPr/>
          </p:nvSpPr>
          <p:spPr>
            <a:xfrm>
              <a:off x="4340243" y="2042644"/>
              <a:ext cx="456521" cy="418121"/>
            </a:xfrm>
            <a:custGeom>
              <a:rect b="b" l="l" r="r" t="t"/>
              <a:pathLst>
                <a:path extrusionOk="0" h="12576" w="13731">
                  <a:moveTo>
                    <a:pt x="12954" y="178"/>
                  </a:moveTo>
                  <a:cubicBezTo>
                    <a:pt x="13119" y="178"/>
                    <a:pt x="13284" y="181"/>
                    <a:pt x="13447" y="192"/>
                  </a:cubicBezTo>
                  <a:lnTo>
                    <a:pt x="13447" y="192"/>
                  </a:lnTo>
                  <a:cubicBezTo>
                    <a:pt x="12858" y="3737"/>
                    <a:pt x="12263" y="7295"/>
                    <a:pt x="11674" y="10840"/>
                  </a:cubicBezTo>
                  <a:cubicBezTo>
                    <a:pt x="11594" y="11353"/>
                    <a:pt x="11502" y="11860"/>
                    <a:pt x="11420" y="12378"/>
                  </a:cubicBezTo>
                  <a:lnTo>
                    <a:pt x="11420" y="12378"/>
                  </a:lnTo>
                  <a:cubicBezTo>
                    <a:pt x="11080" y="12357"/>
                    <a:pt x="10737" y="12350"/>
                    <a:pt x="10394" y="12350"/>
                  </a:cubicBezTo>
                  <a:cubicBezTo>
                    <a:pt x="9743" y="12350"/>
                    <a:pt x="9089" y="12375"/>
                    <a:pt x="8447" y="12375"/>
                  </a:cubicBezTo>
                  <a:cubicBezTo>
                    <a:pt x="6811" y="12375"/>
                    <a:pt x="5176" y="12375"/>
                    <a:pt x="3555" y="12382"/>
                  </a:cubicBezTo>
                  <a:cubicBezTo>
                    <a:pt x="3154" y="12382"/>
                    <a:pt x="2740" y="12382"/>
                    <a:pt x="2337" y="12388"/>
                  </a:cubicBezTo>
                  <a:lnTo>
                    <a:pt x="2337" y="12388"/>
                  </a:lnTo>
                  <a:cubicBezTo>
                    <a:pt x="1741" y="8839"/>
                    <a:pt x="1152" y="5284"/>
                    <a:pt x="563" y="1735"/>
                  </a:cubicBezTo>
                  <a:cubicBezTo>
                    <a:pt x="485" y="1229"/>
                    <a:pt x="396" y="735"/>
                    <a:pt x="310" y="231"/>
                  </a:cubicBezTo>
                  <a:lnTo>
                    <a:pt x="310" y="231"/>
                  </a:lnTo>
                  <a:cubicBezTo>
                    <a:pt x="420" y="240"/>
                    <a:pt x="531" y="243"/>
                    <a:pt x="644" y="243"/>
                  </a:cubicBezTo>
                  <a:cubicBezTo>
                    <a:pt x="937" y="243"/>
                    <a:pt x="1236" y="221"/>
                    <a:pt x="1513" y="221"/>
                  </a:cubicBezTo>
                  <a:lnTo>
                    <a:pt x="4669" y="221"/>
                  </a:lnTo>
                  <a:cubicBezTo>
                    <a:pt x="7033" y="214"/>
                    <a:pt x="9389" y="207"/>
                    <a:pt x="11760" y="200"/>
                  </a:cubicBezTo>
                  <a:cubicBezTo>
                    <a:pt x="12150" y="200"/>
                    <a:pt x="12553" y="178"/>
                    <a:pt x="12954" y="178"/>
                  </a:cubicBezTo>
                  <a:close/>
                  <a:moveTo>
                    <a:pt x="12995" y="1"/>
                  </a:moveTo>
                  <a:cubicBezTo>
                    <a:pt x="12740" y="1"/>
                    <a:pt x="12484" y="7"/>
                    <a:pt x="12231" y="7"/>
                  </a:cubicBezTo>
                  <a:cubicBezTo>
                    <a:pt x="11174" y="7"/>
                    <a:pt x="10125" y="21"/>
                    <a:pt x="9068" y="21"/>
                  </a:cubicBezTo>
                  <a:cubicBezTo>
                    <a:pt x="6704" y="29"/>
                    <a:pt x="4348" y="36"/>
                    <a:pt x="1984" y="36"/>
                  </a:cubicBezTo>
                  <a:cubicBezTo>
                    <a:pt x="1623" y="36"/>
                    <a:pt x="1236" y="64"/>
                    <a:pt x="857" y="64"/>
                  </a:cubicBezTo>
                  <a:cubicBezTo>
                    <a:pt x="630" y="64"/>
                    <a:pt x="406" y="54"/>
                    <a:pt x="192" y="21"/>
                  </a:cubicBezTo>
                  <a:cubicBezTo>
                    <a:pt x="184" y="20"/>
                    <a:pt x="176" y="19"/>
                    <a:pt x="168" y="19"/>
                  </a:cubicBezTo>
                  <a:cubicBezTo>
                    <a:pt x="97" y="19"/>
                    <a:pt x="0" y="72"/>
                    <a:pt x="13" y="143"/>
                  </a:cubicBezTo>
                  <a:cubicBezTo>
                    <a:pt x="606" y="3713"/>
                    <a:pt x="1206" y="7291"/>
                    <a:pt x="1798" y="10861"/>
                  </a:cubicBezTo>
                  <a:cubicBezTo>
                    <a:pt x="1884" y="11418"/>
                    <a:pt x="1984" y="11961"/>
                    <a:pt x="2070" y="12518"/>
                  </a:cubicBezTo>
                  <a:cubicBezTo>
                    <a:pt x="2084" y="12568"/>
                    <a:pt x="2155" y="12575"/>
                    <a:pt x="2191" y="12575"/>
                  </a:cubicBezTo>
                  <a:cubicBezTo>
                    <a:pt x="3760" y="12567"/>
                    <a:pt x="5328" y="12563"/>
                    <a:pt x="6897" y="12563"/>
                  </a:cubicBezTo>
                  <a:cubicBezTo>
                    <a:pt x="8006" y="12563"/>
                    <a:pt x="9115" y="12565"/>
                    <a:pt x="10225" y="12568"/>
                  </a:cubicBezTo>
                  <a:cubicBezTo>
                    <a:pt x="10457" y="12568"/>
                    <a:pt x="10697" y="12563"/>
                    <a:pt x="10937" y="12563"/>
                  </a:cubicBezTo>
                  <a:cubicBezTo>
                    <a:pt x="11117" y="12563"/>
                    <a:pt x="11297" y="12566"/>
                    <a:pt x="11474" y="12575"/>
                  </a:cubicBezTo>
                  <a:cubicBezTo>
                    <a:pt x="11479" y="12576"/>
                    <a:pt x="11484" y="12576"/>
                    <a:pt x="11490" y="12576"/>
                  </a:cubicBezTo>
                  <a:cubicBezTo>
                    <a:pt x="11513" y="12576"/>
                    <a:pt x="11536" y="12571"/>
                    <a:pt x="11557" y="12562"/>
                  </a:cubicBezTo>
                  <a:lnTo>
                    <a:pt x="11557" y="12562"/>
                  </a:lnTo>
                  <a:cubicBezTo>
                    <a:pt x="11607" y="12548"/>
                    <a:pt x="11652" y="12516"/>
                    <a:pt x="11660" y="12468"/>
                  </a:cubicBezTo>
                  <a:cubicBezTo>
                    <a:pt x="11660" y="12468"/>
                    <a:pt x="11660" y="12468"/>
                    <a:pt x="11660" y="12468"/>
                  </a:cubicBezTo>
                  <a:lnTo>
                    <a:pt x="11660" y="12468"/>
                  </a:lnTo>
                  <a:cubicBezTo>
                    <a:pt x="11664" y="12458"/>
                    <a:pt x="11665" y="12449"/>
                    <a:pt x="11665" y="12440"/>
                  </a:cubicBezTo>
                  <a:lnTo>
                    <a:pt x="11665" y="12440"/>
                  </a:lnTo>
                  <a:cubicBezTo>
                    <a:pt x="12263" y="8879"/>
                    <a:pt x="12854" y="5311"/>
                    <a:pt x="13445" y="1749"/>
                  </a:cubicBezTo>
                  <a:cubicBezTo>
                    <a:pt x="13531" y="1200"/>
                    <a:pt x="13631" y="650"/>
                    <a:pt x="13724" y="100"/>
                  </a:cubicBezTo>
                  <a:cubicBezTo>
                    <a:pt x="13731" y="57"/>
                    <a:pt x="13674" y="21"/>
                    <a:pt x="13631" y="21"/>
                  </a:cubicBezTo>
                  <a:cubicBezTo>
                    <a:pt x="13420" y="5"/>
                    <a:pt x="13207" y="1"/>
                    <a:pt x="12995" y="1"/>
                  </a:cubicBezTo>
                  <a:close/>
                </a:path>
              </a:pathLst>
            </a:custGeom>
            <a:solidFill>
              <a:srgbClr val="F471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0" name="Google Shape;21970;p16"/>
            <p:cNvSpPr/>
            <p:nvPr/>
          </p:nvSpPr>
          <p:spPr>
            <a:xfrm>
              <a:off x="4345396" y="2045238"/>
              <a:ext cx="90034" cy="413599"/>
            </a:xfrm>
            <a:custGeom>
              <a:rect b="b" l="l" r="r" t="t"/>
              <a:pathLst>
                <a:path extrusionOk="0" h="12440" w="2708">
                  <a:moveTo>
                    <a:pt x="1172" y="1"/>
                  </a:moveTo>
                  <a:lnTo>
                    <a:pt x="1" y="72"/>
                  </a:lnTo>
                  <a:lnTo>
                    <a:pt x="2065" y="12440"/>
                  </a:lnTo>
                  <a:lnTo>
                    <a:pt x="2707" y="12404"/>
                  </a:lnTo>
                  <a:cubicBezTo>
                    <a:pt x="2679" y="12169"/>
                    <a:pt x="1172" y="443"/>
                    <a:pt x="1172" y="236"/>
                  </a:cubicBezTo>
                  <a:lnTo>
                    <a:pt x="1172"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1" name="Google Shape;21971;p16"/>
            <p:cNvSpPr/>
            <p:nvPr/>
          </p:nvSpPr>
          <p:spPr>
            <a:xfrm>
              <a:off x="4340442" y="2043542"/>
              <a:ext cx="99177" cy="416990"/>
            </a:xfrm>
            <a:custGeom>
              <a:rect b="b" l="l" r="r" t="t"/>
              <a:pathLst>
                <a:path extrusionOk="0" h="12542" w="2983">
                  <a:moveTo>
                    <a:pt x="2300" y="12416"/>
                  </a:moveTo>
                  <a:cubicBezTo>
                    <a:pt x="2300" y="12416"/>
                    <a:pt x="2301" y="12416"/>
                    <a:pt x="2302" y="12416"/>
                  </a:cubicBezTo>
                  <a:lnTo>
                    <a:pt x="2302" y="12416"/>
                  </a:lnTo>
                  <a:cubicBezTo>
                    <a:pt x="2301" y="12416"/>
                    <a:pt x="2300" y="12416"/>
                    <a:pt x="2300" y="12416"/>
                  </a:cubicBezTo>
                  <a:close/>
                  <a:moveTo>
                    <a:pt x="1182" y="101"/>
                  </a:moveTo>
                  <a:cubicBezTo>
                    <a:pt x="1266" y="101"/>
                    <a:pt x="1190" y="112"/>
                    <a:pt x="1171" y="266"/>
                  </a:cubicBezTo>
                  <a:cubicBezTo>
                    <a:pt x="1157" y="409"/>
                    <a:pt x="1200" y="573"/>
                    <a:pt x="1221" y="708"/>
                  </a:cubicBezTo>
                  <a:cubicBezTo>
                    <a:pt x="1328" y="1573"/>
                    <a:pt x="1435" y="2437"/>
                    <a:pt x="1542" y="3315"/>
                  </a:cubicBezTo>
                  <a:cubicBezTo>
                    <a:pt x="1842" y="5721"/>
                    <a:pt x="2157" y="8142"/>
                    <a:pt x="2456" y="10549"/>
                  </a:cubicBezTo>
                  <a:cubicBezTo>
                    <a:pt x="2539" y="11169"/>
                    <a:pt x="2622" y="11783"/>
                    <a:pt x="2705" y="12403"/>
                  </a:cubicBezTo>
                  <a:lnTo>
                    <a:pt x="2705" y="12403"/>
                  </a:lnTo>
                  <a:cubicBezTo>
                    <a:pt x="2665" y="12404"/>
                    <a:pt x="2625" y="12405"/>
                    <a:pt x="2585" y="12405"/>
                  </a:cubicBezTo>
                  <a:cubicBezTo>
                    <a:pt x="2514" y="12405"/>
                    <a:pt x="2449" y="12412"/>
                    <a:pt x="2378" y="12412"/>
                  </a:cubicBezTo>
                  <a:cubicBezTo>
                    <a:pt x="2356" y="12415"/>
                    <a:pt x="2339" y="12416"/>
                    <a:pt x="2327" y="12417"/>
                  </a:cubicBezTo>
                  <a:lnTo>
                    <a:pt x="2327" y="12417"/>
                  </a:lnTo>
                  <a:cubicBezTo>
                    <a:pt x="2321" y="12387"/>
                    <a:pt x="2321" y="12349"/>
                    <a:pt x="2321" y="12327"/>
                  </a:cubicBezTo>
                  <a:cubicBezTo>
                    <a:pt x="2292" y="12091"/>
                    <a:pt x="2235" y="11863"/>
                    <a:pt x="2199" y="11634"/>
                  </a:cubicBezTo>
                  <a:cubicBezTo>
                    <a:pt x="2042" y="10684"/>
                    <a:pt x="1892" y="9735"/>
                    <a:pt x="1728" y="8785"/>
                  </a:cubicBezTo>
                  <a:cubicBezTo>
                    <a:pt x="1335" y="6443"/>
                    <a:pt x="943" y="4108"/>
                    <a:pt x="557" y="1765"/>
                  </a:cubicBezTo>
                  <a:cubicBezTo>
                    <a:pt x="462" y="1234"/>
                    <a:pt x="379" y="695"/>
                    <a:pt x="285" y="157"/>
                  </a:cubicBezTo>
                  <a:lnTo>
                    <a:pt x="285" y="157"/>
                  </a:lnTo>
                  <a:cubicBezTo>
                    <a:pt x="440" y="146"/>
                    <a:pt x="597" y="138"/>
                    <a:pt x="757" y="123"/>
                  </a:cubicBezTo>
                  <a:cubicBezTo>
                    <a:pt x="878" y="116"/>
                    <a:pt x="1007" y="102"/>
                    <a:pt x="1128" y="102"/>
                  </a:cubicBezTo>
                  <a:cubicBezTo>
                    <a:pt x="1151" y="102"/>
                    <a:pt x="1169" y="101"/>
                    <a:pt x="1182" y="101"/>
                  </a:cubicBezTo>
                  <a:close/>
                  <a:moveTo>
                    <a:pt x="1392" y="0"/>
                  </a:moveTo>
                  <a:cubicBezTo>
                    <a:pt x="1379" y="0"/>
                    <a:pt x="1367" y="2"/>
                    <a:pt x="1364" y="2"/>
                  </a:cubicBezTo>
                  <a:cubicBezTo>
                    <a:pt x="971" y="23"/>
                    <a:pt x="586" y="44"/>
                    <a:pt x="193" y="73"/>
                  </a:cubicBezTo>
                  <a:cubicBezTo>
                    <a:pt x="157" y="73"/>
                    <a:pt x="0" y="94"/>
                    <a:pt x="7" y="159"/>
                  </a:cubicBezTo>
                  <a:cubicBezTo>
                    <a:pt x="614" y="3765"/>
                    <a:pt x="1214" y="7378"/>
                    <a:pt x="1821" y="10984"/>
                  </a:cubicBezTo>
                  <a:cubicBezTo>
                    <a:pt x="1907" y="11498"/>
                    <a:pt x="1985" y="12013"/>
                    <a:pt x="2078" y="12520"/>
                  </a:cubicBezTo>
                  <a:cubicBezTo>
                    <a:pt x="2078" y="12539"/>
                    <a:pt x="2107" y="12542"/>
                    <a:pt x="2128" y="12542"/>
                  </a:cubicBezTo>
                  <a:cubicBezTo>
                    <a:pt x="2138" y="12542"/>
                    <a:pt x="2147" y="12541"/>
                    <a:pt x="2149" y="12541"/>
                  </a:cubicBezTo>
                  <a:cubicBezTo>
                    <a:pt x="2356" y="12520"/>
                    <a:pt x="2562" y="12513"/>
                    <a:pt x="2768" y="12500"/>
                  </a:cubicBezTo>
                  <a:lnTo>
                    <a:pt x="2768" y="12500"/>
                  </a:lnTo>
                  <a:cubicBezTo>
                    <a:pt x="2776" y="12501"/>
                    <a:pt x="2785" y="12501"/>
                    <a:pt x="2794" y="12501"/>
                  </a:cubicBezTo>
                  <a:cubicBezTo>
                    <a:pt x="2873" y="12501"/>
                    <a:pt x="2982" y="12466"/>
                    <a:pt x="2978" y="12420"/>
                  </a:cubicBezTo>
                  <a:cubicBezTo>
                    <a:pt x="2521" y="8828"/>
                    <a:pt x="2049" y="5229"/>
                    <a:pt x="1607" y="1644"/>
                  </a:cubicBezTo>
                  <a:cubicBezTo>
                    <a:pt x="1542" y="1108"/>
                    <a:pt x="1435" y="566"/>
                    <a:pt x="1435" y="16"/>
                  </a:cubicBezTo>
                  <a:cubicBezTo>
                    <a:pt x="1435" y="3"/>
                    <a:pt x="1412" y="0"/>
                    <a:pt x="139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2" name="Google Shape;21972;p16"/>
            <p:cNvSpPr/>
            <p:nvPr/>
          </p:nvSpPr>
          <p:spPr>
            <a:xfrm>
              <a:off x="4428977" y="2048329"/>
              <a:ext cx="62705" cy="410507"/>
            </a:xfrm>
            <a:custGeom>
              <a:rect b="b" l="l" r="r" t="t"/>
              <a:pathLst>
                <a:path extrusionOk="0" h="12347" w="1886">
                  <a:moveTo>
                    <a:pt x="1" y="0"/>
                  </a:moveTo>
                  <a:cubicBezTo>
                    <a:pt x="93" y="586"/>
                    <a:pt x="1215" y="12026"/>
                    <a:pt x="1279" y="12347"/>
                  </a:cubicBezTo>
                  <a:lnTo>
                    <a:pt x="1886" y="12333"/>
                  </a:lnTo>
                  <a:cubicBezTo>
                    <a:pt x="1886" y="12011"/>
                    <a:pt x="1236" y="357"/>
                    <a:pt x="1207" y="36"/>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3" name="Google Shape;21973;p16"/>
            <p:cNvSpPr/>
            <p:nvPr/>
          </p:nvSpPr>
          <p:spPr>
            <a:xfrm>
              <a:off x="4424356" y="2046700"/>
              <a:ext cx="71150" cy="413798"/>
            </a:xfrm>
            <a:custGeom>
              <a:rect b="b" l="l" r="r" t="t"/>
              <a:pathLst>
                <a:path extrusionOk="0" h="12446" w="2140">
                  <a:moveTo>
                    <a:pt x="207" y="0"/>
                  </a:moveTo>
                  <a:cubicBezTo>
                    <a:pt x="137" y="0"/>
                    <a:pt x="1" y="39"/>
                    <a:pt x="11" y="85"/>
                  </a:cubicBezTo>
                  <a:cubicBezTo>
                    <a:pt x="232" y="1528"/>
                    <a:pt x="318" y="3006"/>
                    <a:pt x="461" y="4448"/>
                  </a:cubicBezTo>
                  <a:cubicBezTo>
                    <a:pt x="675" y="6576"/>
                    <a:pt x="889" y="8697"/>
                    <a:pt x="1104" y="10811"/>
                  </a:cubicBezTo>
                  <a:cubicBezTo>
                    <a:pt x="1161" y="11346"/>
                    <a:pt x="1189" y="11896"/>
                    <a:pt x="1275" y="12432"/>
                  </a:cubicBezTo>
                  <a:cubicBezTo>
                    <a:pt x="1275" y="12446"/>
                    <a:pt x="1311" y="12446"/>
                    <a:pt x="1318" y="12446"/>
                  </a:cubicBezTo>
                  <a:cubicBezTo>
                    <a:pt x="1525" y="12446"/>
                    <a:pt x="1725" y="12439"/>
                    <a:pt x="1925" y="12439"/>
                  </a:cubicBezTo>
                  <a:cubicBezTo>
                    <a:pt x="1975" y="12439"/>
                    <a:pt x="2139" y="12417"/>
                    <a:pt x="2139" y="12360"/>
                  </a:cubicBezTo>
                  <a:cubicBezTo>
                    <a:pt x="2132" y="10954"/>
                    <a:pt x="1996" y="9540"/>
                    <a:pt x="1918" y="8133"/>
                  </a:cubicBezTo>
                  <a:cubicBezTo>
                    <a:pt x="1803" y="5983"/>
                    <a:pt x="1675" y="3834"/>
                    <a:pt x="1561" y="1685"/>
                  </a:cubicBezTo>
                  <a:cubicBezTo>
                    <a:pt x="1532" y="1135"/>
                    <a:pt x="1511" y="592"/>
                    <a:pt x="1461" y="57"/>
                  </a:cubicBezTo>
                  <a:cubicBezTo>
                    <a:pt x="1461" y="45"/>
                    <a:pt x="1443" y="41"/>
                    <a:pt x="1417" y="41"/>
                  </a:cubicBezTo>
                  <a:cubicBezTo>
                    <a:pt x="1342" y="41"/>
                    <a:pt x="1198" y="80"/>
                    <a:pt x="1204" y="128"/>
                  </a:cubicBezTo>
                  <a:cubicBezTo>
                    <a:pt x="1511" y="3670"/>
                    <a:pt x="1618" y="7255"/>
                    <a:pt x="1803" y="10804"/>
                  </a:cubicBezTo>
                  <a:cubicBezTo>
                    <a:pt x="1831" y="11324"/>
                    <a:pt x="1878" y="11851"/>
                    <a:pt x="1882" y="12365"/>
                  </a:cubicBezTo>
                  <a:lnTo>
                    <a:pt x="1882" y="12365"/>
                  </a:lnTo>
                  <a:cubicBezTo>
                    <a:pt x="1796" y="12374"/>
                    <a:pt x="1702" y="12382"/>
                    <a:pt x="1628" y="12382"/>
                  </a:cubicBezTo>
                  <a:cubicBezTo>
                    <a:pt x="1577" y="12382"/>
                    <a:pt x="1535" y="12379"/>
                    <a:pt x="1510" y="12368"/>
                  </a:cubicBezTo>
                  <a:lnTo>
                    <a:pt x="1510" y="12368"/>
                  </a:lnTo>
                  <a:cubicBezTo>
                    <a:pt x="1534" y="12367"/>
                    <a:pt x="1517" y="12257"/>
                    <a:pt x="1511" y="12239"/>
                  </a:cubicBezTo>
                  <a:cubicBezTo>
                    <a:pt x="1475" y="12003"/>
                    <a:pt x="1453" y="11753"/>
                    <a:pt x="1425" y="11510"/>
                  </a:cubicBezTo>
                  <a:cubicBezTo>
                    <a:pt x="1332" y="10582"/>
                    <a:pt x="1239" y="9654"/>
                    <a:pt x="1139" y="8718"/>
                  </a:cubicBezTo>
                  <a:cubicBezTo>
                    <a:pt x="911" y="6448"/>
                    <a:pt x="689" y="4184"/>
                    <a:pt x="454" y="1913"/>
                  </a:cubicBezTo>
                  <a:cubicBezTo>
                    <a:pt x="389" y="1292"/>
                    <a:pt x="347" y="649"/>
                    <a:pt x="247" y="21"/>
                  </a:cubicBezTo>
                  <a:cubicBezTo>
                    <a:pt x="253" y="7"/>
                    <a:pt x="235" y="0"/>
                    <a:pt x="20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4" name="Google Shape;21974;p16"/>
            <p:cNvSpPr/>
            <p:nvPr/>
          </p:nvSpPr>
          <p:spPr>
            <a:xfrm>
              <a:off x="4514919" y="2051654"/>
              <a:ext cx="35874" cy="407182"/>
            </a:xfrm>
            <a:custGeom>
              <a:rect b="b" l="l" r="r" t="t"/>
              <a:pathLst>
                <a:path extrusionOk="0" h="12247" w="1079">
                  <a:moveTo>
                    <a:pt x="1" y="0"/>
                  </a:moveTo>
                  <a:cubicBezTo>
                    <a:pt x="36" y="236"/>
                    <a:pt x="450" y="12047"/>
                    <a:pt x="472" y="12247"/>
                  </a:cubicBezTo>
                  <a:lnTo>
                    <a:pt x="1050" y="12247"/>
                  </a:lnTo>
                  <a:cubicBezTo>
                    <a:pt x="1079" y="12011"/>
                    <a:pt x="979" y="200"/>
                    <a:pt x="100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5" name="Google Shape;21975;p16"/>
            <p:cNvSpPr/>
            <p:nvPr/>
          </p:nvSpPr>
          <p:spPr>
            <a:xfrm>
              <a:off x="4510331" y="2048662"/>
              <a:ext cx="45682" cy="412801"/>
            </a:xfrm>
            <a:custGeom>
              <a:rect b="b" l="l" r="r" t="t"/>
              <a:pathLst>
                <a:path extrusionOk="0" h="12416" w="1374">
                  <a:moveTo>
                    <a:pt x="707" y="12249"/>
                  </a:moveTo>
                  <a:cubicBezTo>
                    <a:pt x="710" y="12249"/>
                    <a:pt x="715" y="12251"/>
                    <a:pt x="721" y="12254"/>
                  </a:cubicBezTo>
                  <a:lnTo>
                    <a:pt x="721" y="12254"/>
                  </a:lnTo>
                  <a:cubicBezTo>
                    <a:pt x="704" y="12253"/>
                    <a:pt x="702" y="12249"/>
                    <a:pt x="707" y="12249"/>
                  </a:cubicBezTo>
                  <a:close/>
                  <a:moveTo>
                    <a:pt x="1188" y="1"/>
                  </a:moveTo>
                  <a:cubicBezTo>
                    <a:pt x="1115" y="1"/>
                    <a:pt x="1025" y="39"/>
                    <a:pt x="1017" y="97"/>
                  </a:cubicBezTo>
                  <a:cubicBezTo>
                    <a:pt x="974" y="519"/>
                    <a:pt x="1010" y="962"/>
                    <a:pt x="1017" y="1383"/>
                  </a:cubicBezTo>
                  <a:cubicBezTo>
                    <a:pt x="1017" y="2354"/>
                    <a:pt x="1031" y="3318"/>
                    <a:pt x="1038" y="4289"/>
                  </a:cubicBezTo>
                  <a:cubicBezTo>
                    <a:pt x="1045" y="6446"/>
                    <a:pt x="1067" y="8595"/>
                    <a:pt x="1074" y="10745"/>
                  </a:cubicBezTo>
                  <a:cubicBezTo>
                    <a:pt x="1074" y="11240"/>
                    <a:pt x="1112" y="11754"/>
                    <a:pt x="1081" y="12251"/>
                  </a:cubicBezTo>
                  <a:lnTo>
                    <a:pt x="767" y="12251"/>
                  </a:lnTo>
                  <a:cubicBezTo>
                    <a:pt x="763" y="12252"/>
                    <a:pt x="758" y="12252"/>
                    <a:pt x="755" y="12253"/>
                  </a:cubicBezTo>
                  <a:lnTo>
                    <a:pt x="755" y="12253"/>
                  </a:lnTo>
                  <a:cubicBezTo>
                    <a:pt x="753" y="12219"/>
                    <a:pt x="753" y="12181"/>
                    <a:pt x="753" y="12158"/>
                  </a:cubicBezTo>
                  <a:cubicBezTo>
                    <a:pt x="788" y="11923"/>
                    <a:pt x="731" y="11637"/>
                    <a:pt x="724" y="11409"/>
                  </a:cubicBezTo>
                  <a:cubicBezTo>
                    <a:pt x="688" y="10480"/>
                    <a:pt x="653" y="9559"/>
                    <a:pt x="617" y="8631"/>
                  </a:cubicBezTo>
                  <a:cubicBezTo>
                    <a:pt x="531" y="6353"/>
                    <a:pt x="446" y="4068"/>
                    <a:pt x="360" y="1790"/>
                  </a:cubicBezTo>
                  <a:cubicBezTo>
                    <a:pt x="331" y="1219"/>
                    <a:pt x="353" y="626"/>
                    <a:pt x="281" y="62"/>
                  </a:cubicBezTo>
                  <a:cubicBezTo>
                    <a:pt x="271" y="23"/>
                    <a:pt x="231" y="7"/>
                    <a:pt x="184" y="7"/>
                  </a:cubicBezTo>
                  <a:cubicBezTo>
                    <a:pt x="102" y="7"/>
                    <a:pt x="1" y="58"/>
                    <a:pt x="10" y="126"/>
                  </a:cubicBezTo>
                  <a:cubicBezTo>
                    <a:pt x="67" y="554"/>
                    <a:pt x="53" y="997"/>
                    <a:pt x="74" y="1426"/>
                  </a:cubicBezTo>
                  <a:cubicBezTo>
                    <a:pt x="110" y="2397"/>
                    <a:pt x="146" y="3375"/>
                    <a:pt x="189" y="4346"/>
                  </a:cubicBezTo>
                  <a:cubicBezTo>
                    <a:pt x="267" y="6496"/>
                    <a:pt x="353" y="8638"/>
                    <a:pt x="431" y="10787"/>
                  </a:cubicBezTo>
                  <a:cubicBezTo>
                    <a:pt x="446" y="11316"/>
                    <a:pt x="438" y="11851"/>
                    <a:pt x="496" y="12373"/>
                  </a:cubicBezTo>
                  <a:cubicBezTo>
                    <a:pt x="496" y="12408"/>
                    <a:pt x="546" y="12416"/>
                    <a:pt x="574" y="12416"/>
                  </a:cubicBezTo>
                  <a:lnTo>
                    <a:pt x="1153" y="12416"/>
                  </a:lnTo>
                  <a:cubicBezTo>
                    <a:pt x="1210" y="12416"/>
                    <a:pt x="1324" y="12387"/>
                    <a:pt x="1331" y="12316"/>
                  </a:cubicBezTo>
                  <a:cubicBezTo>
                    <a:pt x="1374" y="11887"/>
                    <a:pt x="1338" y="11444"/>
                    <a:pt x="1331" y="11023"/>
                  </a:cubicBezTo>
                  <a:cubicBezTo>
                    <a:pt x="1331" y="10052"/>
                    <a:pt x="1324" y="9074"/>
                    <a:pt x="1317" y="8102"/>
                  </a:cubicBezTo>
                  <a:cubicBezTo>
                    <a:pt x="1303" y="5953"/>
                    <a:pt x="1288" y="3804"/>
                    <a:pt x="1281" y="1661"/>
                  </a:cubicBezTo>
                  <a:cubicBezTo>
                    <a:pt x="1281" y="1140"/>
                    <a:pt x="1224" y="590"/>
                    <a:pt x="1281" y="69"/>
                  </a:cubicBezTo>
                  <a:cubicBezTo>
                    <a:pt x="1284" y="21"/>
                    <a:pt x="1241" y="1"/>
                    <a:pt x="1188"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6" name="Google Shape;21976;p16"/>
            <p:cNvSpPr/>
            <p:nvPr/>
          </p:nvSpPr>
          <p:spPr>
            <a:xfrm>
              <a:off x="4703194" y="2047598"/>
              <a:ext cx="89070" cy="411238"/>
            </a:xfrm>
            <a:custGeom>
              <a:rect b="b" l="l" r="r" t="t"/>
              <a:pathLst>
                <a:path extrusionOk="0" h="12369" w="2679">
                  <a:moveTo>
                    <a:pt x="2678" y="0"/>
                  </a:moveTo>
                  <a:cubicBezTo>
                    <a:pt x="2678" y="0"/>
                    <a:pt x="2678" y="0"/>
                    <a:pt x="2678" y="1"/>
                  </a:cubicBezTo>
                  <a:lnTo>
                    <a:pt x="2678" y="1"/>
                  </a:lnTo>
                  <a:lnTo>
                    <a:pt x="2678" y="1"/>
                  </a:lnTo>
                  <a:cubicBezTo>
                    <a:pt x="2678" y="0"/>
                    <a:pt x="2678" y="0"/>
                    <a:pt x="2678" y="0"/>
                  </a:cubicBezTo>
                  <a:close/>
                  <a:moveTo>
                    <a:pt x="2678" y="1"/>
                  </a:moveTo>
                  <a:lnTo>
                    <a:pt x="1536" y="94"/>
                  </a:lnTo>
                  <a:cubicBezTo>
                    <a:pt x="1536" y="301"/>
                    <a:pt x="29" y="12026"/>
                    <a:pt x="0" y="12262"/>
                  </a:cubicBezTo>
                  <a:lnTo>
                    <a:pt x="622" y="12369"/>
                  </a:lnTo>
                  <a:cubicBezTo>
                    <a:pt x="622" y="12369"/>
                    <a:pt x="2638" y="124"/>
                    <a:pt x="2678"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7" name="Google Shape;21977;p16"/>
            <p:cNvSpPr/>
            <p:nvPr/>
          </p:nvSpPr>
          <p:spPr>
            <a:xfrm>
              <a:off x="4698905" y="2044772"/>
              <a:ext cx="97914" cy="415793"/>
            </a:xfrm>
            <a:custGeom>
              <a:rect b="b" l="l" r="r" t="t"/>
              <a:pathLst>
                <a:path extrusionOk="0" h="12506" w="2945">
                  <a:moveTo>
                    <a:pt x="229" y="12261"/>
                  </a:moveTo>
                  <a:cubicBezTo>
                    <a:pt x="230" y="12262"/>
                    <a:pt x="231" y="12264"/>
                    <a:pt x="232" y="12265"/>
                  </a:cubicBezTo>
                  <a:lnTo>
                    <a:pt x="232" y="12265"/>
                  </a:lnTo>
                  <a:cubicBezTo>
                    <a:pt x="231" y="12264"/>
                    <a:pt x="230" y="12262"/>
                    <a:pt x="229" y="12261"/>
                  </a:cubicBezTo>
                  <a:close/>
                  <a:moveTo>
                    <a:pt x="2668" y="136"/>
                  </a:moveTo>
                  <a:cubicBezTo>
                    <a:pt x="2642" y="226"/>
                    <a:pt x="2639" y="345"/>
                    <a:pt x="2621" y="429"/>
                  </a:cubicBezTo>
                  <a:cubicBezTo>
                    <a:pt x="2564" y="721"/>
                    <a:pt x="2521" y="1021"/>
                    <a:pt x="2472" y="1321"/>
                  </a:cubicBezTo>
                  <a:cubicBezTo>
                    <a:pt x="2300" y="2307"/>
                    <a:pt x="2136" y="3299"/>
                    <a:pt x="1972" y="4285"/>
                  </a:cubicBezTo>
                  <a:lnTo>
                    <a:pt x="872" y="10897"/>
                  </a:lnTo>
                  <a:cubicBezTo>
                    <a:pt x="785" y="11380"/>
                    <a:pt x="710" y="11869"/>
                    <a:pt x="630" y="12353"/>
                  </a:cubicBezTo>
                  <a:lnTo>
                    <a:pt x="630" y="12353"/>
                  </a:lnTo>
                  <a:cubicBezTo>
                    <a:pt x="488" y="12342"/>
                    <a:pt x="321" y="12325"/>
                    <a:pt x="254" y="12284"/>
                  </a:cubicBezTo>
                  <a:lnTo>
                    <a:pt x="254" y="12284"/>
                  </a:lnTo>
                  <a:cubicBezTo>
                    <a:pt x="274" y="12281"/>
                    <a:pt x="268" y="12187"/>
                    <a:pt x="279" y="12154"/>
                  </a:cubicBezTo>
                  <a:cubicBezTo>
                    <a:pt x="344" y="11933"/>
                    <a:pt x="344" y="11676"/>
                    <a:pt x="372" y="11433"/>
                  </a:cubicBezTo>
                  <a:cubicBezTo>
                    <a:pt x="493" y="10497"/>
                    <a:pt x="615" y="9555"/>
                    <a:pt x="729" y="8612"/>
                  </a:cubicBezTo>
                  <a:cubicBezTo>
                    <a:pt x="1022" y="6327"/>
                    <a:pt x="1315" y="4049"/>
                    <a:pt x="1593" y="1764"/>
                  </a:cubicBezTo>
                  <a:cubicBezTo>
                    <a:pt x="1660" y="1253"/>
                    <a:pt x="1760" y="722"/>
                    <a:pt x="1789" y="208"/>
                  </a:cubicBezTo>
                  <a:lnTo>
                    <a:pt x="1789" y="208"/>
                  </a:lnTo>
                  <a:cubicBezTo>
                    <a:pt x="2083" y="185"/>
                    <a:pt x="2372" y="158"/>
                    <a:pt x="2668" y="136"/>
                  </a:cubicBezTo>
                  <a:close/>
                  <a:moveTo>
                    <a:pt x="2891" y="1"/>
                  </a:moveTo>
                  <a:cubicBezTo>
                    <a:pt x="2865" y="1"/>
                    <a:pt x="2834" y="8"/>
                    <a:pt x="2803" y="19"/>
                  </a:cubicBezTo>
                  <a:lnTo>
                    <a:pt x="2803" y="19"/>
                  </a:lnTo>
                  <a:cubicBezTo>
                    <a:pt x="2439" y="47"/>
                    <a:pt x="2087" y="80"/>
                    <a:pt x="1722" y="107"/>
                  </a:cubicBezTo>
                  <a:cubicBezTo>
                    <a:pt x="1712" y="108"/>
                    <a:pt x="1701" y="111"/>
                    <a:pt x="1688" y="115"/>
                  </a:cubicBezTo>
                  <a:lnTo>
                    <a:pt x="1688" y="115"/>
                  </a:lnTo>
                  <a:cubicBezTo>
                    <a:pt x="1620" y="130"/>
                    <a:pt x="1543" y="164"/>
                    <a:pt x="1543" y="214"/>
                  </a:cubicBezTo>
                  <a:cubicBezTo>
                    <a:pt x="1536" y="650"/>
                    <a:pt x="1436" y="1100"/>
                    <a:pt x="1379" y="1536"/>
                  </a:cubicBezTo>
                  <a:cubicBezTo>
                    <a:pt x="1265" y="2478"/>
                    <a:pt x="1143" y="3428"/>
                    <a:pt x="1022" y="4363"/>
                  </a:cubicBezTo>
                  <a:cubicBezTo>
                    <a:pt x="758" y="6498"/>
                    <a:pt x="479" y="8641"/>
                    <a:pt x="201" y="10769"/>
                  </a:cubicBezTo>
                  <a:cubicBezTo>
                    <a:pt x="129" y="11297"/>
                    <a:pt x="72" y="11833"/>
                    <a:pt x="1" y="12361"/>
                  </a:cubicBezTo>
                  <a:cubicBezTo>
                    <a:pt x="1" y="12390"/>
                    <a:pt x="15" y="12397"/>
                    <a:pt x="44" y="12397"/>
                  </a:cubicBezTo>
                  <a:lnTo>
                    <a:pt x="658" y="12504"/>
                  </a:lnTo>
                  <a:cubicBezTo>
                    <a:pt x="662" y="12505"/>
                    <a:pt x="668" y="12505"/>
                    <a:pt x="674" y="12505"/>
                  </a:cubicBezTo>
                  <a:cubicBezTo>
                    <a:pt x="731" y="12505"/>
                    <a:pt x="859" y="12477"/>
                    <a:pt x="872" y="12425"/>
                  </a:cubicBezTo>
                  <a:cubicBezTo>
                    <a:pt x="1472" y="8819"/>
                    <a:pt x="2057" y="5213"/>
                    <a:pt x="2664" y="1614"/>
                  </a:cubicBezTo>
                  <a:cubicBezTo>
                    <a:pt x="2729" y="1236"/>
                    <a:pt x="2793" y="871"/>
                    <a:pt x="2857" y="500"/>
                  </a:cubicBezTo>
                  <a:cubicBezTo>
                    <a:pt x="2871" y="378"/>
                    <a:pt x="2871" y="198"/>
                    <a:pt x="2926" y="77"/>
                  </a:cubicBezTo>
                  <a:lnTo>
                    <a:pt x="2926" y="77"/>
                  </a:lnTo>
                  <a:cubicBezTo>
                    <a:pt x="2938" y="65"/>
                    <a:pt x="2944" y="52"/>
                    <a:pt x="2943" y="36"/>
                  </a:cubicBezTo>
                  <a:cubicBezTo>
                    <a:pt x="2941" y="11"/>
                    <a:pt x="2920" y="1"/>
                    <a:pt x="289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8" name="Google Shape;21978;p16"/>
            <p:cNvSpPr/>
            <p:nvPr/>
          </p:nvSpPr>
          <p:spPr>
            <a:xfrm>
              <a:off x="4646908" y="2048562"/>
              <a:ext cx="62738" cy="410540"/>
            </a:xfrm>
            <a:custGeom>
              <a:rect b="b" l="l" r="r" t="t"/>
              <a:pathLst>
                <a:path extrusionOk="0" h="12348" w="1887">
                  <a:moveTo>
                    <a:pt x="1886" y="1"/>
                  </a:moveTo>
                  <a:lnTo>
                    <a:pt x="679" y="36"/>
                  </a:lnTo>
                  <a:cubicBezTo>
                    <a:pt x="651" y="358"/>
                    <a:pt x="1" y="12019"/>
                    <a:pt x="1" y="12340"/>
                  </a:cubicBezTo>
                  <a:lnTo>
                    <a:pt x="608" y="12347"/>
                  </a:lnTo>
                  <a:cubicBezTo>
                    <a:pt x="672" y="12026"/>
                    <a:pt x="1793" y="593"/>
                    <a:pt x="188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9" name="Google Shape;21979;p16"/>
            <p:cNvSpPr/>
            <p:nvPr/>
          </p:nvSpPr>
          <p:spPr>
            <a:xfrm>
              <a:off x="4642419" y="2045105"/>
              <a:ext cx="71815" cy="416824"/>
            </a:xfrm>
            <a:custGeom>
              <a:rect b="b" l="l" r="r" t="t"/>
              <a:pathLst>
                <a:path extrusionOk="0" h="12537" w="2160">
                  <a:moveTo>
                    <a:pt x="2053" y="0"/>
                  </a:moveTo>
                  <a:cubicBezTo>
                    <a:pt x="1985" y="0"/>
                    <a:pt x="1904" y="39"/>
                    <a:pt x="1893" y="105"/>
                  </a:cubicBezTo>
                  <a:cubicBezTo>
                    <a:pt x="1671" y="1554"/>
                    <a:pt x="1578" y="3025"/>
                    <a:pt x="1436" y="4468"/>
                  </a:cubicBezTo>
                  <a:cubicBezTo>
                    <a:pt x="1221" y="6596"/>
                    <a:pt x="1007" y="8716"/>
                    <a:pt x="793" y="10837"/>
                  </a:cubicBezTo>
                  <a:cubicBezTo>
                    <a:pt x="746" y="11337"/>
                    <a:pt x="718" y="11843"/>
                    <a:pt x="645" y="12343"/>
                  </a:cubicBezTo>
                  <a:lnTo>
                    <a:pt x="645" y="12343"/>
                  </a:lnTo>
                  <a:cubicBezTo>
                    <a:pt x="524" y="12342"/>
                    <a:pt x="405" y="12339"/>
                    <a:pt x="286" y="12338"/>
                  </a:cubicBezTo>
                  <a:lnTo>
                    <a:pt x="286" y="12338"/>
                  </a:lnTo>
                  <a:cubicBezTo>
                    <a:pt x="298" y="10965"/>
                    <a:pt x="430" y="9574"/>
                    <a:pt x="507" y="8202"/>
                  </a:cubicBezTo>
                  <a:cubicBezTo>
                    <a:pt x="629" y="6053"/>
                    <a:pt x="750" y="3896"/>
                    <a:pt x="864" y="1747"/>
                  </a:cubicBezTo>
                  <a:cubicBezTo>
                    <a:pt x="893" y="1204"/>
                    <a:pt x="921" y="661"/>
                    <a:pt x="964" y="126"/>
                  </a:cubicBezTo>
                  <a:cubicBezTo>
                    <a:pt x="961" y="64"/>
                    <a:pt x="902" y="36"/>
                    <a:pt x="839" y="36"/>
                  </a:cubicBezTo>
                  <a:cubicBezTo>
                    <a:pt x="764" y="36"/>
                    <a:pt x="682" y="75"/>
                    <a:pt x="679" y="140"/>
                  </a:cubicBezTo>
                  <a:cubicBezTo>
                    <a:pt x="379" y="3682"/>
                    <a:pt x="272" y="7267"/>
                    <a:pt x="79" y="10816"/>
                  </a:cubicBezTo>
                  <a:cubicBezTo>
                    <a:pt x="57" y="11359"/>
                    <a:pt x="0" y="11908"/>
                    <a:pt x="0" y="12444"/>
                  </a:cubicBezTo>
                  <a:cubicBezTo>
                    <a:pt x="0" y="12515"/>
                    <a:pt x="64" y="12530"/>
                    <a:pt x="129" y="12530"/>
                  </a:cubicBezTo>
                  <a:cubicBezTo>
                    <a:pt x="329" y="12530"/>
                    <a:pt x="529" y="12537"/>
                    <a:pt x="736" y="12537"/>
                  </a:cubicBezTo>
                  <a:cubicBezTo>
                    <a:pt x="793" y="12537"/>
                    <a:pt x="864" y="12494"/>
                    <a:pt x="879" y="12430"/>
                  </a:cubicBezTo>
                  <a:cubicBezTo>
                    <a:pt x="1107" y="11059"/>
                    <a:pt x="1171" y="9638"/>
                    <a:pt x="1314" y="8252"/>
                  </a:cubicBezTo>
                  <a:cubicBezTo>
                    <a:pt x="1528" y="6110"/>
                    <a:pt x="1743" y="3968"/>
                    <a:pt x="1964" y="1840"/>
                  </a:cubicBezTo>
                  <a:cubicBezTo>
                    <a:pt x="2028" y="1254"/>
                    <a:pt x="2071" y="669"/>
                    <a:pt x="2150" y="90"/>
                  </a:cubicBezTo>
                  <a:cubicBezTo>
                    <a:pt x="2159" y="28"/>
                    <a:pt x="2111" y="0"/>
                    <a:pt x="205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0" name="Google Shape;21980;p16"/>
            <p:cNvSpPr/>
            <p:nvPr/>
          </p:nvSpPr>
          <p:spPr>
            <a:xfrm>
              <a:off x="4587563" y="2051654"/>
              <a:ext cx="35874" cy="407182"/>
            </a:xfrm>
            <a:custGeom>
              <a:rect b="b" l="l" r="r" t="t"/>
              <a:pathLst>
                <a:path extrusionOk="0" h="12247" w="1079">
                  <a:moveTo>
                    <a:pt x="72" y="0"/>
                  </a:moveTo>
                  <a:cubicBezTo>
                    <a:pt x="108" y="236"/>
                    <a:pt x="1" y="12047"/>
                    <a:pt x="29" y="12247"/>
                  </a:cubicBezTo>
                  <a:lnTo>
                    <a:pt x="608" y="12247"/>
                  </a:lnTo>
                  <a:cubicBezTo>
                    <a:pt x="636" y="12011"/>
                    <a:pt x="1050" y="200"/>
                    <a:pt x="107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1" name="Google Shape;21981;p16"/>
            <p:cNvSpPr/>
            <p:nvPr/>
          </p:nvSpPr>
          <p:spPr>
            <a:xfrm>
              <a:off x="4582809" y="2049360"/>
              <a:ext cx="45483" cy="411870"/>
            </a:xfrm>
            <a:custGeom>
              <a:rect b="b" l="l" r="r" t="t"/>
              <a:pathLst>
                <a:path extrusionOk="0" h="12388" w="1368">
                  <a:moveTo>
                    <a:pt x="272" y="12244"/>
                  </a:moveTo>
                  <a:cubicBezTo>
                    <a:pt x="273" y="12244"/>
                    <a:pt x="275" y="12245"/>
                    <a:pt x="279" y="12246"/>
                  </a:cubicBezTo>
                  <a:lnTo>
                    <a:pt x="279" y="12246"/>
                  </a:lnTo>
                  <a:cubicBezTo>
                    <a:pt x="273" y="12245"/>
                    <a:pt x="271" y="12244"/>
                    <a:pt x="272" y="12244"/>
                  </a:cubicBezTo>
                  <a:close/>
                  <a:moveTo>
                    <a:pt x="314" y="12278"/>
                  </a:moveTo>
                  <a:cubicBezTo>
                    <a:pt x="314" y="12278"/>
                    <a:pt x="315" y="12279"/>
                    <a:pt x="315" y="12280"/>
                  </a:cubicBezTo>
                  <a:cubicBezTo>
                    <a:pt x="315" y="12279"/>
                    <a:pt x="314" y="12279"/>
                    <a:pt x="314" y="12278"/>
                  </a:cubicBezTo>
                  <a:close/>
                  <a:moveTo>
                    <a:pt x="1284" y="1"/>
                  </a:moveTo>
                  <a:cubicBezTo>
                    <a:pt x="1210" y="1"/>
                    <a:pt x="1112" y="36"/>
                    <a:pt x="1108" y="84"/>
                  </a:cubicBezTo>
                  <a:cubicBezTo>
                    <a:pt x="1051" y="505"/>
                    <a:pt x="1072" y="941"/>
                    <a:pt x="1051" y="1369"/>
                  </a:cubicBezTo>
                  <a:cubicBezTo>
                    <a:pt x="1015" y="2340"/>
                    <a:pt x="979" y="3304"/>
                    <a:pt x="943" y="4282"/>
                  </a:cubicBezTo>
                  <a:lnTo>
                    <a:pt x="708" y="10731"/>
                  </a:lnTo>
                  <a:cubicBezTo>
                    <a:pt x="688" y="11231"/>
                    <a:pt x="693" y="11744"/>
                    <a:pt x="645" y="12252"/>
                  </a:cubicBezTo>
                  <a:lnTo>
                    <a:pt x="529" y="12252"/>
                  </a:lnTo>
                  <a:cubicBezTo>
                    <a:pt x="486" y="12252"/>
                    <a:pt x="440" y="12255"/>
                    <a:pt x="395" y="12255"/>
                  </a:cubicBezTo>
                  <a:cubicBezTo>
                    <a:pt x="373" y="12255"/>
                    <a:pt x="351" y="12254"/>
                    <a:pt x="329" y="12252"/>
                  </a:cubicBezTo>
                  <a:cubicBezTo>
                    <a:pt x="321" y="12251"/>
                    <a:pt x="314" y="12251"/>
                    <a:pt x="307" y="12250"/>
                  </a:cubicBezTo>
                  <a:lnTo>
                    <a:pt x="307" y="12250"/>
                  </a:lnTo>
                  <a:cubicBezTo>
                    <a:pt x="302" y="12211"/>
                    <a:pt x="304" y="12154"/>
                    <a:pt x="315" y="12137"/>
                  </a:cubicBezTo>
                  <a:cubicBezTo>
                    <a:pt x="358" y="11902"/>
                    <a:pt x="315" y="11616"/>
                    <a:pt x="315" y="11388"/>
                  </a:cubicBezTo>
                  <a:cubicBezTo>
                    <a:pt x="315" y="10459"/>
                    <a:pt x="322" y="9538"/>
                    <a:pt x="329" y="8610"/>
                  </a:cubicBezTo>
                  <a:cubicBezTo>
                    <a:pt x="351" y="6332"/>
                    <a:pt x="358" y="4047"/>
                    <a:pt x="365" y="1769"/>
                  </a:cubicBezTo>
                  <a:cubicBezTo>
                    <a:pt x="365" y="1198"/>
                    <a:pt x="429" y="605"/>
                    <a:pt x="358" y="41"/>
                  </a:cubicBezTo>
                  <a:cubicBezTo>
                    <a:pt x="351" y="14"/>
                    <a:pt x="315" y="2"/>
                    <a:pt x="272" y="2"/>
                  </a:cubicBezTo>
                  <a:cubicBezTo>
                    <a:pt x="190" y="2"/>
                    <a:pt x="82" y="44"/>
                    <a:pt x="87" y="105"/>
                  </a:cubicBezTo>
                  <a:cubicBezTo>
                    <a:pt x="137" y="533"/>
                    <a:pt x="101" y="976"/>
                    <a:pt x="101" y="1405"/>
                  </a:cubicBezTo>
                  <a:cubicBezTo>
                    <a:pt x="101" y="2376"/>
                    <a:pt x="87" y="3354"/>
                    <a:pt x="79" y="4325"/>
                  </a:cubicBezTo>
                  <a:cubicBezTo>
                    <a:pt x="72" y="6475"/>
                    <a:pt x="51" y="8617"/>
                    <a:pt x="44" y="10766"/>
                  </a:cubicBezTo>
                  <a:cubicBezTo>
                    <a:pt x="44" y="11288"/>
                    <a:pt x="1" y="11830"/>
                    <a:pt x="44" y="12352"/>
                  </a:cubicBezTo>
                  <a:cubicBezTo>
                    <a:pt x="44" y="12373"/>
                    <a:pt x="108" y="12387"/>
                    <a:pt x="122" y="12387"/>
                  </a:cubicBezTo>
                  <a:lnTo>
                    <a:pt x="708" y="12387"/>
                  </a:lnTo>
                  <a:cubicBezTo>
                    <a:pt x="751" y="12387"/>
                    <a:pt x="886" y="12359"/>
                    <a:pt x="886" y="12295"/>
                  </a:cubicBezTo>
                  <a:cubicBezTo>
                    <a:pt x="1036" y="10902"/>
                    <a:pt x="1001" y="9474"/>
                    <a:pt x="1051" y="8081"/>
                  </a:cubicBezTo>
                  <a:cubicBezTo>
                    <a:pt x="1136" y="5932"/>
                    <a:pt x="1215" y="3783"/>
                    <a:pt x="1293" y="1640"/>
                  </a:cubicBezTo>
                  <a:cubicBezTo>
                    <a:pt x="1315" y="1112"/>
                    <a:pt x="1301" y="576"/>
                    <a:pt x="1365" y="48"/>
                  </a:cubicBezTo>
                  <a:cubicBezTo>
                    <a:pt x="1368" y="15"/>
                    <a:pt x="1331" y="1"/>
                    <a:pt x="128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2" name="Google Shape;21982;p16"/>
            <p:cNvSpPr/>
            <p:nvPr/>
          </p:nvSpPr>
          <p:spPr>
            <a:xfrm>
              <a:off x="4330967" y="1890575"/>
              <a:ext cx="479894" cy="163478"/>
            </a:xfrm>
            <a:custGeom>
              <a:rect b="b" l="l" r="r" t="t"/>
              <a:pathLst>
                <a:path extrusionOk="0" h="4917" w="14434">
                  <a:moveTo>
                    <a:pt x="4684" y="575"/>
                  </a:moveTo>
                  <a:lnTo>
                    <a:pt x="4684" y="575"/>
                  </a:lnTo>
                  <a:cubicBezTo>
                    <a:pt x="4627" y="782"/>
                    <a:pt x="4627" y="1068"/>
                    <a:pt x="4627" y="1368"/>
                  </a:cubicBezTo>
                  <a:cubicBezTo>
                    <a:pt x="4541" y="1139"/>
                    <a:pt x="4555" y="854"/>
                    <a:pt x="4684" y="575"/>
                  </a:cubicBezTo>
                  <a:close/>
                  <a:moveTo>
                    <a:pt x="5443" y="1"/>
                  </a:moveTo>
                  <a:cubicBezTo>
                    <a:pt x="5209" y="1"/>
                    <a:pt x="4971" y="123"/>
                    <a:pt x="4762" y="418"/>
                  </a:cubicBezTo>
                  <a:cubicBezTo>
                    <a:pt x="4013" y="1168"/>
                    <a:pt x="4512" y="1432"/>
                    <a:pt x="4591" y="2325"/>
                  </a:cubicBezTo>
                  <a:cubicBezTo>
                    <a:pt x="4591" y="2346"/>
                    <a:pt x="4584" y="2360"/>
                    <a:pt x="4584" y="2382"/>
                  </a:cubicBezTo>
                  <a:cubicBezTo>
                    <a:pt x="4503" y="2153"/>
                    <a:pt x="4308" y="1970"/>
                    <a:pt x="4124" y="1970"/>
                  </a:cubicBezTo>
                  <a:cubicBezTo>
                    <a:pt x="3998" y="1970"/>
                    <a:pt x="3878" y="2056"/>
                    <a:pt x="3805" y="2275"/>
                  </a:cubicBezTo>
                  <a:cubicBezTo>
                    <a:pt x="3600" y="1863"/>
                    <a:pt x="3251" y="1684"/>
                    <a:pt x="2974" y="1684"/>
                  </a:cubicBezTo>
                  <a:cubicBezTo>
                    <a:pt x="2618" y="1684"/>
                    <a:pt x="2381" y="1982"/>
                    <a:pt x="2727" y="2460"/>
                  </a:cubicBezTo>
                  <a:cubicBezTo>
                    <a:pt x="2618" y="2424"/>
                    <a:pt x="2529" y="2408"/>
                    <a:pt x="2457" y="2408"/>
                  </a:cubicBezTo>
                  <a:cubicBezTo>
                    <a:pt x="2062" y="2408"/>
                    <a:pt x="2170" y="2898"/>
                    <a:pt x="2206" y="3260"/>
                  </a:cubicBezTo>
                  <a:cubicBezTo>
                    <a:pt x="2063" y="3167"/>
                    <a:pt x="1792" y="3117"/>
                    <a:pt x="1649" y="3074"/>
                  </a:cubicBezTo>
                  <a:lnTo>
                    <a:pt x="1649" y="3074"/>
                  </a:lnTo>
                  <a:cubicBezTo>
                    <a:pt x="1757" y="3470"/>
                    <a:pt x="1590" y="3648"/>
                    <a:pt x="1297" y="3648"/>
                  </a:cubicBezTo>
                  <a:cubicBezTo>
                    <a:pt x="1204" y="3648"/>
                    <a:pt x="1098" y="3630"/>
                    <a:pt x="985" y="3596"/>
                  </a:cubicBezTo>
                  <a:lnTo>
                    <a:pt x="985" y="3596"/>
                  </a:lnTo>
                  <a:cubicBezTo>
                    <a:pt x="1028" y="3689"/>
                    <a:pt x="942" y="3824"/>
                    <a:pt x="985" y="3924"/>
                  </a:cubicBezTo>
                  <a:cubicBezTo>
                    <a:pt x="842" y="3771"/>
                    <a:pt x="703" y="3707"/>
                    <a:pt x="580" y="3707"/>
                  </a:cubicBezTo>
                  <a:cubicBezTo>
                    <a:pt x="217" y="3707"/>
                    <a:pt x="0" y="4265"/>
                    <a:pt x="278" y="4724"/>
                  </a:cubicBezTo>
                  <a:lnTo>
                    <a:pt x="13910" y="4917"/>
                  </a:lnTo>
                  <a:cubicBezTo>
                    <a:pt x="14195" y="4735"/>
                    <a:pt x="14433" y="4229"/>
                    <a:pt x="14184" y="4229"/>
                  </a:cubicBezTo>
                  <a:cubicBezTo>
                    <a:pt x="14140" y="4229"/>
                    <a:pt x="14080" y="4245"/>
                    <a:pt x="14003" y="4281"/>
                  </a:cubicBezTo>
                  <a:cubicBezTo>
                    <a:pt x="14434" y="3981"/>
                    <a:pt x="14232" y="3519"/>
                    <a:pt x="13762" y="3519"/>
                  </a:cubicBezTo>
                  <a:cubicBezTo>
                    <a:pt x="13718" y="3519"/>
                    <a:pt x="13672" y="3523"/>
                    <a:pt x="13624" y="3531"/>
                  </a:cubicBezTo>
                  <a:cubicBezTo>
                    <a:pt x="13724" y="3346"/>
                    <a:pt x="13767" y="3153"/>
                    <a:pt x="13910" y="3010"/>
                  </a:cubicBezTo>
                  <a:lnTo>
                    <a:pt x="13910" y="3010"/>
                  </a:lnTo>
                  <a:cubicBezTo>
                    <a:pt x="13910" y="3060"/>
                    <a:pt x="13867" y="3203"/>
                    <a:pt x="13810" y="3246"/>
                  </a:cubicBezTo>
                  <a:cubicBezTo>
                    <a:pt x="14196" y="2958"/>
                    <a:pt x="13968" y="2538"/>
                    <a:pt x="13770" y="2538"/>
                  </a:cubicBezTo>
                  <a:cubicBezTo>
                    <a:pt x="13766" y="2538"/>
                    <a:pt x="13763" y="2539"/>
                    <a:pt x="13760" y="2539"/>
                  </a:cubicBezTo>
                  <a:cubicBezTo>
                    <a:pt x="13810" y="2317"/>
                    <a:pt x="13760" y="2068"/>
                    <a:pt x="13481" y="1975"/>
                  </a:cubicBezTo>
                  <a:cubicBezTo>
                    <a:pt x="13459" y="1963"/>
                    <a:pt x="13432" y="1958"/>
                    <a:pt x="13401" y="1958"/>
                  </a:cubicBezTo>
                  <a:cubicBezTo>
                    <a:pt x="13184" y="1958"/>
                    <a:pt x="12801" y="2216"/>
                    <a:pt x="12632" y="2260"/>
                  </a:cubicBezTo>
                  <a:cubicBezTo>
                    <a:pt x="12867" y="2118"/>
                    <a:pt x="13196" y="1889"/>
                    <a:pt x="13110" y="1561"/>
                  </a:cubicBezTo>
                  <a:cubicBezTo>
                    <a:pt x="13050" y="1398"/>
                    <a:pt x="12945" y="1341"/>
                    <a:pt x="12821" y="1341"/>
                  </a:cubicBezTo>
                  <a:cubicBezTo>
                    <a:pt x="12549" y="1341"/>
                    <a:pt x="12187" y="1619"/>
                    <a:pt x="12025" y="1653"/>
                  </a:cubicBezTo>
                  <a:cubicBezTo>
                    <a:pt x="12075" y="1325"/>
                    <a:pt x="12403" y="1096"/>
                    <a:pt x="12689" y="904"/>
                  </a:cubicBezTo>
                  <a:cubicBezTo>
                    <a:pt x="12571" y="863"/>
                    <a:pt x="12405" y="841"/>
                    <a:pt x="12226" y="841"/>
                  </a:cubicBezTo>
                  <a:cubicBezTo>
                    <a:pt x="11690" y="841"/>
                    <a:pt x="11041" y="1037"/>
                    <a:pt x="11239" y="1503"/>
                  </a:cubicBezTo>
                  <a:cubicBezTo>
                    <a:pt x="11089" y="1328"/>
                    <a:pt x="10868" y="1199"/>
                    <a:pt x="10655" y="1199"/>
                  </a:cubicBezTo>
                  <a:cubicBezTo>
                    <a:pt x="10503" y="1199"/>
                    <a:pt x="10355" y="1265"/>
                    <a:pt x="10239" y="1425"/>
                  </a:cubicBezTo>
                  <a:cubicBezTo>
                    <a:pt x="10215" y="1000"/>
                    <a:pt x="9935" y="813"/>
                    <a:pt x="9695" y="813"/>
                  </a:cubicBezTo>
                  <a:cubicBezTo>
                    <a:pt x="9516" y="813"/>
                    <a:pt x="9359" y="917"/>
                    <a:pt x="9347" y="1104"/>
                  </a:cubicBezTo>
                  <a:cubicBezTo>
                    <a:pt x="9268" y="818"/>
                    <a:pt x="9083" y="568"/>
                    <a:pt x="8790" y="532"/>
                  </a:cubicBezTo>
                  <a:cubicBezTo>
                    <a:pt x="8790" y="918"/>
                    <a:pt x="8754" y="1139"/>
                    <a:pt x="8647" y="1282"/>
                  </a:cubicBezTo>
                  <a:cubicBezTo>
                    <a:pt x="8547" y="1061"/>
                    <a:pt x="8383" y="846"/>
                    <a:pt x="8183" y="675"/>
                  </a:cubicBezTo>
                  <a:cubicBezTo>
                    <a:pt x="8083" y="611"/>
                    <a:pt x="7990" y="561"/>
                    <a:pt x="7904" y="525"/>
                  </a:cubicBezTo>
                  <a:cubicBezTo>
                    <a:pt x="7862" y="432"/>
                    <a:pt x="7797" y="361"/>
                    <a:pt x="7704" y="347"/>
                  </a:cubicBezTo>
                  <a:cubicBezTo>
                    <a:pt x="7654" y="329"/>
                    <a:pt x="7611" y="321"/>
                    <a:pt x="7573" y="321"/>
                  </a:cubicBezTo>
                  <a:cubicBezTo>
                    <a:pt x="7476" y="321"/>
                    <a:pt x="7415" y="373"/>
                    <a:pt x="7369" y="439"/>
                  </a:cubicBezTo>
                  <a:cubicBezTo>
                    <a:pt x="7312" y="454"/>
                    <a:pt x="7269" y="461"/>
                    <a:pt x="7226" y="475"/>
                  </a:cubicBezTo>
                  <a:cubicBezTo>
                    <a:pt x="7115" y="202"/>
                    <a:pt x="6888" y="57"/>
                    <a:pt x="6696" y="57"/>
                  </a:cubicBezTo>
                  <a:cubicBezTo>
                    <a:pt x="6481" y="57"/>
                    <a:pt x="6311" y="240"/>
                    <a:pt x="6398" y="632"/>
                  </a:cubicBezTo>
                  <a:lnTo>
                    <a:pt x="6333" y="632"/>
                  </a:lnTo>
                  <a:cubicBezTo>
                    <a:pt x="6219" y="432"/>
                    <a:pt x="6055" y="261"/>
                    <a:pt x="5883" y="147"/>
                  </a:cubicBezTo>
                  <a:cubicBezTo>
                    <a:pt x="5912" y="118"/>
                    <a:pt x="5941" y="97"/>
                    <a:pt x="5969" y="61"/>
                  </a:cubicBezTo>
                  <a:lnTo>
                    <a:pt x="5969" y="61"/>
                  </a:lnTo>
                  <a:cubicBezTo>
                    <a:pt x="5912" y="75"/>
                    <a:pt x="5869" y="97"/>
                    <a:pt x="5833" y="111"/>
                  </a:cubicBezTo>
                  <a:cubicBezTo>
                    <a:pt x="5709" y="41"/>
                    <a:pt x="5576" y="1"/>
                    <a:pt x="544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3" name="Google Shape;21983;p16"/>
            <p:cNvSpPr/>
            <p:nvPr/>
          </p:nvSpPr>
          <p:spPr>
            <a:xfrm>
              <a:off x="4327210" y="1887450"/>
              <a:ext cx="489569" cy="168731"/>
            </a:xfrm>
            <a:custGeom>
              <a:rect b="b" l="l" r="r" t="t"/>
              <a:pathLst>
                <a:path extrusionOk="0" h="5075" w="14725">
                  <a:moveTo>
                    <a:pt x="5709" y="257"/>
                  </a:moveTo>
                  <a:cubicBezTo>
                    <a:pt x="5784" y="257"/>
                    <a:pt x="5849" y="264"/>
                    <a:pt x="5916" y="265"/>
                  </a:cubicBezTo>
                  <a:lnTo>
                    <a:pt x="5916" y="265"/>
                  </a:lnTo>
                  <a:cubicBezTo>
                    <a:pt x="5913" y="281"/>
                    <a:pt x="5920" y="297"/>
                    <a:pt x="5939" y="312"/>
                  </a:cubicBezTo>
                  <a:cubicBezTo>
                    <a:pt x="6118" y="448"/>
                    <a:pt x="6239" y="598"/>
                    <a:pt x="6368" y="783"/>
                  </a:cubicBezTo>
                  <a:cubicBezTo>
                    <a:pt x="6382" y="812"/>
                    <a:pt x="6439" y="812"/>
                    <a:pt x="6475" y="812"/>
                  </a:cubicBezTo>
                  <a:lnTo>
                    <a:pt x="6539" y="812"/>
                  </a:lnTo>
                  <a:cubicBezTo>
                    <a:pt x="6589" y="812"/>
                    <a:pt x="6696" y="769"/>
                    <a:pt x="6682" y="705"/>
                  </a:cubicBezTo>
                  <a:cubicBezTo>
                    <a:pt x="6656" y="538"/>
                    <a:pt x="6648" y="273"/>
                    <a:pt x="6859" y="273"/>
                  </a:cubicBezTo>
                  <a:cubicBezTo>
                    <a:pt x="6883" y="273"/>
                    <a:pt x="6909" y="276"/>
                    <a:pt x="6939" y="283"/>
                  </a:cubicBezTo>
                  <a:cubicBezTo>
                    <a:pt x="7089" y="319"/>
                    <a:pt x="7196" y="498"/>
                    <a:pt x="7253" y="626"/>
                  </a:cubicBezTo>
                  <a:cubicBezTo>
                    <a:pt x="7267" y="659"/>
                    <a:pt x="7302" y="667"/>
                    <a:pt x="7340" y="667"/>
                  </a:cubicBezTo>
                  <a:cubicBezTo>
                    <a:pt x="7361" y="667"/>
                    <a:pt x="7383" y="664"/>
                    <a:pt x="7403" y="662"/>
                  </a:cubicBezTo>
                  <a:cubicBezTo>
                    <a:pt x="7432" y="648"/>
                    <a:pt x="7589" y="591"/>
                    <a:pt x="7632" y="576"/>
                  </a:cubicBezTo>
                  <a:cubicBezTo>
                    <a:pt x="7652" y="574"/>
                    <a:pt x="7671" y="573"/>
                    <a:pt x="7688" y="573"/>
                  </a:cubicBezTo>
                  <a:cubicBezTo>
                    <a:pt x="7818" y="573"/>
                    <a:pt x="7851" y="639"/>
                    <a:pt x="7946" y="683"/>
                  </a:cubicBezTo>
                  <a:cubicBezTo>
                    <a:pt x="8289" y="855"/>
                    <a:pt x="8517" y="1090"/>
                    <a:pt x="8681" y="1426"/>
                  </a:cubicBezTo>
                  <a:cubicBezTo>
                    <a:pt x="8698" y="1461"/>
                    <a:pt x="8730" y="1475"/>
                    <a:pt x="8767" y="1475"/>
                  </a:cubicBezTo>
                  <a:cubicBezTo>
                    <a:pt x="8828" y="1475"/>
                    <a:pt x="8900" y="1437"/>
                    <a:pt x="8931" y="1397"/>
                  </a:cubicBezTo>
                  <a:cubicBezTo>
                    <a:pt x="9049" y="1217"/>
                    <a:pt x="9075" y="1011"/>
                    <a:pt x="9080" y="802"/>
                  </a:cubicBezTo>
                  <a:lnTo>
                    <a:pt x="9080" y="802"/>
                  </a:lnTo>
                  <a:cubicBezTo>
                    <a:pt x="9206" y="882"/>
                    <a:pt x="9289" y="1004"/>
                    <a:pt x="9352" y="1145"/>
                  </a:cubicBezTo>
                  <a:lnTo>
                    <a:pt x="9352" y="1145"/>
                  </a:lnTo>
                  <a:cubicBezTo>
                    <a:pt x="9346" y="1164"/>
                    <a:pt x="9341" y="1184"/>
                    <a:pt x="9338" y="1205"/>
                  </a:cubicBezTo>
                  <a:cubicBezTo>
                    <a:pt x="9351" y="1203"/>
                    <a:pt x="9363" y="1201"/>
                    <a:pt x="9374" y="1199"/>
                  </a:cubicBezTo>
                  <a:lnTo>
                    <a:pt x="9374" y="1199"/>
                  </a:lnTo>
                  <a:cubicBezTo>
                    <a:pt x="9382" y="1217"/>
                    <a:pt x="9389" y="1236"/>
                    <a:pt x="9396" y="1255"/>
                  </a:cubicBezTo>
                  <a:cubicBezTo>
                    <a:pt x="9403" y="1288"/>
                    <a:pt x="9438" y="1302"/>
                    <a:pt x="9480" y="1302"/>
                  </a:cubicBezTo>
                  <a:cubicBezTo>
                    <a:pt x="9554" y="1302"/>
                    <a:pt x="9648" y="1259"/>
                    <a:pt x="9653" y="1205"/>
                  </a:cubicBezTo>
                  <a:cubicBezTo>
                    <a:pt x="9673" y="1071"/>
                    <a:pt x="9754" y="1023"/>
                    <a:pt x="9846" y="1023"/>
                  </a:cubicBezTo>
                  <a:cubicBezTo>
                    <a:pt x="9947" y="1023"/>
                    <a:pt x="10061" y="1080"/>
                    <a:pt x="10124" y="1148"/>
                  </a:cubicBezTo>
                  <a:cubicBezTo>
                    <a:pt x="10207" y="1242"/>
                    <a:pt x="10247" y="1354"/>
                    <a:pt x="10271" y="1470"/>
                  </a:cubicBezTo>
                  <a:lnTo>
                    <a:pt x="10271" y="1470"/>
                  </a:lnTo>
                  <a:cubicBezTo>
                    <a:pt x="10267" y="1474"/>
                    <a:pt x="10263" y="1479"/>
                    <a:pt x="10260" y="1483"/>
                  </a:cubicBezTo>
                  <a:cubicBezTo>
                    <a:pt x="10264" y="1483"/>
                    <a:pt x="10269" y="1483"/>
                    <a:pt x="10274" y="1483"/>
                  </a:cubicBezTo>
                  <a:lnTo>
                    <a:pt x="10274" y="1483"/>
                  </a:lnTo>
                  <a:cubicBezTo>
                    <a:pt x="10279" y="1512"/>
                    <a:pt x="10284" y="1540"/>
                    <a:pt x="10288" y="1569"/>
                  </a:cubicBezTo>
                  <a:cubicBezTo>
                    <a:pt x="10291" y="1604"/>
                    <a:pt x="10321" y="1617"/>
                    <a:pt x="10358" y="1617"/>
                  </a:cubicBezTo>
                  <a:cubicBezTo>
                    <a:pt x="10418" y="1617"/>
                    <a:pt x="10499" y="1584"/>
                    <a:pt x="10517" y="1562"/>
                  </a:cubicBezTo>
                  <a:cubicBezTo>
                    <a:pt x="10610" y="1452"/>
                    <a:pt x="10713" y="1409"/>
                    <a:pt x="10816" y="1409"/>
                  </a:cubicBezTo>
                  <a:cubicBezTo>
                    <a:pt x="10958" y="1409"/>
                    <a:pt x="11101" y="1492"/>
                    <a:pt x="11222" y="1599"/>
                  </a:cubicBezTo>
                  <a:lnTo>
                    <a:pt x="11222" y="1599"/>
                  </a:lnTo>
                  <a:cubicBezTo>
                    <a:pt x="11225" y="1608"/>
                    <a:pt x="11228" y="1617"/>
                    <a:pt x="11231" y="1626"/>
                  </a:cubicBezTo>
                  <a:cubicBezTo>
                    <a:pt x="11236" y="1624"/>
                    <a:pt x="11241" y="1622"/>
                    <a:pt x="11246" y="1621"/>
                  </a:cubicBezTo>
                  <a:lnTo>
                    <a:pt x="11246" y="1621"/>
                  </a:lnTo>
                  <a:cubicBezTo>
                    <a:pt x="11263" y="1636"/>
                    <a:pt x="11279" y="1652"/>
                    <a:pt x="11295" y="1669"/>
                  </a:cubicBezTo>
                  <a:cubicBezTo>
                    <a:pt x="11309" y="1683"/>
                    <a:pt x="11339" y="1690"/>
                    <a:pt x="11372" y="1690"/>
                  </a:cubicBezTo>
                  <a:cubicBezTo>
                    <a:pt x="11457" y="1690"/>
                    <a:pt x="11570" y="1647"/>
                    <a:pt x="11545" y="1576"/>
                  </a:cubicBezTo>
                  <a:cubicBezTo>
                    <a:pt x="11398" y="1154"/>
                    <a:pt x="11875" y="1032"/>
                    <a:pt x="12302" y="1032"/>
                  </a:cubicBezTo>
                  <a:cubicBezTo>
                    <a:pt x="12431" y="1032"/>
                    <a:pt x="12555" y="1043"/>
                    <a:pt x="12656" y="1060"/>
                  </a:cubicBezTo>
                  <a:lnTo>
                    <a:pt x="12656" y="1060"/>
                  </a:lnTo>
                  <a:cubicBezTo>
                    <a:pt x="12394" y="1247"/>
                    <a:pt x="12166" y="1452"/>
                    <a:pt x="12081" y="1783"/>
                  </a:cubicBezTo>
                  <a:cubicBezTo>
                    <a:pt x="12066" y="1833"/>
                    <a:pt x="12127" y="1844"/>
                    <a:pt x="12178" y="1844"/>
                  </a:cubicBezTo>
                  <a:cubicBezTo>
                    <a:pt x="12200" y="1844"/>
                    <a:pt x="12220" y="1842"/>
                    <a:pt x="12230" y="1840"/>
                  </a:cubicBezTo>
                  <a:cubicBezTo>
                    <a:pt x="12380" y="1790"/>
                    <a:pt x="12509" y="1697"/>
                    <a:pt x="12652" y="1640"/>
                  </a:cubicBezTo>
                  <a:cubicBezTo>
                    <a:pt x="12732" y="1613"/>
                    <a:pt x="12817" y="1594"/>
                    <a:pt x="12895" y="1594"/>
                  </a:cubicBezTo>
                  <a:cubicBezTo>
                    <a:pt x="13040" y="1594"/>
                    <a:pt x="13156" y="1659"/>
                    <a:pt x="13152" y="1854"/>
                  </a:cubicBezTo>
                  <a:cubicBezTo>
                    <a:pt x="13147" y="2002"/>
                    <a:pt x="13070" y="2104"/>
                    <a:pt x="12968" y="2189"/>
                  </a:cubicBezTo>
                  <a:lnTo>
                    <a:pt x="12968" y="2189"/>
                  </a:lnTo>
                  <a:cubicBezTo>
                    <a:pt x="12889" y="2230"/>
                    <a:pt x="12813" y="2270"/>
                    <a:pt x="12737" y="2297"/>
                  </a:cubicBezTo>
                  <a:cubicBezTo>
                    <a:pt x="12748" y="2308"/>
                    <a:pt x="12758" y="2319"/>
                    <a:pt x="12768" y="2329"/>
                  </a:cubicBezTo>
                  <a:lnTo>
                    <a:pt x="12768" y="2329"/>
                  </a:lnTo>
                  <a:cubicBezTo>
                    <a:pt x="12763" y="2333"/>
                    <a:pt x="12757" y="2336"/>
                    <a:pt x="12752" y="2340"/>
                  </a:cubicBezTo>
                  <a:cubicBezTo>
                    <a:pt x="12653" y="2398"/>
                    <a:pt x="12720" y="2457"/>
                    <a:pt x="12795" y="2457"/>
                  </a:cubicBezTo>
                  <a:cubicBezTo>
                    <a:pt x="12812" y="2457"/>
                    <a:pt x="12829" y="2454"/>
                    <a:pt x="12845" y="2447"/>
                  </a:cubicBezTo>
                  <a:cubicBezTo>
                    <a:pt x="12987" y="2397"/>
                    <a:pt x="13116" y="2319"/>
                    <a:pt x="13259" y="2269"/>
                  </a:cubicBezTo>
                  <a:cubicBezTo>
                    <a:pt x="13350" y="2235"/>
                    <a:pt x="13435" y="2218"/>
                    <a:pt x="13511" y="2218"/>
                  </a:cubicBezTo>
                  <a:cubicBezTo>
                    <a:pt x="13737" y="2218"/>
                    <a:pt x="13876" y="2370"/>
                    <a:pt x="13823" y="2676"/>
                  </a:cubicBezTo>
                  <a:cubicBezTo>
                    <a:pt x="13809" y="2719"/>
                    <a:pt x="13866" y="2740"/>
                    <a:pt x="13901" y="2740"/>
                  </a:cubicBezTo>
                  <a:cubicBezTo>
                    <a:pt x="14095" y="2761"/>
                    <a:pt x="14101" y="2924"/>
                    <a:pt x="14050" y="3080"/>
                  </a:cubicBezTo>
                  <a:lnTo>
                    <a:pt x="14050" y="3080"/>
                  </a:lnTo>
                  <a:cubicBezTo>
                    <a:pt x="14019" y="3093"/>
                    <a:pt x="13992" y="3110"/>
                    <a:pt x="13981" y="3124"/>
                  </a:cubicBezTo>
                  <a:lnTo>
                    <a:pt x="13981" y="3124"/>
                  </a:lnTo>
                  <a:cubicBezTo>
                    <a:pt x="13954" y="3125"/>
                    <a:pt x="13927" y="3126"/>
                    <a:pt x="13901" y="3126"/>
                  </a:cubicBezTo>
                  <a:cubicBezTo>
                    <a:pt x="13894" y="3204"/>
                    <a:pt x="13866" y="3276"/>
                    <a:pt x="13809" y="3340"/>
                  </a:cubicBezTo>
                  <a:cubicBezTo>
                    <a:pt x="13790" y="3370"/>
                    <a:pt x="13794" y="3389"/>
                    <a:pt x="13812" y="3400"/>
                  </a:cubicBezTo>
                  <a:lnTo>
                    <a:pt x="13812" y="3400"/>
                  </a:lnTo>
                  <a:cubicBezTo>
                    <a:pt x="13773" y="3477"/>
                    <a:pt x="13736" y="3557"/>
                    <a:pt x="13694" y="3640"/>
                  </a:cubicBezTo>
                  <a:cubicBezTo>
                    <a:pt x="13666" y="3697"/>
                    <a:pt x="13720" y="3722"/>
                    <a:pt x="13769" y="3722"/>
                  </a:cubicBezTo>
                  <a:cubicBezTo>
                    <a:pt x="13781" y="3722"/>
                    <a:pt x="13792" y="3721"/>
                    <a:pt x="13801" y="3718"/>
                  </a:cubicBezTo>
                  <a:cubicBezTo>
                    <a:pt x="13825" y="3716"/>
                    <a:pt x="13848" y="3715"/>
                    <a:pt x="13870" y="3715"/>
                  </a:cubicBezTo>
                  <a:cubicBezTo>
                    <a:pt x="14256" y="3715"/>
                    <a:pt x="14392" y="4027"/>
                    <a:pt x="14176" y="4287"/>
                  </a:cubicBezTo>
                  <a:lnTo>
                    <a:pt x="14176" y="4287"/>
                  </a:lnTo>
                  <a:cubicBezTo>
                    <a:pt x="14149" y="4296"/>
                    <a:pt x="14119" y="4306"/>
                    <a:pt x="14087" y="4318"/>
                  </a:cubicBezTo>
                  <a:cubicBezTo>
                    <a:pt x="14009" y="4347"/>
                    <a:pt x="13999" y="4384"/>
                    <a:pt x="14023" y="4411"/>
                  </a:cubicBezTo>
                  <a:lnTo>
                    <a:pt x="14023" y="4411"/>
                  </a:lnTo>
                  <a:cubicBezTo>
                    <a:pt x="14013" y="4424"/>
                    <a:pt x="14029" y="4432"/>
                    <a:pt x="14057" y="4435"/>
                  </a:cubicBezTo>
                  <a:lnTo>
                    <a:pt x="14057" y="4435"/>
                  </a:lnTo>
                  <a:cubicBezTo>
                    <a:pt x="14078" y="4444"/>
                    <a:pt x="14104" y="4450"/>
                    <a:pt x="14132" y="4450"/>
                  </a:cubicBezTo>
                  <a:cubicBezTo>
                    <a:pt x="14153" y="4450"/>
                    <a:pt x="14174" y="4447"/>
                    <a:pt x="14194" y="4439"/>
                  </a:cubicBezTo>
                  <a:cubicBezTo>
                    <a:pt x="14209" y="4433"/>
                    <a:pt x="14221" y="4431"/>
                    <a:pt x="14231" y="4431"/>
                  </a:cubicBezTo>
                  <a:cubicBezTo>
                    <a:pt x="14362" y="4431"/>
                    <a:pt x="14082" y="4911"/>
                    <a:pt x="14094" y="4911"/>
                  </a:cubicBezTo>
                  <a:cubicBezTo>
                    <a:pt x="14094" y="4911"/>
                    <a:pt x="14094" y="4911"/>
                    <a:pt x="14094" y="4911"/>
                  </a:cubicBezTo>
                  <a:lnTo>
                    <a:pt x="14094" y="4911"/>
                  </a:lnTo>
                  <a:cubicBezTo>
                    <a:pt x="14092" y="4913"/>
                    <a:pt x="14089" y="4914"/>
                    <a:pt x="14085" y="4914"/>
                  </a:cubicBezTo>
                  <a:cubicBezTo>
                    <a:pt x="14078" y="4914"/>
                    <a:pt x="14068" y="4911"/>
                    <a:pt x="14059" y="4911"/>
                  </a:cubicBezTo>
                  <a:cubicBezTo>
                    <a:pt x="14042" y="4916"/>
                    <a:pt x="14018" y="4917"/>
                    <a:pt x="13992" y="4917"/>
                  </a:cubicBezTo>
                  <a:cubicBezTo>
                    <a:pt x="13939" y="4917"/>
                    <a:pt x="13875" y="4911"/>
                    <a:pt x="13837" y="4911"/>
                  </a:cubicBezTo>
                  <a:cubicBezTo>
                    <a:pt x="13516" y="4911"/>
                    <a:pt x="13194" y="4904"/>
                    <a:pt x="12873" y="4904"/>
                  </a:cubicBezTo>
                  <a:cubicBezTo>
                    <a:pt x="11738" y="4882"/>
                    <a:pt x="10609" y="4868"/>
                    <a:pt x="9474" y="4854"/>
                  </a:cubicBezTo>
                  <a:cubicBezTo>
                    <a:pt x="6946" y="4818"/>
                    <a:pt x="4411" y="4782"/>
                    <a:pt x="1883" y="4747"/>
                  </a:cubicBezTo>
                  <a:cubicBezTo>
                    <a:pt x="1512" y="4739"/>
                    <a:pt x="1134" y="4739"/>
                    <a:pt x="762" y="4732"/>
                  </a:cubicBezTo>
                  <a:cubicBezTo>
                    <a:pt x="724" y="4732"/>
                    <a:pt x="645" y="4745"/>
                    <a:pt x="583" y="4745"/>
                  </a:cubicBezTo>
                  <a:cubicBezTo>
                    <a:pt x="553" y="4745"/>
                    <a:pt x="527" y="4742"/>
                    <a:pt x="512" y="4732"/>
                  </a:cubicBezTo>
                  <a:cubicBezTo>
                    <a:pt x="318" y="4618"/>
                    <a:pt x="389" y="3911"/>
                    <a:pt x="719" y="3911"/>
                  </a:cubicBezTo>
                  <a:cubicBezTo>
                    <a:pt x="801" y="3911"/>
                    <a:pt x="899" y="3955"/>
                    <a:pt x="1012" y="4061"/>
                  </a:cubicBezTo>
                  <a:cubicBezTo>
                    <a:pt x="1033" y="4079"/>
                    <a:pt x="1066" y="4088"/>
                    <a:pt x="1102" y="4088"/>
                  </a:cubicBezTo>
                  <a:cubicBezTo>
                    <a:pt x="1179" y="4088"/>
                    <a:pt x="1267" y="4048"/>
                    <a:pt x="1262" y="3975"/>
                  </a:cubicBezTo>
                  <a:cubicBezTo>
                    <a:pt x="1258" y="3913"/>
                    <a:pt x="1261" y="3851"/>
                    <a:pt x="1263" y="3786"/>
                  </a:cubicBezTo>
                  <a:lnTo>
                    <a:pt x="1263" y="3786"/>
                  </a:lnTo>
                  <a:cubicBezTo>
                    <a:pt x="1304" y="3791"/>
                    <a:pt x="1345" y="3793"/>
                    <a:pt x="1384" y="3793"/>
                  </a:cubicBezTo>
                  <a:cubicBezTo>
                    <a:pt x="1702" y="3793"/>
                    <a:pt x="1949" y="3643"/>
                    <a:pt x="1940" y="3291"/>
                  </a:cubicBezTo>
                  <a:lnTo>
                    <a:pt x="1940" y="3291"/>
                  </a:lnTo>
                  <a:cubicBezTo>
                    <a:pt x="2048" y="3321"/>
                    <a:pt x="2155" y="3356"/>
                    <a:pt x="2262" y="3411"/>
                  </a:cubicBezTo>
                  <a:cubicBezTo>
                    <a:pt x="2278" y="3420"/>
                    <a:pt x="2302" y="3425"/>
                    <a:pt x="2328" y="3425"/>
                  </a:cubicBezTo>
                  <a:cubicBezTo>
                    <a:pt x="2404" y="3425"/>
                    <a:pt x="2501" y="3386"/>
                    <a:pt x="2490" y="3311"/>
                  </a:cubicBezTo>
                  <a:cubicBezTo>
                    <a:pt x="2459" y="3064"/>
                    <a:pt x="2354" y="2602"/>
                    <a:pt x="2666" y="2602"/>
                  </a:cubicBezTo>
                  <a:cubicBezTo>
                    <a:pt x="2705" y="2602"/>
                    <a:pt x="2751" y="2610"/>
                    <a:pt x="2804" y="2626"/>
                  </a:cubicBezTo>
                  <a:cubicBezTo>
                    <a:pt x="2811" y="2627"/>
                    <a:pt x="2819" y="2628"/>
                    <a:pt x="2829" y="2628"/>
                  </a:cubicBezTo>
                  <a:cubicBezTo>
                    <a:pt x="2904" y="2628"/>
                    <a:pt x="3055" y="2579"/>
                    <a:pt x="3004" y="2497"/>
                  </a:cubicBezTo>
                  <a:cubicBezTo>
                    <a:pt x="2850" y="2266"/>
                    <a:pt x="2742" y="1860"/>
                    <a:pt x="3098" y="1860"/>
                  </a:cubicBezTo>
                  <a:cubicBezTo>
                    <a:pt x="3137" y="1860"/>
                    <a:pt x="3182" y="1865"/>
                    <a:pt x="3233" y="1876"/>
                  </a:cubicBezTo>
                  <a:cubicBezTo>
                    <a:pt x="3482" y="1921"/>
                    <a:pt x="3674" y="2126"/>
                    <a:pt x="3799" y="2342"/>
                  </a:cubicBezTo>
                  <a:lnTo>
                    <a:pt x="3799" y="2342"/>
                  </a:lnTo>
                  <a:cubicBezTo>
                    <a:pt x="3798" y="2344"/>
                    <a:pt x="3798" y="2346"/>
                    <a:pt x="3797" y="2347"/>
                  </a:cubicBezTo>
                  <a:cubicBezTo>
                    <a:pt x="3798" y="2347"/>
                    <a:pt x="3800" y="2346"/>
                    <a:pt x="3801" y="2346"/>
                  </a:cubicBezTo>
                  <a:lnTo>
                    <a:pt x="3801" y="2346"/>
                  </a:lnTo>
                  <a:cubicBezTo>
                    <a:pt x="3815" y="2370"/>
                    <a:pt x="3828" y="2394"/>
                    <a:pt x="3840" y="2419"/>
                  </a:cubicBezTo>
                  <a:cubicBezTo>
                    <a:pt x="3852" y="2441"/>
                    <a:pt x="3876" y="2450"/>
                    <a:pt x="3904" y="2450"/>
                  </a:cubicBezTo>
                  <a:cubicBezTo>
                    <a:pt x="3973" y="2450"/>
                    <a:pt x="4070" y="2395"/>
                    <a:pt x="4090" y="2354"/>
                  </a:cubicBezTo>
                  <a:cubicBezTo>
                    <a:pt x="4149" y="2218"/>
                    <a:pt x="4216" y="2168"/>
                    <a:pt x="4282" y="2168"/>
                  </a:cubicBezTo>
                  <a:cubicBezTo>
                    <a:pt x="4399" y="2168"/>
                    <a:pt x="4515" y="2328"/>
                    <a:pt x="4578" y="2450"/>
                  </a:cubicBezTo>
                  <a:lnTo>
                    <a:pt x="4578" y="2450"/>
                  </a:lnTo>
                  <a:cubicBezTo>
                    <a:pt x="4577" y="2454"/>
                    <a:pt x="4576" y="2457"/>
                    <a:pt x="4575" y="2461"/>
                  </a:cubicBezTo>
                  <a:cubicBezTo>
                    <a:pt x="4578" y="2461"/>
                    <a:pt x="4581" y="2461"/>
                    <a:pt x="4584" y="2460"/>
                  </a:cubicBezTo>
                  <a:lnTo>
                    <a:pt x="4584" y="2460"/>
                  </a:lnTo>
                  <a:cubicBezTo>
                    <a:pt x="4595" y="2481"/>
                    <a:pt x="4604" y="2501"/>
                    <a:pt x="4611" y="2519"/>
                  </a:cubicBezTo>
                  <a:cubicBezTo>
                    <a:pt x="4624" y="2549"/>
                    <a:pt x="4658" y="2563"/>
                    <a:pt x="4698" y="2563"/>
                  </a:cubicBezTo>
                  <a:cubicBezTo>
                    <a:pt x="4768" y="2563"/>
                    <a:pt x="4855" y="2521"/>
                    <a:pt x="4868" y="2461"/>
                  </a:cubicBezTo>
                  <a:cubicBezTo>
                    <a:pt x="4982" y="2019"/>
                    <a:pt x="4561" y="1569"/>
                    <a:pt x="4661" y="1112"/>
                  </a:cubicBezTo>
                  <a:cubicBezTo>
                    <a:pt x="4690" y="969"/>
                    <a:pt x="4768" y="848"/>
                    <a:pt x="4861" y="733"/>
                  </a:cubicBezTo>
                  <a:lnTo>
                    <a:pt x="5047" y="519"/>
                  </a:lnTo>
                  <a:cubicBezTo>
                    <a:pt x="5133" y="352"/>
                    <a:pt x="5258" y="271"/>
                    <a:pt x="5429" y="271"/>
                  </a:cubicBezTo>
                  <a:cubicBezTo>
                    <a:pt x="5455" y="271"/>
                    <a:pt x="5482" y="273"/>
                    <a:pt x="5511" y="276"/>
                  </a:cubicBezTo>
                  <a:cubicBezTo>
                    <a:pt x="5587" y="261"/>
                    <a:pt x="5651" y="257"/>
                    <a:pt x="5709" y="257"/>
                  </a:cubicBezTo>
                  <a:close/>
                  <a:moveTo>
                    <a:pt x="5576" y="0"/>
                  </a:moveTo>
                  <a:cubicBezTo>
                    <a:pt x="5498" y="0"/>
                    <a:pt x="5423" y="11"/>
                    <a:pt x="5347" y="34"/>
                  </a:cubicBezTo>
                  <a:cubicBezTo>
                    <a:pt x="5040" y="134"/>
                    <a:pt x="4811" y="405"/>
                    <a:pt x="4618" y="641"/>
                  </a:cubicBezTo>
                  <a:cubicBezTo>
                    <a:pt x="4440" y="869"/>
                    <a:pt x="4326" y="1098"/>
                    <a:pt x="4361" y="1383"/>
                  </a:cubicBezTo>
                  <a:cubicBezTo>
                    <a:pt x="4384" y="1589"/>
                    <a:pt x="4496" y="1831"/>
                    <a:pt x="4555" y="2064"/>
                  </a:cubicBezTo>
                  <a:lnTo>
                    <a:pt x="4555" y="2064"/>
                  </a:lnTo>
                  <a:cubicBezTo>
                    <a:pt x="4466" y="2006"/>
                    <a:pt x="4369" y="1975"/>
                    <a:pt x="4273" y="1975"/>
                  </a:cubicBezTo>
                  <a:cubicBezTo>
                    <a:pt x="4155" y="1975"/>
                    <a:pt x="4038" y="2022"/>
                    <a:pt x="3942" y="2121"/>
                  </a:cubicBezTo>
                  <a:lnTo>
                    <a:pt x="3942" y="2121"/>
                  </a:lnTo>
                  <a:cubicBezTo>
                    <a:pt x="3749" y="1866"/>
                    <a:pt x="3462" y="1672"/>
                    <a:pt x="3145" y="1672"/>
                  </a:cubicBezTo>
                  <a:cubicBezTo>
                    <a:pt x="3064" y="1672"/>
                    <a:pt x="2981" y="1684"/>
                    <a:pt x="2897" y="1712"/>
                  </a:cubicBezTo>
                  <a:cubicBezTo>
                    <a:pt x="2535" y="1829"/>
                    <a:pt x="2507" y="2123"/>
                    <a:pt x="2627" y="2402"/>
                  </a:cubicBezTo>
                  <a:lnTo>
                    <a:pt x="2627" y="2402"/>
                  </a:lnTo>
                  <a:cubicBezTo>
                    <a:pt x="2618" y="2402"/>
                    <a:pt x="2610" y="2401"/>
                    <a:pt x="2601" y="2401"/>
                  </a:cubicBezTo>
                  <a:cubicBezTo>
                    <a:pt x="2466" y="2401"/>
                    <a:pt x="2336" y="2439"/>
                    <a:pt x="2240" y="2554"/>
                  </a:cubicBezTo>
                  <a:cubicBezTo>
                    <a:pt x="2119" y="2708"/>
                    <a:pt x="2134" y="2947"/>
                    <a:pt x="2165" y="3159"/>
                  </a:cubicBezTo>
                  <a:lnTo>
                    <a:pt x="2165" y="3159"/>
                  </a:lnTo>
                  <a:cubicBezTo>
                    <a:pt x="2059" y="3126"/>
                    <a:pt x="1952" y="3099"/>
                    <a:pt x="1840" y="3068"/>
                  </a:cubicBezTo>
                  <a:cubicBezTo>
                    <a:pt x="1831" y="3066"/>
                    <a:pt x="1820" y="3065"/>
                    <a:pt x="1808" y="3065"/>
                  </a:cubicBezTo>
                  <a:cubicBezTo>
                    <a:pt x="1735" y="3065"/>
                    <a:pt x="1621" y="3102"/>
                    <a:pt x="1633" y="3176"/>
                  </a:cubicBezTo>
                  <a:cubicBezTo>
                    <a:pt x="1693" y="3443"/>
                    <a:pt x="1599" y="3611"/>
                    <a:pt x="1357" y="3611"/>
                  </a:cubicBezTo>
                  <a:cubicBezTo>
                    <a:pt x="1307" y="3611"/>
                    <a:pt x="1252" y="3604"/>
                    <a:pt x="1191" y="3590"/>
                  </a:cubicBezTo>
                  <a:cubicBezTo>
                    <a:pt x="1179" y="3586"/>
                    <a:pt x="1164" y="3584"/>
                    <a:pt x="1147" y="3584"/>
                  </a:cubicBezTo>
                  <a:cubicBezTo>
                    <a:pt x="1076" y="3584"/>
                    <a:pt x="978" y="3621"/>
                    <a:pt x="984" y="3697"/>
                  </a:cubicBezTo>
                  <a:cubicBezTo>
                    <a:pt x="985" y="3720"/>
                    <a:pt x="986" y="3743"/>
                    <a:pt x="986" y="3766"/>
                  </a:cubicBezTo>
                  <a:lnTo>
                    <a:pt x="986" y="3766"/>
                  </a:lnTo>
                  <a:cubicBezTo>
                    <a:pt x="903" y="3729"/>
                    <a:pt x="821" y="3711"/>
                    <a:pt x="745" y="3711"/>
                  </a:cubicBezTo>
                  <a:cubicBezTo>
                    <a:pt x="302" y="3711"/>
                    <a:pt x="0" y="4286"/>
                    <a:pt x="277" y="4818"/>
                  </a:cubicBezTo>
                  <a:cubicBezTo>
                    <a:pt x="298" y="4847"/>
                    <a:pt x="327" y="4868"/>
                    <a:pt x="362" y="4868"/>
                  </a:cubicBezTo>
                  <a:lnTo>
                    <a:pt x="5982" y="4946"/>
                  </a:lnTo>
                  <a:lnTo>
                    <a:pt x="13452" y="5054"/>
                  </a:lnTo>
                  <a:cubicBezTo>
                    <a:pt x="13573" y="5054"/>
                    <a:pt x="13726" y="5075"/>
                    <a:pt x="13863" y="5075"/>
                  </a:cubicBezTo>
                  <a:cubicBezTo>
                    <a:pt x="13920" y="5075"/>
                    <a:pt x="13975" y="5071"/>
                    <a:pt x="14023" y="5061"/>
                  </a:cubicBezTo>
                  <a:cubicBezTo>
                    <a:pt x="14414" y="4970"/>
                    <a:pt x="14725" y="4295"/>
                    <a:pt x="14362" y="4262"/>
                  </a:cubicBezTo>
                  <a:lnTo>
                    <a:pt x="14362" y="4262"/>
                  </a:lnTo>
                  <a:cubicBezTo>
                    <a:pt x="14637" y="3906"/>
                    <a:pt x="14338" y="3573"/>
                    <a:pt x="13901" y="3550"/>
                  </a:cubicBezTo>
                  <a:lnTo>
                    <a:pt x="13901" y="3550"/>
                  </a:lnTo>
                  <a:cubicBezTo>
                    <a:pt x="13923" y="3499"/>
                    <a:pt x="13945" y="3449"/>
                    <a:pt x="13969" y="3400"/>
                  </a:cubicBezTo>
                  <a:lnTo>
                    <a:pt x="13969" y="3400"/>
                  </a:lnTo>
                  <a:cubicBezTo>
                    <a:pt x="14001" y="3391"/>
                    <a:pt x="14027" y="3380"/>
                    <a:pt x="14037" y="3368"/>
                  </a:cubicBezTo>
                  <a:cubicBezTo>
                    <a:pt x="14039" y="3366"/>
                    <a:pt x="14041" y="3364"/>
                    <a:pt x="14043" y="3362"/>
                  </a:cubicBezTo>
                  <a:lnTo>
                    <a:pt x="14043" y="3362"/>
                  </a:lnTo>
                  <a:cubicBezTo>
                    <a:pt x="14070" y="3366"/>
                    <a:pt x="14097" y="3370"/>
                    <a:pt x="14123" y="3375"/>
                  </a:cubicBezTo>
                  <a:cubicBezTo>
                    <a:pt x="14180" y="3290"/>
                    <a:pt x="14201" y="3211"/>
                    <a:pt x="14230" y="3111"/>
                  </a:cubicBezTo>
                  <a:cubicBezTo>
                    <a:pt x="14235" y="3092"/>
                    <a:pt x="14232" y="3077"/>
                    <a:pt x="14225" y="3068"/>
                  </a:cubicBezTo>
                  <a:lnTo>
                    <a:pt x="14225" y="3068"/>
                  </a:lnTo>
                  <a:cubicBezTo>
                    <a:pt x="14292" y="2859"/>
                    <a:pt x="14252" y="2639"/>
                    <a:pt x="14015" y="2576"/>
                  </a:cubicBezTo>
                  <a:lnTo>
                    <a:pt x="14015" y="2576"/>
                  </a:lnTo>
                  <a:cubicBezTo>
                    <a:pt x="14045" y="2300"/>
                    <a:pt x="13926" y="2031"/>
                    <a:pt x="13616" y="1990"/>
                  </a:cubicBezTo>
                  <a:cubicBezTo>
                    <a:pt x="13591" y="1987"/>
                    <a:pt x="13567" y="1985"/>
                    <a:pt x="13543" y="1985"/>
                  </a:cubicBezTo>
                  <a:cubicBezTo>
                    <a:pt x="13435" y="1985"/>
                    <a:pt x="13330" y="2016"/>
                    <a:pt x="13227" y="2060"/>
                  </a:cubicBezTo>
                  <a:lnTo>
                    <a:pt x="13227" y="2060"/>
                  </a:lnTo>
                  <a:cubicBezTo>
                    <a:pt x="13400" y="1846"/>
                    <a:pt x="13484" y="1593"/>
                    <a:pt x="13194" y="1419"/>
                  </a:cubicBezTo>
                  <a:cubicBezTo>
                    <a:pt x="13120" y="1373"/>
                    <a:pt x="13043" y="1355"/>
                    <a:pt x="12965" y="1355"/>
                  </a:cubicBezTo>
                  <a:cubicBezTo>
                    <a:pt x="12750" y="1355"/>
                    <a:pt x="12525" y="1496"/>
                    <a:pt x="12323" y="1595"/>
                  </a:cubicBezTo>
                  <a:lnTo>
                    <a:pt x="12323" y="1595"/>
                  </a:lnTo>
                  <a:cubicBezTo>
                    <a:pt x="12437" y="1348"/>
                    <a:pt x="12661" y="1185"/>
                    <a:pt x="12880" y="1033"/>
                  </a:cubicBezTo>
                  <a:cubicBezTo>
                    <a:pt x="12937" y="998"/>
                    <a:pt x="12952" y="948"/>
                    <a:pt x="12880" y="919"/>
                  </a:cubicBezTo>
                  <a:cubicBezTo>
                    <a:pt x="12759" y="880"/>
                    <a:pt x="12562" y="855"/>
                    <a:pt x="12344" y="855"/>
                  </a:cubicBezTo>
                  <a:cubicBezTo>
                    <a:pt x="11875" y="855"/>
                    <a:pt x="11313" y="972"/>
                    <a:pt x="11212" y="1321"/>
                  </a:cubicBezTo>
                  <a:lnTo>
                    <a:pt x="11212" y="1321"/>
                  </a:lnTo>
                  <a:cubicBezTo>
                    <a:pt x="11084" y="1250"/>
                    <a:pt x="10947" y="1211"/>
                    <a:pt x="10812" y="1211"/>
                  </a:cubicBezTo>
                  <a:cubicBezTo>
                    <a:pt x="10689" y="1211"/>
                    <a:pt x="10567" y="1243"/>
                    <a:pt x="10455" y="1312"/>
                  </a:cubicBezTo>
                  <a:lnTo>
                    <a:pt x="10455" y="1312"/>
                  </a:lnTo>
                  <a:cubicBezTo>
                    <a:pt x="10375" y="1036"/>
                    <a:pt x="10178" y="819"/>
                    <a:pt x="9860" y="819"/>
                  </a:cubicBezTo>
                  <a:cubicBezTo>
                    <a:pt x="9730" y="819"/>
                    <a:pt x="9599" y="858"/>
                    <a:pt x="9501" y="933"/>
                  </a:cubicBezTo>
                  <a:lnTo>
                    <a:pt x="9501" y="933"/>
                  </a:lnTo>
                  <a:cubicBezTo>
                    <a:pt x="9394" y="732"/>
                    <a:pt x="9237" y="587"/>
                    <a:pt x="8981" y="533"/>
                  </a:cubicBezTo>
                  <a:cubicBezTo>
                    <a:pt x="8975" y="533"/>
                    <a:pt x="8968" y="532"/>
                    <a:pt x="8960" y="532"/>
                  </a:cubicBezTo>
                  <a:cubicBezTo>
                    <a:pt x="8896" y="532"/>
                    <a:pt x="8774" y="557"/>
                    <a:pt x="8774" y="626"/>
                  </a:cubicBezTo>
                  <a:cubicBezTo>
                    <a:pt x="8774" y="775"/>
                    <a:pt x="8774" y="930"/>
                    <a:pt x="8747" y="1076"/>
                  </a:cubicBezTo>
                  <a:lnTo>
                    <a:pt x="8747" y="1076"/>
                  </a:lnTo>
                  <a:cubicBezTo>
                    <a:pt x="8549" y="785"/>
                    <a:pt x="8262" y="514"/>
                    <a:pt x="7975" y="376"/>
                  </a:cubicBezTo>
                  <a:cubicBezTo>
                    <a:pt x="7895" y="341"/>
                    <a:pt x="7831" y="328"/>
                    <a:pt x="7776" y="328"/>
                  </a:cubicBezTo>
                  <a:cubicBezTo>
                    <a:pt x="7650" y="328"/>
                    <a:pt x="7566" y="397"/>
                    <a:pt x="7444" y="448"/>
                  </a:cubicBezTo>
                  <a:lnTo>
                    <a:pt x="7444" y="448"/>
                  </a:lnTo>
                  <a:cubicBezTo>
                    <a:pt x="7299" y="204"/>
                    <a:pt x="7058" y="79"/>
                    <a:pt x="6842" y="79"/>
                  </a:cubicBezTo>
                  <a:cubicBezTo>
                    <a:pt x="6633" y="79"/>
                    <a:pt x="6448" y="196"/>
                    <a:pt x="6397" y="437"/>
                  </a:cubicBezTo>
                  <a:lnTo>
                    <a:pt x="6397" y="437"/>
                  </a:lnTo>
                  <a:cubicBezTo>
                    <a:pt x="6299" y="312"/>
                    <a:pt x="6188" y="170"/>
                    <a:pt x="6196" y="162"/>
                  </a:cubicBezTo>
                  <a:cubicBezTo>
                    <a:pt x="6262" y="91"/>
                    <a:pt x="6198" y="67"/>
                    <a:pt x="6130" y="67"/>
                  </a:cubicBezTo>
                  <a:cubicBezTo>
                    <a:pt x="6095" y="67"/>
                    <a:pt x="6059" y="74"/>
                    <a:pt x="6039" y="84"/>
                  </a:cubicBezTo>
                  <a:cubicBezTo>
                    <a:pt x="6031" y="86"/>
                    <a:pt x="6022" y="87"/>
                    <a:pt x="6012" y="87"/>
                  </a:cubicBezTo>
                  <a:cubicBezTo>
                    <a:pt x="5930" y="87"/>
                    <a:pt x="5781" y="18"/>
                    <a:pt x="5718" y="12"/>
                  </a:cubicBezTo>
                  <a:cubicBezTo>
                    <a:pt x="5670" y="4"/>
                    <a:pt x="5623" y="0"/>
                    <a:pt x="557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4" name="Google Shape;21984;p16"/>
            <p:cNvSpPr/>
            <p:nvPr/>
          </p:nvSpPr>
          <p:spPr>
            <a:xfrm>
              <a:off x="4477384" y="1907099"/>
              <a:ext cx="14130" cy="31286"/>
            </a:xfrm>
            <a:custGeom>
              <a:rect b="b" l="l" r="r" t="t"/>
              <a:pathLst>
                <a:path extrusionOk="0" h="941" w="425">
                  <a:moveTo>
                    <a:pt x="340" y="0"/>
                  </a:moveTo>
                  <a:cubicBezTo>
                    <a:pt x="324" y="0"/>
                    <a:pt x="307" y="2"/>
                    <a:pt x="290" y="5"/>
                  </a:cubicBezTo>
                  <a:lnTo>
                    <a:pt x="290" y="5"/>
                  </a:lnTo>
                  <a:cubicBezTo>
                    <a:pt x="261" y="9"/>
                    <a:pt x="231" y="19"/>
                    <a:pt x="207" y="32"/>
                  </a:cubicBezTo>
                  <a:lnTo>
                    <a:pt x="207" y="32"/>
                  </a:lnTo>
                  <a:cubicBezTo>
                    <a:pt x="180" y="46"/>
                    <a:pt x="158" y="64"/>
                    <a:pt x="151" y="85"/>
                  </a:cubicBezTo>
                  <a:cubicBezTo>
                    <a:pt x="149" y="97"/>
                    <a:pt x="146" y="108"/>
                    <a:pt x="144" y="119"/>
                  </a:cubicBezTo>
                  <a:lnTo>
                    <a:pt x="144" y="119"/>
                  </a:lnTo>
                  <a:cubicBezTo>
                    <a:pt x="39" y="370"/>
                    <a:pt x="1" y="638"/>
                    <a:pt x="101" y="899"/>
                  </a:cubicBezTo>
                  <a:cubicBezTo>
                    <a:pt x="114" y="928"/>
                    <a:pt x="151" y="940"/>
                    <a:pt x="194" y="940"/>
                  </a:cubicBezTo>
                  <a:cubicBezTo>
                    <a:pt x="268" y="940"/>
                    <a:pt x="358" y="901"/>
                    <a:pt x="358" y="842"/>
                  </a:cubicBezTo>
                  <a:cubicBezTo>
                    <a:pt x="358" y="837"/>
                    <a:pt x="358" y="833"/>
                    <a:pt x="358" y="828"/>
                  </a:cubicBezTo>
                  <a:lnTo>
                    <a:pt x="358" y="828"/>
                  </a:lnTo>
                  <a:cubicBezTo>
                    <a:pt x="358" y="828"/>
                    <a:pt x="358" y="828"/>
                    <a:pt x="358" y="828"/>
                  </a:cubicBezTo>
                  <a:cubicBezTo>
                    <a:pt x="358" y="828"/>
                    <a:pt x="358" y="828"/>
                    <a:pt x="358" y="828"/>
                  </a:cubicBezTo>
                  <a:lnTo>
                    <a:pt x="358" y="828"/>
                  </a:lnTo>
                  <a:cubicBezTo>
                    <a:pt x="358" y="568"/>
                    <a:pt x="352" y="302"/>
                    <a:pt x="415" y="50"/>
                  </a:cubicBezTo>
                  <a:cubicBezTo>
                    <a:pt x="424" y="15"/>
                    <a:pt x="388" y="0"/>
                    <a:pt x="340" y="0"/>
                  </a:cubicBezTo>
                  <a:close/>
                </a:path>
              </a:pathLst>
            </a:custGeom>
            <a:solidFill>
              <a:srgbClr val="F4DF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985" name="Google Shape;21985;p16"/>
          <p:cNvGrpSpPr/>
          <p:nvPr/>
        </p:nvGrpSpPr>
        <p:grpSpPr>
          <a:xfrm>
            <a:off x="6943867" y="2410905"/>
            <a:ext cx="599006" cy="489193"/>
            <a:chOff x="6995333" y="1991109"/>
            <a:chExt cx="497637" cy="406374"/>
          </a:xfrm>
        </p:grpSpPr>
        <p:sp>
          <p:nvSpPr>
            <p:cNvPr id="21986" name="Google Shape;21986;p16"/>
            <p:cNvSpPr/>
            <p:nvPr/>
          </p:nvSpPr>
          <p:spPr>
            <a:xfrm>
              <a:off x="7007202" y="2001681"/>
              <a:ext cx="473677" cy="383211"/>
            </a:xfrm>
            <a:custGeom>
              <a:rect b="b" l="l" r="r" t="t"/>
              <a:pathLst>
                <a:path extrusionOk="0" h="11526" w="14247">
                  <a:moveTo>
                    <a:pt x="10233" y="1"/>
                  </a:moveTo>
                  <a:lnTo>
                    <a:pt x="0" y="8641"/>
                  </a:lnTo>
                  <a:lnTo>
                    <a:pt x="1642" y="11526"/>
                  </a:lnTo>
                  <a:lnTo>
                    <a:pt x="14246" y="7063"/>
                  </a:lnTo>
                  <a:lnTo>
                    <a:pt x="10233"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7" name="Google Shape;21987;p16"/>
            <p:cNvSpPr/>
            <p:nvPr/>
          </p:nvSpPr>
          <p:spPr>
            <a:xfrm>
              <a:off x="7143213" y="2305321"/>
              <a:ext cx="148916" cy="92162"/>
            </a:xfrm>
            <a:custGeom>
              <a:rect b="b" l="l" r="r" t="t"/>
              <a:pathLst>
                <a:path extrusionOk="0" h="2772" w="4479">
                  <a:moveTo>
                    <a:pt x="4071" y="1"/>
                  </a:moveTo>
                  <a:lnTo>
                    <a:pt x="3571" y="186"/>
                  </a:lnTo>
                  <a:lnTo>
                    <a:pt x="3807" y="858"/>
                  </a:lnTo>
                  <a:cubicBezTo>
                    <a:pt x="3878" y="1050"/>
                    <a:pt x="3785" y="1265"/>
                    <a:pt x="3586" y="1336"/>
                  </a:cubicBezTo>
                  <a:lnTo>
                    <a:pt x="1222" y="2193"/>
                  </a:lnTo>
                  <a:cubicBezTo>
                    <a:pt x="1178" y="2210"/>
                    <a:pt x="1130" y="2219"/>
                    <a:pt x="1083" y="2219"/>
                  </a:cubicBezTo>
                  <a:cubicBezTo>
                    <a:pt x="1032" y="2219"/>
                    <a:pt x="981" y="2208"/>
                    <a:pt x="936" y="2186"/>
                  </a:cubicBezTo>
                  <a:cubicBezTo>
                    <a:pt x="843" y="2143"/>
                    <a:pt x="772" y="2064"/>
                    <a:pt x="736" y="1972"/>
                  </a:cubicBezTo>
                  <a:lnTo>
                    <a:pt x="501" y="1300"/>
                  </a:lnTo>
                  <a:lnTo>
                    <a:pt x="1" y="1493"/>
                  </a:lnTo>
                  <a:lnTo>
                    <a:pt x="236" y="2164"/>
                  </a:lnTo>
                  <a:cubicBezTo>
                    <a:pt x="322" y="2393"/>
                    <a:pt x="486" y="2571"/>
                    <a:pt x="715" y="2679"/>
                  </a:cubicBezTo>
                  <a:cubicBezTo>
                    <a:pt x="836" y="2743"/>
                    <a:pt x="965" y="2771"/>
                    <a:pt x="1093" y="2771"/>
                  </a:cubicBezTo>
                  <a:cubicBezTo>
                    <a:pt x="1200" y="2771"/>
                    <a:pt x="1308" y="2750"/>
                    <a:pt x="1400" y="2700"/>
                  </a:cubicBezTo>
                  <a:lnTo>
                    <a:pt x="3764" y="1836"/>
                  </a:lnTo>
                  <a:cubicBezTo>
                    <a:pt x="4235" y="1672"/>
                    <a:pt x="4478" y="1143"/>
                    <a:pt x="4307" y="672"/>
                  </a:cubicBezTo>
                  <a:lnTo>
                    <a:pt x="4071"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8" name="Google Shape;21988;p16"/>
            <p:cNvSpPr/>
            <p:nvPr/>
          </p:nvSpPr>
          <p:spPr>
            <a:xfrm>
              <a:off x="7335510" y="1991109"/>
              <a:ext cx="157460" cy="255873"/>
            </a:xfrm>
            <a:custGeom>
              <a:rect b="b" l="l" r="r" t="t"/>
              <a:pathLst>
                <a:path extrusionOk="0" h="7696" w="4736">
                  <a:moveTo>
                    <a:pt x="355" y="0"/>
                  </a:moveTo>
                  <a:cubicBezTo>
                    <a:pt x="304" y="0"/>
                    <a:pt x="251" y="13"/>
                    <a:pt x="201" y="40"/>
                  </a:cubicBezTo>
                  <a:cubicBezTo>
                    <a:pt x="51" y="133"/>
                    <a:pt x="1" y="319"/>
                    <a:pt x="87" y="469"/>
                  </a:cubicBezTo>
                  <a:lnTo>
                    <a:pt x="4107" y="7531"/>
                  </a:lnTo>
                  <a:cubicBezTo>
                    <a:pt x="4157" y="7638"/>
                    <a:pt x="4264" y="7695"/>
                    <a:pt x="4371" y="7695"/>
                  </a:cubicBezTo>
                  <a:cubicBezTo>
                    <a:pt x="4428" y="7695"/>
                    <a:pt x="4478" y="7674"/>
                    <a:pt x="4535" y="7652"/>
                  </a:cubicBezTo>
                  <a:cubicBezTo>
                    <a:pt x="4685" y="7559"/>
                    <a:pt x="4735" y="7374"/>
                    <a:pt x="4650" y="7224"/>
                  </a:cubicBezTo>
                  <a:lnTo>
                    <a:pt x="629" y="161"/>
                  </a:lnTo>
                  <a:cubicBezTo>
                    <a:pt x="571" y="59"/>
                    <a:pt x="466" y="0"/>
                    <a:pt x="355"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9" name="Google Shape;21989;p16"/>
            <p:cNvSpPr/>
            <p:nvPr/>
          </p:nvSpPr>
          <p:spPr>
            <a:xfrm>
              <a:off x="6995333" y="2278358"/>
              <a:ext cx="78597" cy="116998"/>
            </a:xfrm>
            <a:custGeom>
              <a:rect b="b" l="l" r="r" t="t"/>
              <a:pathLst>
                <a:path extrusionOk="0" h="3519" w="2364">
                  <a:moveTo>
                    <a:pt x="357" y="1"/>
                  </a:moveTo>
                  <a:cubicBezTo>
                    <a:pt x="306" y="1"/>
                    <a:pt x="255" y="13"/>
                    <a:pt x="207" y="41"/>
                  </a:cubicBezTo>
                  <a:cubicBezTo>
                    <a:pt x="57" y="133"/>
                    <a:pt x="0" y="319"/>
                    <a:pt x="93" y="476"/>
                  </a:cubicBezTo>
                  <a:lnTo>
                    <a:pt x="1735" y="3354"/>
                  </a:lnTo>
                  <a:cubicBezTo>
                    <a:pt x="1785" y="3461"/>
                    <a:pt x="1892" y="3518"/>
                    <a:pt x="1999" y="3518"/>
                  </a:cubicBezTo>
                  <a:cubicBezTo>
                    <a:pt x="2057" y="3518"/>
                    <a:pt x="2099" y="3497"/>
                    <a:pt x="2164" y="3475"/>
                  </a:cubicBezTo>
                  <a:cubicBezTo>
                    <a:pt x="2314" y="3382"/>
                    <a:pt x="2364" y="3197"/>
                    <a:pt x="2278" y="3047"/>
                  </a:cubicBezTo>
                  <a:lnTo>
                    <a:pt x="636" y="162"/>
                  </a:lnTo>
                  <a:cubicBezTo>
                    <a:pt x="572" y="60"/>
                    <a:pt x="466" y="1"/>
                    <a:pt x="357"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0" name="Google Shape;21990;p16"/>
            <p:cNvSpPr/>
            <p:nvPr/>
          </p:nvSpPr>
          <p:spPr>
            <a:xfrm>
              <a:off x="7044239" y="2248835"/>
              <a:ext cx="77666" cy="120855"/>
            </a:xfrm>
            <a:custGeom>
              <a:rect b="b" l="l" r="r" t="t"/>
              <a:pathLst>
                <a:path extrusionOk="0" h="3635" w="2336">
                  <a:moveTo>
                    <a:pt x="393" y="0"/>
                  </a:moveTo>
                  <a:lnTo>
                    <a:pt x="0" y="222"/>
                  </a:lnTo>
                  <a:lnTo>
                    <a:pt x="1942" y="3635"/>
                  </a:lnTo>
                  <a:lnTo>
                    <a:pt x="2335" y="3414"/>
                  </a:lnTo>
                  <a:lnTo>
                    <a:pt x="393"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1" name="Google Shape;21991;p16"/>
            <p:cNvSpPr/>
            <p:nvPr/>
          </p:nvSpPr>
          <p:spPr>
            <a:xfrm>
              <a:off x="7029278" y="2034429"/>
              <a:ext cx="338593" cy="275456"/>
            </a:xfrm>
            <a:custGeom>
              <a:rect b="b" l="l" r="r" t="t"/>
              <a:pathLst>
                <a:path extrusionOk="0" h="8285" w="10184">
                  <a:moveTo>
                    <a:pt x="10126" y="1"/>
                  </a:moveTo>
                  <a:lnTo>
                    <a:pt x="0" y="8220"/>
                  </a:lnTo>
                  <a:lnTo>
                    <a:pt x="57" y="8284"/>
                  </a:lnTo>
                  <a:lnTo>
                    <a:pt x="10183" y="72"/>
                  </a:lnTo>
                  <a:lnTo>
                    <a:pt x="10126" y="1"/>
                  </a:lnTo>
                  <a:close/>
                </a:path>
              </a:pathLst>
            </a:custGeom>
            <a:solidFill>
              <a:srgbClr val="EDED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2" name="Google Shape;21992;p16"/>
            <p:cNvSpPr/>
            <p:nvPr/>
          </p:nvSpPr>
          <p:spPr>
            <a:xfrm>
              <a:off x="7073196" y="2254487"/>
              <a:ext cx="8345" cy="7547"/>
            </a:xfrm>
            <a:custGeom>
              <a:rect b="b" l="l" r="r" t="t"/>
              <a:pathLst>
                <a:path extrusionOk="0" h="227" w="251">
                  <a:moveTo>
                    <a:pt x="128" y="0"/>
                  </a:moveTo>
                  <a:cubicBezTo>
                    <a:pt x="102" y="0"/>
                    <a:pt x="75" y="8"/>
                    <a:pt x="50" y="23"/>
                  </a:cubicBezTo>
                  <a:cubicBezTo>
                    <a:pt x="0" y="66"/>
                    <a:pt x="0" y="137"/>
                    <a:pt x="36" y="180"/>
                  </a:cubicBezTo>
                  <a:cubicBezTo>
                    <a:pt x="60" y="212"/>
                    <a:pt x="93" y="226"/>
                    <a:pt x="124" y="226"/>
                  </a:cubicBezTo>
                  <a:cubicBezTo>
                    <a:pt x="150" y="226"/>
                    <a:pt x="174" y="217"/>
                    <a:pt x="193" y="202"/>
                  </a:cubicBezTo>
                  <a:cubicBezTo>
                    <a:pt x="250" y="159"/>
                    <a:pt x="250" y="87"/>
                    <a:pt x="214" y="37"/>
                  </a:cubicBezTo>
                  <a:cubicBezTo>
                    <a:pt x="194" y="13"/>
                    <a:pt x="162" y="0"/>
                    <a:pt x="128" y="0"/>
                  </a:cubicBezTo>
                  <a:close/>
                </a:path>
              </a:pathLst>
            </a:custGeom>
            <a:solidFill>
              <a:srgbClr val="EDED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3" name="Google Shape;21993;p16"/>
            <p:cNvSpPr/>
            <p:nvPr/>
          </p:nvSpPr>
          <p:spPr>
            <a:xfrm>
              <a:off x="7110698" y="2223867"/>
              <a:ext cx="8345" cy="7547"/>
            </a:xfrm>
            <a:custGeom>
              <a:rect b="b" l="l" r="r" t="t"/>
              <a:pathLst>
                <a:path extrusionOk="0" h="227" w="251">
                  <a:moveTo>
                    <a:pt x="127" y="1"/>
                  </a:moveTo>
                  <a:cubicBezTo>
                    <a:pt x="103" y="1"/>
                    <a:pt x="78" y="8"/>
                    <a:pt x="58" y="23"/>
                  </a:cubicBezTo>
                  <a:cubicBezTo>
                    <a:pt x="0" y="66"/>
                    <a:pt x="0" y="137"/>
                    <a:pt x="36" y="187"/>
                  </a:cubicBezTo>
                  <a:cubicBezTo>
                    <a:pt x="63" y="214"/>
                    <a:pt x="97" y="227"/>
                    <a:pt x="128" y="227"/>
                  </a:cubicBezTo>
                  <a:cubicBezTo>
                    <a:pt x="155" y="227"/>
                    <a:pt x="181" y="218"/>
                    <a:pt x="200" y="201"/>
                  </a:cubicBezTo>
                  <a:cubicBezTo>
                    <a:pt x="250" y="159"/>
                    <a:pt x="250" y="87"/>
                    <a:pt x="215" y="44"/>
                  </a:cubicBezTo>
                  <a:cubicBezTo>
                    <a:pt x="194" y="15"/>
                    <a:pt x="161" y="1"/>
                    <a:pt x="127" y="1"/>
                  </a:cubicBezTo>
                  <a:close/>
                </a:path>
              </a:pathLst>
            </a:custGeom>
            <a:solidFill>
              <a:srgbClr val="EDED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4" name="Google Shape;21994;p16"/>
            <p:cNvSpPr/>
            <p:nvPr/>
          </p:nvSpPr>
          <p:spPr>
            <a:xfrm>
              <a:off x="7148433" y="2193414"/>
              <a:ext cx="8345" cy="7846"/>
            </a:xfrm>
            <a:custGeom>
              <a:rect b="b" l="l" r="r" t="t"/>
              <a:pathLst>
                <a:path extrusionOk="0" h="236" w="251">
                  <a:moveTo>
                    <a:pt x="130" y="1"/>
                  </a:moveTo>
                  <a:cubicBezTo>
                    <a:pt x="105" y="1"/>
                    <a:pt x="80" y="10"/>
                    <a:pt x="58" y="32"/>
                  </a:cubicBezTo>
                  <a:cubicBezTo>
                    <a:pt x="1" y="75"/>
                    <a:pt x="1" y="146"/>
                    <a:pt x="37" y="189"/>
                  </a:cubicBezTo>
                  <a:cubicBezTo>
                    <a:pt x="61" y="221"/>
                    <a:pt x="93" y="235"/>
                    <a:pt x="126" y="235"/>
                  </a:cubicBezTo>
                  <a:cubicBezTo>
                    <a:pt x="153" y="235"/>
                    <a:pt x="179" y="226"/>
                    <a:pt x="201" y="210"/>
                  </a:cubicBezTo>
                  <a:cubicBezTo>
                    <a:pt x="251" y="160"/>
                    <a:pt x="251" y="89"/>
                    <a:pt x="215" y="46"/>
                  </a:cubicBezTo>
                  <a:cubicBezTo>
                    <a:pt x="195" y="18"/>
                    <a:pt x="163" y="1"/>
                    <a:pt x="130" y="1"/>
                  </a:cubicBezTo>
                  <a:close/>
                </a:path>
              </a:pathLst>
            </a:custGeom>
            <a:solidFill>
              <a:srgbClr val="EDED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5" name="Google Shape;21995;p16"/>
            <p:cNvSpPr/>
            <p:nvPr/>
          </p:nvSpPr>
          <p:spPr>
            <a:xfrm>
              <a:off x="7186201" y="2162893"/>
              <a:ext cx="8345" cy="7713"/>
            </a:xfrm>
            <a:custGeom>
              <a:rect b="b" l="l" r="r" t="t"/>
              <a:pathLst>
                <a:path extrusionOk="0" h="232" w="251">
                  <a:moveTo>
                    <a:pt x="130" y="1"/>
                  </a:moveTo>
                  <a:cubicBezTo>
                    <a:pt x="104" y="1"/>
                    <a:pt x="76" y="10"/>
                    <a:pt x="50" y="29"/>
                  </a:cubicBezTo>
                  <a:cubicBezTo>
                    <a:pt x="0" y="72"/>
                    <a:pt x="0" y="143"/>
                    <a:pt x="36" y="186"/>
                  </a:cubicBezTo>
                  <a:cubicBezTo>
                    <a:pt x="60" y="218"/>
                    <a:pt x="93" y="232"/>
                    <a:pt x="125" y="232"/>
                  </a:cubicBezTo>
                  <a:cubicBezTo>
                    <a:pt x="150" y="232"/>
                    <a:pt x="174" y="223"/>
                    <a:pt x="193" y="207"/>
                  </a:cubicBezTo>
                  <a:cubicBezTo>
                    <a:pt x="250" y="164"/>
                    <a:pt x="250" y="93"/>
                    <a:pt x="215" y="43"/>
                  </a:cubicBezTo>
                  <a:cubicBezTo>
                    <a:pt x="195" y="15"/>
                    <a:pt x="164" y="1"/>
                    <a:pt x="130" y="1"/>
                  </a:cubicBezTo>
                  <a:close/>
                </a:path>
              </a:pathLst>
            </a:custGeom>
            <a:solidFill>
              <a:srgbClr val="EDED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6" name="Google Shape;21996;p16"/>
            <p:cNvSpPr/>
            <p:nvPr/>
          </p:nvSpPr>
          <p:spPr>
            <a:xfrm>
              <a:off x="7223935" y="2132473"/>
              <a:ext cx="8112" cy="7680"/>
            </a:xfrm>
            <a:custGeom>
              <a:rect b="b" l="l" r="r" t="t"/>
              <a:pathLst>
                <a:path extrusionOk="0" h="231" w="244">
                  <a:moveTo>
                    <a:pt x="124" y="0"/>
                  </a:moveTo>
                  <a:cubicBezTo>
                    <a:pt x="65" y="0"/>
                    <a:pt x="15" y="48"/>
                    <a:pt x="8" y="101"/>
                  </a:cubicBezTo>
                  <a:cubicBezTo>
                    <a:pt x="1" y="165"/>
                    <a:pt x="51" y="223"/>
                    <a:pt x="115" y="230"/>
                  </a:cubicBezTo>
                  <a:cubicBezTo>
                    <a:pt x="120" y="230"/>
                    <a:pt x="124" y="230"/>
                    <a:pt x="129" y="230"/>
                  </a:cubicBezTo>
                  <a:cubicBezTo>
                    <a:pt x="187" y="230"/>
                    <a:pt x="237" y="189"/>
                    <a:pt x="243" y="130"/>
                  </a:cubicBezTo>
                  <a:cubicBezTo>
                    <a:pt x="243" y="65"/>
                    <a:pt x="201" y="8"/>
                    <a:pt x="136" y="1"/>
                  </a:cubicBezTo>
                  <a:cubicBezTo>
                    <a:pt x="132" y="1"/>
                    <a:pt x="128" y="0"/>
                    <a:pt x="124" y="0"/>
                  </a:cubicBezTo>
                  <a:close/>
                </a:path>
              </a:pathLst>
            </a:custGeom>
            <a:solidFill>
              <a:srgbClr val="EDED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7" name="Google Shape;21997;p16"/>
            <p:cNvSpPr/>
            <p:nvPr/>
          </p:nvSpPr>
          <p:spPr>
            <a:xfrm>
              <a:off x="7261703" y="2101853"/>
              <a:ext cx="8079" cy="7913"/>
            </a:xfrm>
            <a:custGeom>
              <a:rect b="b" l="l" r="r" t="t"/>
              <a:pathLst>
                <a:path extrusionOk="0" h="238" w="243">
                  <a:moveTo>
                    <a:pt x="124" y="0"/>
                  </a:moveTo>
                  <a:cubicBezTo>
                    <a:pt x="64" y="0"/>
                    <a:pt x="14" y="48"/>
                    <a:pt x="7" y="108"/>
                  </a:cubicBezTo>
                  <a:cubicBezTo>
                    <a:pt x="0" y="172"/>
                    <a:pt x="43" y="230"/>
                    <a:pt x="107" y="237"/>
                  </a:cubicBezTo>
                  <a:cubicBezTo>
                    <a:pt x="111" y="237"/>
                    <a:pt x="115" y="237"/>
                    <a:pt x="119" y="237"/>
                  </a:cubicBezTo>
                  <a:cubicBezTo>
                    <a:pt x="179" y="237"/>
                    <a:pt x="229" y="190"/>
                    <a:pt x="236" y="130"/>
                  </a:cubicBezTo>
                  <a:cubicBezTo>
                    <a:pt x="243" y="65"/>
                    <a:pt x="200" y="8"/>
                    <a:pt x="136" y="1"/>
                  </a:cubicBezTo>
                  <a:cubicBezTo>
                    <a:pt x="132" y="1"/>
                    <a:pt x="128" y="0"/>
                    <a:pt x="124" y="0"/>
                  </a:cubicBezTo>
                  <a:close/>
                </a:path>
              </a:pathLst>
            </a:custGeom>
            <a:solidFill>
              <a:srgbClr val="EDED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8" name="Google Shape;21998;p16"/>
            <p:cNvSpPr/>
            <p:nvPr/>
          </p:nvSpPr>
          <p:spPr>
            <a:xfrm>
              <a:off x="7299205" y="2071432"/>
              <a:ext cx="8345" cy="7547"/>
            </a:xfrm>
            <a:custGeom>
              <a:rect b="b" l="l" r="r" t="t"/>
              <a:pathLst>
                <a:path extrusionOk="0" h="227" w="251">
                  <a:moveTo>
                    <a:pt x="130" y="1"/>
                  </a:moveTo>
                  <a:cubicBezTo>
                    <a:pt x="105" y="1"/>
                    <a:pt x="79" y="8"/>
                    <a:pt x="57" y="23"/>
                  </a:cubicBezTo>
                  <a:cubicBezTo>
                    <a:pt x="0" y="66"/>
                    <a:pt x="0" y="138"/>
                    <a:pt x="36" y="180"/>
                  </a:cubicBezTo>
                  <a:cubicBezTo>
                    <a:pt x="60" y="212"/>
                    <a:pt x="93" y="226"/>
                    <a:pt x="126" y="226"/>
                  </a:cubicBezTo>
                  <a:cubicBezTo>
                    <a:pt x="152" y="226"/>
                    <a:pt x="178" y="218"/>
                    <a:pt x="200" y="202"/>
                  </a:cubicBezTo>
                  <a:cubicBezTo>
                    <a:pt x="250" y="152"/>
                    <a:pt x="250" y="81"/>
                    <a:pt x="215" y="38"/>
                  </a:cubicBezTo>
                  <a:cubicBezTo>
                    <a:pt x="194" y="13"/>
                    <a:pt x="163" y="1"/>
                    <a:pt x="130" y="1"/>
                  </a:cubicBezTo>
                  <a:close/>
                </a:path>
              </a:pathLst>
            </a:custGeom>
            <a:solidFill>
              <a:srgbClr val="EDED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9" name="Google Shape;21999;p16"/>
            <p:cNvSpPr/>
            <p:nvPr/>
          </p:nvSpPr>
          <p:spPr>
            <a:xfrm>
              <a:off x="7336940" y="2040812"/>
              <a:ext cx="8345" cy="7547"/>
            </a:xfrm>
            <a:custGeom>
              <a:rect b="b" l="l" r="r" t="t"/>
              <a:pathLst>
                <a:path extrusionOk="0" h="227" w="251">
                  <a:moveTo>
                    <a:pt x="129" y="0"/>
                  </a:moveTo>
                  <a:cubicBezTo>
                    <a:pt x="103" y="0"/>
                    <a:pt x="75" y="8"/>
                    <a:pt x="51" y="23"/>
                  </a:cubicBezTo>
                  <a:cubicBezTo>
                    <a:pt x="1" y="66"/>
                    <a:pt x="1" y="137"/>
                    <a:pt x="36" y="180"/>
                  </a:cubicBezTo>
                  <a:cubicBezTo>
                    <a:pt x="60" y="212"/>
                    <a:pt x="93" y="226"/>
                    <a:pt x="125" y="226"/>
                  </a:cubicBezTo>
                  <a:cubicBezTo>
                    <a:pt x="150" y="226"/>
                    <a:pt x="175" y="218"/>
                    <a:pt x="194" y="202"/>
                  </a:cubicBezTo>
                  <a:cubicBezTo>
                    <a:pt x="251" y="159"/>
                    <a:pt x="251" y="87"/>
                    <a:pt x="215" y="37"/>
                  </a:cubicBezTo>
                  <a:cubicBezTo>
                    <a:pt x="195" y="13"/>
                    <a:pt x="163" y="0"/>
                    <a:pt x="129" y="0"/>
                  </a:cubicBezTo>
                  <a:close/>
                </a:path>
              </a:pathLst>
            </a:custGeom>
            <a:solidFill>
              <a:srgbClr val="EDED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000" name="Google Shape;22000;p16"/>
          <p:cNvSpPr txBox="1"/>
          <p:nvPr>
            <p:ph idx="6" type="title"/>
          </p:nvPr>
        </p:nvSpPr>
        <p:spPr>
          <a:xfrm>
            <a:off x="720000" y="445025"/>
            <a:ext cx="7704000" cy="707400"/>
          </a:xfrm>
          <a:prstGeom prst="rect">
            <a:avLst/>
          </a:prstGeom>
          <a:noFill/>
          <a:ln>
            <a:noFill/>
          </a:ln>
          <a:effectLst>
            <a:outerShdw rotWithShape="0" algn="bl" dir="3660000" dist="28575">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Main Prestigious Movie Awards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04" name="Shape 22004"/>
        <p:cNvGrpSpPr/>
        <p:nvPr/>
      </p:nvGrpSpPr>
      <p:grpSpPr>
        <a:xfrm>
          <a:off x="0" y="0"/>
          <a:ext cx="0" cy="0"/>
          <a:chOff x="0" y="0"/>
          <a:chExt cx="0" cy="0"/>
        </a:xfrm>
      </p:grpSpPr>
      <p:sp>
        <p:nvSpPr>
          <p:cNvPr id="22005" name="Google Shape;22005;p17"/>
          <p:cNvSpPr txBox="1"/>
          <p:nvPr>
            <p:ph type="title"/>
          </p:nvPr>
        </p:nvSpPr>
        <p:spPr>
          <a:xfrm>
            <a:off x="720000" y="445025"/>
            <a:ext cx="7704000" cy="707400"/>
          </a:xfrm>
          <a:prstGeom prst="rect">
            <a:avLst/>
          </a:prstGeom>
          <a:noFill/>
          <a:ln>
            <a:noFill/>
          </a:ln>
          <a:effectLst>
            <a:outerShdw rotWithShape="0" algn="bl" dir="3660000" dist="19050">
              <a:srgbClr val="000000"/>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A Picture Is Worth a Thousand Words</a:t>
            </a:r>
            <a:endParaRPr/>
          </a:p>
        </p:txBody>
      </p:sp>
      <p:sp>
        <p:nvSpPr>
          <p:cNvPr id="22006" name="Google Shape;22006;p17"/>
          <p:cNvSpPr/>
          <p:nvPr/>
        </p:nvSpPr>
        <p:spPr>
          <a:xfrm rot="59522">
            <a:off x="3111256" y="1835482"/>
            <a:ext cx="129524" cy="12959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7" name="Google Shape;22007;p17"/>
          <p:cNvSpPr/>
          <p:nvPr/>
        </p:nvSpPr>
        <p:spPr>
          <a:xfrm rot="59522">
            <a:off x="3506008" y="1599641"/>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8" name="Google Shape;22008;p17"/>
          <p:cNvSpPr txBox="1"/>
          <p:nvPr/>
        </p:nvSpPr>
        <p:spPr>
          <a:xfrm>
            <a:off x="1230475" y="2583375"/>
            <a:ext cx="2419800" cy="2540577"/>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600"/>
              </a:spcBef>
              <a:spcAft>
                <a:spcPts val="0"/>
              </a:spcAft>
              <a:buNone/>
            </a:pPr>
            <a:r>
              <a:rPr b="0" i="0" lang="en" sz="1600" u="none" cap="none" strike="noStrike">
                <a:solidFill>
                  <a:srgbClr val="84B7CA"/>
                </a:solidFill>
                <a:latin typeface="Abril Fatface"/>
                <a:ea typeface="Abril Fatface"/>
                <a:cs typeface="Abril Fatface"/>
                <a:sym typeface="Abril Fatface"/>
              </a:rPr>
              <a:t>Yellow</a:t>
            </a:r>
            <a:endParaRPr/>
          </a:p>
          <a:p>
            <a:pPr indent="0" lvl="0" marL="0" marR="0" rtl="0" algn="l">
              <a:lnSpc>
                <a:spcPct val="100000"/>
              </a:lnSpc>
              <a:spcBef>
                <a:spcPts val="600"/>
              </a:spcBef>
              <a:spcAft>
                <a:spcPts val="0"/>
              </a:spcAft>
              <a:buNone/>
            </a:pPr>
            <a:r>
              <a:rPr b="0" i="0" lang="en" sz="1600" u="none" cap="none" strike="noStrike">
                <a:solidFill>
                  <a:srgbClr val="84B7CA"/>
                </a:solidFill>
                <a:latin typeface="Abril Fatface"/>
                <a:ea typeface="Abril Fatface"/>
                <a:cs typeface="Abril Fatface"/>
                <a:sym typeface="Abril Fatface"/>
              </a:rPr>
              <a:t>Is the color of gold, butter and ripe lemons. In the spectrum of visible light, yellow is found between green and orange.</a:t>
            </a:r>
            <a:endParaRPr b="0" i="0" sz="1600" u="none" cap="none" strike="noStrike">
              <a:solidFill>
                <a:srgbClr val="84B7CA"/>
              </a:solidFill>
              <a:latin typeface="Abril Fatface"/>
              <a:ea typeface="Abril Fatface"/>
              <a:cs typeface="Abril Fatface"/>
              <a:sym typeface="Abril Fatface"/>
            </a:endParaRPr>
          </a:p>
        </p:txBody>
      </p:sp>
      <p:sp>
        <p:nvSpPr>
          <p:cNvPr id="22009" name="Google Shape;22009;p17"/>
          <p:cNvSpPr txBox="1"/>
          <p:nvPr/>
        </p:nvSpPr>
        <p:spPr>
          <a:xfrm>
            <a:off x="3584400" y="2602923"/>
            <a:ext cx="2419800" cy="2540577"/>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600"/>
              </a:spcBef>
              <a:spcAft>
                <a:spcPts val="0"/>
              </a:spcAft>
              <a:buNone/>
            </a:pPr>
            <a:r>
              <a:rPr b="0" i="0" lang="en" sz="1600" u="none" cap="none" strike="noStrike">
                <a:solidFill>
                  <a:srgbClr val="84B7CA"/>
                </a:solidFill>
                <a:latin typeface="Abril Fatface"/>
                <a:ea typeface="Abril Fatface"/>
                <a:cs typeface="Abril Fatface"/>
                <a:sym typeface="Abril Fatface"/>
              </a:rPr>
              <a:t>Yellow</a:t>
            </a:r>
            <a:endParaRPr/>
          </a:p>
          <a:p>
            <a:pPr indent="0" lvl="0" marL="0" marR="0" rtl="0" algn="l">
              <a:lnSpc>
                <a:spcPct val="100000"/>
              </a:lnSpc>
              <a:spcBef>
                <a:spcPts val="600"/>
              </a:spcBef>
              <a:spcAft>
                <a:spcPts val="0"/>
              </a:spcAft>
              <a:buNone/>
            </a:pPr>
            <a:r>
              <a:rPr b="0" i="0" lang="en" sz="1600" u="none" cap="none" strike="noStrike">
                <a:solidFill>
                  <a:srgbClr val="84B7CA"/>
                </a:solidFill>
                <a:latin typeface="Abril Fatface"/>
                <a:ea typeface="Abril Fatface"/>
                <a:cs typeface="Abril Fatface"/>
                <a:sym typeface="Abril Fatface"/>
              </a:rPr>
              <a:t>Is the color of gold, butter and ripe lemons. In the spectrum of visible light, yellow is found between green and orange.</a:t>
            </a:r>
            <a:endParaRPr b="0" i="0" sz="1600" u="none" cap="none" strike="noStrike">
              <a:solidFill>
                <a:srgbClr val="84B7CA"/>
              </a:solidFill>
              <a:latin typeface="Abril Fatface"/>
              <a:ea typeface="Abril Fatface"/>
              <a:cs typeface="Abril Fatface"/>
              <a:sym typeface="Abril Fatface"/>
            </a:endParaRPr>
          </a:p>
        </p:txBody>
      </p:sp>
      <p:sp>
        <p:nvSpPr>
          <p:cNvPr id="22010" name="Google Shape;22010;p17"/>
          <p:cNvSpPr txBox="1"/>
          <p:nvPr/>
        </p:nvSpPr>
        <p:spPr>
          <a:xfrm>
            <a:off x="6004200" y="2622471"/>
            <a:ext cx="2419800" cy="2540577"/>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600"/>
              </a:spcBef>
              <a:spcAft>
                <a:spcPts val="0"/>
              </a:spcAft>
              <a:buNone/>
            </a:pPr>
            <a:r>
              <a:rPr b="0" i="0" lang="en" sz="1600" u="none" cap="none" strike="noStrike">
                <a:solidFill>
                  <a:srgbClr val="84B7CA"/>
                </a:solidFill>
                <a:latin typeface="Abril Fatface"/>
                <a:ea typeface="Abril Fatface"/>
                <a:cs typeface="Abril Fatface"/>
                <a:sym typeface="Abril Fatface"/>
              </a:rPr>
              <a:t>Yellow</a:t>
            </a:r>
            <a:endParaRPr/>
          </a:p>
          <a:p>
            <a:pPr indent="0" lvl="0" marL="0" marR="0" rtl="0" algn="l">
              <a:lnSpc>
                <a:spcPct val="100000"/>
              </a:lnSpc>
              <a:spcBef>
                <a:spcPts val="600"/>
              </a:spcBef>
              <a:spcAft>
                <a:spcPts val="0"/>
              </a:spcAft>
              <a:buNone/>
            </a:pPr>
            <a:r>
              <a:rPr b="0" i="0" lang="en" sz="1600" u="none" cap="none" strike="noStrike">
                <a:solidFill>
                  <a:srgbClr val="84B7CA"/>
                </a:solidFill>
                <a:latin typeface="Abril Fatface"/>
                <a:ea typeface="Abril Fatface"/>
                <a:cs typeface="Abril Fatface"/>
                <a:sym typeface="Abril Fatface"/>
              </a:rPr>
              <a:t>Is the color of gold, butter and ripe lemons. In the spectrum of visible light, yellow is found between green and orange.</a:t>
            </a:r>
            <a:endParaRPr b="0" i="0" sz="1600" u="none" cap="none" strike="noStrike">
              <a:solidFill>
                <a:srgbClr val="84B7CA"/>
              </a:solidFill>
              <a:latin typeface="Abril Fatface"/>
              <a:ea typeface="Abril Fatface"/>
              <a:cs typeface="Abril Fatface"/>
              <a:sym typeface="Abril Fatface"/>
            </a:endParaRPr>
          </a:p>
        </p:txBody>
      </p:sp>
      <p:sp>
        <p:nvSpPr>
          <p:cNvPr id="22011" name="Google Shape;22011;p17"/>
          <p:cNvSpPr/>
          <p:nvPr/>
        </p:nvSpPr>
        <p:spPr>
          <a:xfrm>
            <a:off x="1742233" y="1613742"/>
            <a:ext cx="922338" cy="917575"/>
          </a:xfrm>
          <a:custGeom>
            <a:rect b="b" l="l" r="r" t="t"/>
            <a:pathLst>
              <a:path extrusionOk="0" h="112" w="115">
                <a:moveTo>
                  <a:pt x="23" y="84"/>
                </a:moveTo>
                <a:cubicBezTo>
                  <a:pt x="24" y="69"/>
                  <a:pt x="14" y="64"/>
                  <a:pt x="8" y="57"/>
                </a:cubicBezTo>
                <a:cubicBezTo>
                  <a:pt x="5" y="53"/>
                  <a:pt x="0" y="51"/>
                  <a:pt x="1" y="46"/>
                </a:cubicBezTo>
                <a:cubicBezTo>
                  <a:pt x="2" y="40"/>
                  <a:pt x="8" y="40"/>
                  <a:pt x="13" y="40"/>
                </a:cubicBezTo>
                <a:cubicBezTo>
                  <a:pt x="31" y="40"/>
                  <a:pt x="42" y="30"/>
                  <a:pt x="48" y="14"/>
                </a:cubicBezTo>
                <a:cubicBezTo>
                  <a:pt x="51" y="4"/>
                  <a:pt x="58" y="0"/>
                  <a:pt x="62" y="12"/>
                </a:cubicBezTo>
                <a:cubicBezTo>
                  <a:pt x="68" y="31"/>
                  <a:pt x="82" y="38"/>
                  <a:pt x="101" y="40"/>
                </a:cubicBezTo>
                <a:cubicBezTo>
                  <a:pt x="115" y="41"/>
                  <a:pt x="113" y="48"/>
                  <a:pt x="105" y="54"/>
                </a:cubicBezTo>
                <a:cubicBezTo>
                  <a:pt x="91" y="66"/>
                  <a:pt x="84" y="78"/>
                  <a:pt x="91" y="96"/>
                </a:cubicBezTo>
                <a:cubicBezTo>
                  <a:pt x="93" y="100"/>
                  <a:pt x="94" y="107"/>
                  <a:pt x="89" y="109"/>
                </a:cubicBezTo>
                <a:cubicBezTo>
                  <a:pt x="86" y="110"/>
                  <a:pt x="80" y="108"/>
                  <a:pt x="76" y="106"/>
                </a:cubicBezTo>
                <a:cubicBezTo>
                  <a:pt x="63" y="97"/>
                  <a:pt x="50" y="95"/>
                  <a:pt x="36" y="105"/>
                </a:cubicBezTo>
                <a:cubicBezTo>
                  <a:pt x="32" y="108"/>
                  <a:pt x="26" y="112"/>
                  <a:pt x="22" y="108"/>
                </a:cubicBezTo>
                <a:cubicBezTo>
                  <a:pt x="17" y="104"/>
                  <a:pt x="21" y="98"/>
                  <a:pt x="22" y="93"/>
                </a:cubicBezTo>
                <a:cubicBezTo>
                  <a:pt x="22" y="89"/>
                  <a:pt x="23" y="85"/>
                  <a:pt x="23" y="84"/>
                </a:cubicBezTo>
                <a:close/>
              </a:path>
            </a:pathLst>
          </a:custGeom>
          <a:solidFill>
            <a:srgbClr val="FCCA42"/>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012" name="Google Shape;22012;p17"/>
          <p:cNvSpPr/>
          <p:nvPr/>
        </p:nvSpPr>
        <p:spPr>
          <a:xfrm>
            <a:off x="4067176" y="1675526"/>
            <a:ext cx="890588" cy="877888"/>
          </a:xfrm>
          <a:custGeom>
            <a:rect b="b" l="l" r="r" t="t"/>
            <a:pathLst>
              <a:path extrusionOk="0" h="107" w="111">
                <a:moveTo>
                  <a:pt x="21" y="89"/>
                </a:moveTo>
                <a:cubicBezTo>
                  <a:pt x="28" y="75"/>
                  <a:pt x="23" y="62"/>
                  <a:pt x="8" y="51"/>
                </a:cubicBezTo>
                <a:cubicBezTo>
                  <a:pt x="4" y="49"/>
                  <a:pt x="0" y="45"/>
                  <a:pt x="1" y="40"/>
                </a:cubicBezTo>
                <a:cubicBezTo>
                  <a:pt x="3" y="34"/>
                  <a:pt x="9" y="35"/>
                  <a:pt x="13" y="35"/>
                </a:cubicBezTo>
                <a:cubicBezTo>
                  <a:pt x="30" y="34"/>
                  <a:pt x="42" y="27"/>
                  <a:pt x="47" y="10"/>
                </a:cubicBezTo>
                <a:cubicBezTo>
                  <a:pt x="49" y="6"/>
                  <a:pt x="50" y="0"/>
                  <a:pt x="56" y="0"/>
                </a:cubicBezTo>
                <a:cubicBezTo>
                  <a:pt x="61" y="0"/>
                  <a:pt x="63" y="5"/>
                  <a:pt x="64" y="10"/>
                </a:cubicBezTo>
                <a:cubicBezTo>
                  <a:pt x="69" y="26"/>
                  <a:pt x="80" y="33"/>
                  <a:pt x="96" y="35"/>
                </a:cubicBezTo>
                <a:cubicBezTo>
                  <a:pt x="102" y="35"/>
                  <a:pt x="108" y="35"/>
                  <a:pt x="110" y="41"/>
                </a:cubicBezTo>
                <a:cubicBezTo>
                  <a:pt x="111" y="45"/>
                  <a:pt x="106" y="49"/>
                  <a:pt x="103" y="52"/>
                </a:cubicBezTo>
                <a:cubicBezTo>
                  <a:pt x="88" y="62"/>
                  <a:pt x="86" y="76"/>
                  <a:pt x="91" y="92"/>
                </a:cubicBezTo>
                <a:cubicBezTo>
                  <a:pt x="92" y="96"/>
                  <a:pt x="93" y="101"/>
                  <a:pt x="90" y="103"/>
                </a:cubicBezTo>
                <a:cubicBezTo>
                  <a:pt x="86" y="106"/>
                  <a:pt x="81" y="104"/>
                  <a:pt x="77" y="101"/>
                </a:cubicBezTo>
                <a:cubicBezTo>
                  <a:pt x="63" y="91"/>
                  <a:pt x="49" y="92"/>
                  <a:pt x="34" y="102"/>
                </a:cubicBezTo>
                <a:cubicBezTo>
                  <a:pt x="25" y="107"/>
                  <a:pt x="18" y="106"/>
                  <a:pt x="21" y="89"/>
                </a:cubicBezTo>
                <a:close/>
              </a:path>
            </a:pathLst>
          </a:custGeom>
          <a:solidFill>
            <a:srgbClr val="FCCA42"/>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013" name="Google Shape;22013;p17"/>
          <p:cNvSpPr/>
          <p:nvPr/>
        </p:nvSpPr>
        <p:spPr>
          <a:xfrm>
            <a:off x="6492669" y="1659651"/>
            <a:ext cx="906463" cy="909638"/>
          </a:xfrm>
          <a:custGeom>
            <a:rect b="b" l="l" r="r" t="t"/>
            <a:pathLst>
              <a:path extrusionOk="0" h="111" w="113">
                <a:moveTo>
                  <a:pt x="113" y="48"/>
                </a:moveTo>
                <a:cubicBezTo>
                  <a:pt x="111" y="50"/>
                  <a:pt x="109" y="53"/>
                  <a:pt x="106" y="56"/>
                </a:cubicBezTo>
                <a:cubicBezTo>
                  <a:pt x="92" y="66"/>
                  <a:pt x="87" y="79"/>
                  <a:pt x="93" y="96"/>
                </a:cubicBezTo>
                <a:cubicBezTo>
                  <a:pt x="94" y="100"/>
                  <a:pt x="96" y="106"/>
                  <a:pt x="92" y="109"/>
                </a:cubicBezTo>
                <a:cubicBezTo>
                  <a:pt x="88" y="111"/>
                  <a:pt x="83" y="109"/>
                  <a:pt x="79" y="106"/>
                </a:cubicBezTo>
                <a:cubicBezTo>
                  <a:pt x="65" y="96"/>
                  <a:pt x="52" y="96"/>
                  <a:pt x="37" y="106"/>
                </a:cubicBezTo>
                <a:cubicBezTo>
                  <a:pt x="34" y="108"/>
                  <a:pt x="28" y="110"/>
                  <a:pt x="24" y="109"/>
                </a:cubicBezTo>
                <a:cubicBezTo>
                  <a:pt x="21" y="107"/>
                  <a:pt x="21" y="101"/>
                  <a:pt x="23" y="98"/>
                </a:cubicBezTo>
                <a:cubicBezTo>
                  <a:pt x="30" y="80"/>
                  <a:pt x="24" y="66"/>
                  <a:pt x="9" y="54"/>
                </a:cubicBezTo>
                <a:cubicBezTo>
                  <a:pt x="1" y="48"/>
                  <a:pt x="0" y="40"/>
                  <a:pt x="13" y="40"/>
                </a:cubicBezTo>
                <a:cubicBezTo>
                  <a:pt x="33" y="40"/>
                  <a:pt x="44" y="31"/>
                  <a:pt x="50" y="13"/>
                </a:cubicBezTo>
                <a:cubicBezTo>
                  <a:pt x="54" y="4"/>
                  <a:pt x="61" y="0"/>
                  <a:pt x="65" y="11"/>
                </a:cubicBezTo>
                <a:cubicBezTo>
                  <a:pt x="71" y="32"/>
                  <a:pt x="85" y="39"/>
                  <a:pt x="104" y="40"/>
                </a:cubicBezTo>
                <a:cubicBezTo>
                  <a:pt x="108" y="40"/>
                  <a:pt x="113" y="40"/>
                  <a:pt x="113" y="48"/>
                </a:cubicBezTo>
                <a:close/>
              </a:path>
            </a:pathLst>
          </a:custGeom>
          <a:solidFill>
            <a:srgbClr val="FCCB43"/>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17" name="Shape 22017"/>
        <p:cNvGrpSpPr/>
        <p:nvPr/>
      </p:nvGrpSpPr>
      <p:grpSpPr>
        <a:xfrm>
          <a:off x="0" y="0"/>
          <a:ext cx="0" cy="0"/>
          <a:chOff x="0" y="0"/>
          <a:chExt cx="0" cy="0"/>
        </a:xfrm>
      </p:grpSpPr>
      <p:sp>
        <p:nvSpPr>
          <p:cNvPr id="22018" name="Google Shape;22018;p18"/>
          <p:cNvSpPr txBox="1"/>
          <p:nvPr>
            <p:ph idx="2" type="title"/>
          </p:nvPr>
        </p:nvSpPr>
        <p:spPr>
          <a:xfrm>
            <a:off x="1712500" y="1884642"/>
            <a:ext cx="5718900" cy="828300"/>
          </a:xfrm>
          <a:prstGeom prst="rect">
            <a:avLst/>
          </a:prstGeom>
          <a:noFill/>
          <a:ln>
            <a:noFill/>
          </a:ln>
          <a:effectLst>
            <a:outerShdw rotWithShape="0" algn="bl" dir="498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6200"/>
              <a:buNone/>
            </a:pPr>
            <a:r>
              <a:rPr lang="en"/>
              <a:t>333,000.000</a:t>
            </a:r>
            <a:endParaRPr/>
          </a:p>
        </p:txBody>
      </p:sp>
      <p:sp>
        <p:nvSpPr>
          <p:cNvPr id="22019" name="Google Shape;22019;p18"/>
          <p:cNvSpPr txBox="1"/>
          <p:nvPr>
            <p:ph idx="1" type="subTitle"/>
          </p:nvPr>
        </p:nvSpPr>
        <p:spPr>
          <a:xfrm>
            <a:off x="2659025" y="1253388"/>
            <a:ext cx="3825900" cy="44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Earths is the Sun’s mass</a:t>
            </a:r>
            <a:endParaRPr/>
          </a:p>
        </p:txBody>
      </p:sp>
      <p:sp>
        <p:nvSpPr>
          <p:cNvPr id="22020" name="Google Shape;22020;p18"/>
          <p:cNvSpPr txBox="1"/>
          <p:nvPr>
            <p:ph idx="5" type="subTitle"/>
          </p:nvPr>
        </p:nvSpPr>
        <p:spPr>
          <a:xfrm>
            <a:off x="2659025" y="4165686"/>
            <a:ext cx="3825900" cy="44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Is the distance between the Earth and the Moon</a:t>
            </a:r>
            <a:endParaRPr/>
          </a:p>
        </p:txBody>
      </p:sp>
      <p:sp>
        <p:nvSpPr>
          <p:cNvPr id="22021" name="Google Shape;22021;p18"/>
          <p:cNvSpPr txBox="1"/>
          <p:nvPr>
            <p:ph type="title"/>
          </p:nvPr>
        </p:nvSpPr>
        <p:spPr>
          <a:xfrm>
            <a:off x="1712500" y="428500"/>
            <a:ext cx="5718900" cy="828300"/>
          </a:xfrm>
          <a:prstGeom prst="rect">
            <a:avLst/>
          </a:prstGeom>
          <a:noFill/>
          <a:ln>
            <a:noFill/>
          </a:ln>
          <a:effectLst>
            <a:outerShdw rotWithShape="0" algn="bl" dir="498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6200"/>
              <a:buNone/>
            </a:pPr>
            <a:r>
              <a:rPr lang="en"/>
              <a:t>24h 37m 23s</a:t>
            </a:r>
            <a:endParaRPr/>
          </a:p>
        </p:txBody>
      </p:sp>
      <p:sp>
        <p:nvSpPr>
          <p:cNvPr id="22022" name="Google Shape;22022;p18"/>
          <p:cNvSpPr txBox="1"/>
          <p:nvPr>
            <p:ph idx="3" type="subTitle"/>
          </p:nvPr>
        </p:nvSpPr>
        <p:spPr>
          <a:xfrm>
            <a:off x="2659025" y="2709530"/>
            <a:ext cx="3825900" cy="44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is Jupiter's rotation period</a:t>
            </a:r>
            <a:endParaRPr/>
          </a:p>
        </p:txBody>
      </p:sp>
      <p:sp>
        <p:nvSpPr>
          <p:cNvPr id="22023" name="Google Shape;22023;p18"/>
          <p:cNvSpPr txBox="1"/>
          <p:nvPr>
            <p:ph idx="4" type="title"/>
          </p:nvPr>
        </p:nvSpPr>
        <p:spPr>
          <a:xfrm>
            <a:off x="1712500" y="3340797"/>
            <a:ext cx="5718900" cy="828300"/>
          </a:xfrm>
          <a:prstGeom prst="rect">
            <a:avLst/>
          </a:prstGeom>
          <a:noFill/>
          <a:ln>
            <a:noFill/>
          </a:ln>
          <a:effectLst>
            <a:outerShdw rotWithShape="0" algn="bl" dir="498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6200"/>
              <a:buNone/>
            </a:pPr>
            <a:r>
              <a:rPr lang="en"/>
              <a:t>386,000 km</a:t>
            </a:r>
            <a:endParaRPr/>
          </a:p>
        </p:txBody>
      </p:sp>
      <p:pic>
        <p:nvPicPr>
          <p:cNvPr id="22024" name="Google Shape;22024;p18"/>
          <p:cNvPicPr preferRelativeResize="0"/>
          <p:nvPr/>
        </p:nvPicPr>
        <p:blipFill rotWithShape="1">
          <a:blip r:embed="rId3">
            <a:alphaModFix/>
          </a:blip>
          <a:srcRect b="0" l="0" r="0" t="0"/>
          <a:stretch/>
        </p:blipFill>
        <p:spPr>
          <a:xfrm>
            <a:off x="6911522" y="1483386"/>
            <a:ext cx="1575000" cy="3127500"/>
          </a:xfrm>
          <a:prstGeom prst="rect">
            <a:avLst/>
          </a:prstGeom>
          <a:noFill/>
          <a:ln>
            <a:noFill/>
          </a:ln>
        </p:spPr>
      </p:pic>
      <p:pic>
        <p:nvPicPr>
          <p:cNvPr id="22025" name="Google Shape;22025;p18"/>
          <p:cNvPicPr preferRelativeResize="0"/>
          <p:nvPr/>
        </p:nvPicPr>
        <p:blipFill rotWithShape="1">
          <a:blip r:embed="rId3">
            <a:alphaModFix/>
          </a:blip>
          <a:srcRect b="0" l="0" r="0" t="0"/>
          <a:stretch/>
        </p:blipFill>
        <p:spPr>
          <a:xfrm flipH="1">
            <a:off x="639152" y="1447095"/>
            <a:ext cx="1593276" cy="3163791"/>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29" name="Shape 22029"/>
        <p:cNvGrpSpPr/>
        <p:nvPr/>
      </p:nvGrpSpPr>
      <p:grpSpPr>
        <a:xfrm>
          <a:off x="0" y="0"/>
          <a:ext cx="0" cy="0"/>
          <a:chOff x="0" y="0"/>
          <a:chExt cx="0" cy="0"/>
        </a:xfrm>
      </p:grpSpPr>
      <p:sp>
        <p:nvSpPr>
          <p:cNvPr id="22030" name="Google Shape;22030;p19"/>
          <p:cNvSpPr txBox="1"/>
          <p:nvPr>
            <p:ph type="title"/>
          </p:nvPr>
        </p:nvSpPr>
        <p:spPr>
          <a:xfrm>
            <a:off x="2143100" y="1710875"/>
            <a:ext cx="4845600" cy="1564200"/>
          </a:xfrm>
          <a:prstGeom prst="rect">
            <a:avLst/>
          </a:prstGeom>
          <a:noFill/>
          <a:ln>
            <a:noFill/>
          </a:ln>
          <a:effectLst>
            <a:outerShdw rotWithShape="0" algn="bl" dir="4080000" dist="3810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9600"/>
              <a:buNone/>
            </a:pPr>
            <a:r>
              <a:rPr lang="en"/>
              <a:t>150,000</a:t>
            </a:r>
            <a:endParaRPr/>
          </a:p>
        </p:txBody>
      </p:sp>
      <p:sp>
        <p:nvSpPr>
          <p:cNvPr id="22031" name="Google Shape;22031;p19"/>
          <p:cNvSpPr txBox="1"/>
          <p:nvPr>
            <p:ph idx="1" type="subTitle"/>
          </p:nvPr>
        </p:nvSpPr>
        <p:spPr>
          <a:xfrm>
            <a:off x="2143100" y="3222025"/>
            <a:ext cx="4845600" cy="456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600"/>
              <a:buNone/>
            </a:pPr>
            <a:r>
              <a:rPr lang="en"/>
              <a:t>Big numbers catch your audience’s attention</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42" name="Shape 21642"/>
        <p:cNvGrpSpPr/>
        <p:nvPr/>
      </p:nvGrpSpPr>
      <p:grpSpPr>
        <a:xfrm>
          <a:off x="0" y="0"/>
          <a:ext cx="0" cy="0"/>
          <a:chOff x="0" y="0"/>
          <a:chExt cx="0" cy="0"/>
        </a:xfrm>
      </p:grpSpPr>
      <p:sp>
        <p:nvSpPr>
          <p:cNvPr id="21643" name="Google Shape;21643;p2"/>
          <p:cNvSpPr txBox="1"/>
          <p:nvPr/>
        </p:nvSpPr>
        <p:spPr>
          <a:xfrm>
            <a:off x="2603713" y="4564080"/>
            <a:ext cx="4261800" cy="378900"/>
          </a:xfrm>
          <a:prstGeom prst="rect">
            <a:avLst/>
          </a:prstGeom>
          <a:noFill/>
          <a:ln>
            <a:noFill/>
          </a:ln>
        </p:spPr>
        <p:txBody>
          <a:bodyPr anchorCtr="0" anchor="ctr" bIns="91425" lIns="91425" spcFirstLastPara="1" rIns="91425" wrap="square" tIns="91425">
            <a:normAutofit lnSpcReduction="10000"/>
          </a:bodyPr>
          <a:lstStyle/>
          <a:p>
            <a:pPr indent="0" lvl="0" marL="0" marR="0" rtl="0" algn="ctr">
              <a:lnSpc>
                <a:spcPct val="100000"/>
              </a:lnSpc>
              <a:spcBef>
                <a:spcPts val="0"/>
              </a:spcBef>
              <a:spcAft>
                <a:spcPts val="0"/>
              </a:spcAft>
              <a:buNone/>
            </a:pPr>
            <a:r>
              <a:rPr b="0" i="0" lang="en" sz="1400" u="none" cap="none" strike="noStrike">
                <a:solidFill>
                  <a:srgbClr val="000000"/>
                </a:solidFill>
                <a:latin typeface="Arial"/>
                <a:ea typeface="Arial"/>
                <a:cs typeface="Arial"/>
                <a:sym typeface="Arial"/>
              </a:rPr>
              <a:t>Here is where your presentation begins</a:t>
            </a:r>
            <a:endParaRPr/>
          </a:p>
        </p:txBody>
      </p:sp>
      <p:sp>
        <p:nvSpPr>
          <p:cNvPr id="21644" name="Google Shape;21644;p2"/>
          <p:cNvSpPr/>
          <p:nvPr/>
        </p:nvSpPr>
        <p:spPr>
          <a:xfrm>
            <a:off x="2432919" y="3412951"/>
            <a:ext cx="4603387" cy="1015663"/>
          </a:xfrm>
          <a:prstGeom prst="rect">
            <a:avLst/>
          </a:prstGeom>
          <a:solidFill>
            <a:srgbClr val="93B5B3"/>
          </a:solidFill>
          <a:ln>
            <a:noFill/>
          </a:ln>
        </p:spPr>
        <p:txBody>
          <a:bodyPr anchorCtr="0" anchor="t" bIns="45700" lIns="91425" spcFirstLastPara="1" rIns="91425" wrap="square" tIns="45700">
            <a:spAutoFit/>
          </a:bodyPr>
          <a:lstStyle/>
          <a:p>
            <a:pPr indent="0" lvl="0" marL="0" marR="0" rtl="0" algn="ctr">
              <a:lnSpc>
                <a:spcPct val="100000"/>
              </a:lnSpc>
              <a:spcBef>
                <a:spcPts val="0"/>
              </a:spcBef>
              <a:spcAft>
                <a:spcPts val="0"/>
              </a:spcAft>
              <a:buNone/>
            </a:pPr>
            <a:r>
              <a:rPr b="1" i="0" lang="en" sz="6000" u="none" cap="none" strike="noStrike">
                <a:solidFill>
                  <a:schemeClr val="accent6"/>
                </a:solidFill>
                <a:latin typeface="Arial"/>
                <a:ea typeface="Arial"/>
                <a:cs typeface="Arial"/>
                <a:sym typeface="Arial"/>
              </a:rPr>
              <a:t>Break Out</a:t>
            </a:r>
            <a:endParaRPr b="1" i="0" sz="6000" u="none" cap="none" strike="noStrike">
              <a:solidFill>
                <a:schemeClr val="accent6"/>
              </a:solidFill>
              <a:latin typeface="Arial"/>
              <a:ea typeface="Arial"/>
              <a:cs typeface="Arial"/>
              <a:sym typeface="Arial"/>
            </a:endParaRPr>
          </a:p>
        </p:txBody>
      </p:sp>
      <p:pic>
        <p:nvPicPr>
          <p:cNvPr id="21645" name="Google Shape;21645;p2"/>
          <p:cNvPicPr preferRelativeResize="0"/>
          <p:nvPr/>
        </p:nvPicPr>
        <p:blipFill rotWithShape="1">
          <a:blip r:embed="rId3">
            <a:alphaModFix/>
          </a:blip>
          <a:srcRect b="0" l="0" r="0" t="0"/>
          <a:stretch/>
        </p:blipFill>
        <p:spPr>
          <a:xfrm>
            <a:off x="3118849" y="580604"/>
            <a:ext cx="3231526" cy="2696881"/>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35" name="Shape 22035"/>
        <p:cNvGrpSpPr/>
        <p:nvPr/>
      </p:nvGrpSpPr>
      <p:grpSpPr>
        <a:xfrm>
          <a:off x="0" y="0"/>
          <a:ext cx="0" cy="0"/>
          <a:chOff x="0" y="0"/>
          <a:chExt cx="0" cy="0"/>
        </a:xfrm>
      </p:grpSpPr>
      <p:sp>
        <p:nvSpPr>
          <p:cNvPr id="22036" name="Google Shape;22036;p20"/>
          <p:cNvSpPr txBox="1"/>
          <p:nvPr>
            <p:ph type="title"/>
          </p:nvPr>
        </p:nvSpPr>
        <p:spPr>
          <a:xfrm>
            <a:off x="720000" y="540000"/>
            <a:ext cx="7704000" cy="540000"/>
          </a:xfrm>
          <a:prstGeom prst="rect">
            <a:avLst/>
          </a:prstGeom>
          <a:noFill/>
          <a:ln>
            <a:noFill/>
          </a:ln>
          <a:effectLst>
            <a:outerShdw rotWithShape="0" algn="bl" dir="3660000" dist="19050">
              <a:srgbClr val="000000"/>
            </a:outerShdw>
          </a:effectLst>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3500"/>
              <a:buNone/>
            </a:pPr>
            <a:r>
              <a:rPr lang="en"/>
              <a:t>Why so sad?</a:t>
            </a:r>
            <a:endParaRPr/>
          </a:p>
        </p:txBody>
      </p:sp>
      <p:cxnSp>
        <p:nvCxnSpPr>
          <p:cNvPr id="22037" name="Google Shape;22037;p20"/>
          <p:cNvCxnSpPr/>
          <p:nvPr/>
        </p:nvCxnSpPr>
        <p:spPr>
          <a:xfrm flipH="1" rot="10800000">
            <a:off x="5405959" y="1902163"/>
            <a:ext cx="1165800" cy="314400"/>
          </a:xfrm>
          <a:prstGeom prst="straightConnector1">
            <a:avLst/>
          </a:prstGeom>
          <a:noFill/>
          <a:ln cap="flat" cmpd="sng" w="38100">
            <a:solidFill>
              <a:schemeClr val="accent2"/>
            </a:solidFill>
            <a:prstDash val="solid"/>
            <a:round/>
            <a:headEnd len="sm" w="sm" type="none"/>
            <a:tailEnd len="med" w="med" type="triangle"/>
          </a:ln>
        </p:spPr>
      </p:cxnSp>
      <p:cxnSp>
        <p:nvCxnSpPr>
          <p:cNvPr id="22038" name="Google Shape;22038;p20"/>
          <p:cNvCxnSpPr/>
          <p:nvPr/>
        </p:nvCxnSpPr>
        <p:spPr>
          <a:xfrm>
            <a:off x="5405959" y="3496068"/>
            <a:ext cx="1252200" cy="243900"/>
          </a:xfrm>
          <a:prstGeom prst="straightConnector1">
            <a:avLst/>
          </a:prstGeom>
          <a:noFill/>
          <a:ln cap="flat" cmpd="sng" w="38100">
            <a:solidFill>
              <a:schemeClr val="accent2"/>
            </a:solidFill>
            <a:prstDash val="solid"/>
            <a:round/>
            <a:headEnd len="sm" w="sm" type="none"/>
            <a:tailEnd len="med" w="med" type="triangle"/>
          </a:ln>
        </p:spPr>
      </p:cxnSp>
      <p:cxnSp>
        <p:nvCxnSpPr>
          <p:cNvPr id="22039" name="Google Shape;22039;p20"/>
          <p:cNvCxnSpPr/>
          <p:nvPr/>
        </p:nvCxnSpPr>
        <p:spPr>
          <a:xfrm>
            <a:off x="2505662" y="1945963"/>
            <a:ext cx="1239000" cy="226800"/>
          </a:xfrm>
          <a:prstGeom prst="straightConnector1">
            <a:avLst/>
          </a:prstGeom>
          <a:noFill/>
          <a:ln cap="flat" cmpd="sng" w="38100">
            <a:solidFill>
              <a:schemeClr val="accent2"/>
            </a:solidFill>
            <a:prstDash val="solid"/>
            <a:round/>
            <a:headEnd len="med" w="med" type="triangle"/>
            <a:tailEnd len="sm" w="sm" type="none"/>
          </a:ln>
        </p:spPr>
      </p:cxnSp>
      <p:cxnSp>
        <p:nvCxnSpPr>
          <p:cNvPr id="22040" name="Google Shape;22040;p20"/>
          <p:cNvCxnSpPr/>
          <p:nvPr/>
        </p:nvCxnSpPr>
        <p:spPr>
          <a:xfrm flipH="1" rot="10800000">
            <a:off x="2485838" y="3506118"/>
            <a:ext cx="1258800" cy="223800"/>
          </a:xfrm>
          <a:prstGeom prst="straightConnector1">
            <a:avLst/>
          </a:prstGeom>
          <a:noFill/>
          <a:ln cap="flat" cmpd="sng" w="38100">
            <a:solidFill>
              <a:schemeClr val="accent2"/>
            </a:solidFill>
            <a:prstDash val="solid"/>
            <a:round/>
            <a:headEnd len="med" w="med" type="triangle"/>
            <a:tailEnd len="sm" w="sm" type="none"/>
          </a:ln>
        </p:spPr>
      </p:cxnSp>
      <p:sp>
        <p:nvSpPr>
          <p:cNvPr id="22041" name="Google Shape;22041;p20"/>
          <p:cNvSpPr txBox="1"/>
          <p:nvPr>
            <p:ph idx="4294967295" type="title"/>
          </p:nvPr>
        </p:nvSpPr>
        <p:spPr>
          <a:xfrm>
            <a:off x="6656425" y="1432825"/>
            <a:ext cx="1627500" cy="449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sz="2400"/>
              <a:t>Mercury</a:t>
            </a:r>
            <a:endParaRPr sz="2400"/>
          </a:p>
        </p:txBody>
      </p:sp>
      <p:sp>
        <p:nvSpPr>
          <p:cNvPr id="22042" name="Google Shape;22042;p20"/>
          <p:cNvSpPr txBox="1"/>
          <p:nvPr>
            <p:ph idx="4294967295" type="subTitle"/>
          </p:nvPr>
        </p:nvSpPr>
        <p:spPr>
          <a:xfrm>
            <a:off x="6656425" y="1882550"/>
            <a:ext cx="1627500" cy="8094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120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Mercury is the closest planet to the Sun</a:t>
            </a:r>
            <a:endParaRPr b="0" i="0" sz="1400" u="none" cap="none" strike="noStrike">
              <a:solidFill>
                <a:schemeClr val="dk1"/>
              </a:solidFill>
              <a:latin typeface="Dosis Medium"/>
              <a:ea typeface="Dosis Medium"/>
              <a:cs typeface="Dosis Medium"/>
              <a:sym typeface="Dosis Medium"/>
            </a:endParaRPr>
          </a:p>
        </p:txBody>
      </p:sp>
      <p:sp>
        <p:nvSpPr>
          <p:cNvPr id="22043" name="Google Shape;22043;p20"/>
          <p:cNvSpPr txBox="1"/>
          <p:nvPr>
            <p:ph idx="4294967295" type="title"/>
          </p:nvPr>
        </p:nvSpPr>
        <p:spPr>
          <a:xfrm>
            <a:off x="829775" y="1354225"/>
            <a:ext cx="1657800" cy="4491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3500"/>
              <a:buNone/>
            </a:pPr>
            <a:r>
              <a:rPr lang="en" sz="2400"/>
              <a:t>Mars</a:t>
            </a:r>
            <a:endParaRPr sz="2400"/>
          </a:p>
        </p:txBody>
      </p:sp>
      <p:sp>
        <p:nvSpPr>
          <p:cNvPr id="22044" name="Google Shape;22044;p20"/>
          <p:cNvSpPr txBox="1"/>
          <p:nvPr>
            <p:ph idx="4294967295" type="subTitle"/>
          </p:nvPr>
        </p:nvSpPr>
        <p:spPr>
          <a:xfrm>
            <a:off x="829775" y="1788350"/>
            <a:ext cx="1657800" cy="8094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120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Mars is actually a very cold place</a:t>
            </a:r>
            <a:endParaRPr b="0" i="0" sz="1400" u="none" cap="none" strike="noStrike">
              <a:solidFill>
                <a:schemeClr val="dk1"/>
              </a:solidFill>
              <a:latin typeface="Dosis Medium"/>
              <a:ea typeface="Dosis Medium"/>
              <a:cs typeface="Dosis Medium"/>
              <a:sym typeface="Dosis Medium"/>
            </a:endParaRPr>
          </a:p>
        </p:txBody>
      </p:sp>
      <p:sp>
        <p:nvSpPr>
          <p:cNvPr id="22045" name="Google Shape;22045;p20"/>
          <p:cNvSpPr txBox="1"/>
          <p:nvPr>
            <p:ph idx="4294967295" type="title"/>
          </p:nvPr>
        </p:nvSpPr>
        <p:spPr>
          <a:xfrm>
            <a:off x="6656425" y="3287900"/>
            <a:ext cx="1627500" cy="4491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sz="2400"/>
              <a:t>Saturn</a:t>
            </a:r>
            <a:endParaRPr sz="2400"/>
          </a:p>
        </p:txBody>
      </p:sp>
      <p:sp>
        <p:nvSpPr>
          <p:cNvPr id="22046" name="Google Shape;22046;p20"/>
          <p:cNvSpPr txBox="1"/>
          <p:nvPr>
            <p:ph idx="4294967295" type="subTitle"/>
          </p:nvPr>
        </p:nvSpPr>
        <p:spPr>
          <a:xfrm>
            <a:off x="6656425" y="3722025"/>
            <a:ext cx="1627500" cy="8094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120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It’s composed of hydrogen and helium</a:t>
            </a:r>
            <a:endParaRPr b="0" i="0" sz="1400" u="none" cap="none" strike="noStrike">
              <a:solidFill>
                <a:schemeClr val="dk1"/>
              </a:solidFill>
              <a:latin typeface="Dosis Medium"/>
              <a:ea typeface="Dosis Medium"/>
              <a:cs typeface="Dosis Medium"/>
              <a:sym typeface="Dosis Medium"/>
            </a:endParaRPr>
          </a:p>
        </p:txBody>
      </p:sp>
      <p:sp>
        <p:nvSpPr>
          <p:cNvPr id="22047" name="Google Shape;22047;p20"/>
          <p:cNvSpPr txBox="1"/>
          <p:nvPr>
            <p:ph idx="4294967295" type="title"/>
          </p:nvPr>
        </p:nvSpPr>
        <p:spPr>
          <a:xfrm>
            <a:off x="829775" y="3287900"/>
            <a:ext cx="1657800" cy="4491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3500"/>
              <a:buNone/>
            </a:pPr>
            <a:r>
              <a:rPr lang="en" sz="2400"/>
              <a:t>Venus</a:t>
            </a:r>
            <a:endParaRPr sz="2400"/>
          </a:p>
        </p:txBody>
      </p:sp>
      <p:sp>
        <p:nvSpPr>
          <p:cNvPr id="22048" name="Google Shape;22048;p20"/>
          <p:cNvSpPr txBox="1"/>
          <p:nvPr>
            <p:ph idx="4294967295" type="subTitle"/>
          </p:nvPr>
        </p:nvSpPr>
        <p:spPr>
          <a:xfrm>
            <a:off x="829775" y="3722025"/>
            <a:ext cx="1657800" cy="8094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120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Venus is the second planet from the Sun </a:t>
            </a:r>
            <a:endParaRPr b="0" i="0" sz="1400" u="none" cap="none" strike="noStrike">
              <a:solidFill>
                <a:schemeClr val="dk1"/>
              </a:solidFill>
              <a:latin typeface="Dosis Medium"/>
              <a:ea typeface="Dosis Medium"/>
              <a:cs typeface="Dosis Medium"/>
              <a:sym typeface="Dosis Medium"/>
            </a:endParaRPr>
          </a:p>
        </p:txBody>
      </p:sp>
      <p:pic>
        <p:nvPicPr>
          <p:cNvPr id="22049" name="Google Shape;22049;p20"/>
          <p:cNvPicPr preferRelativeResize="0"/>
          <p:nvPr/>
        </p:nvPicPr>
        <p:blipFill rotWithShape="1">
          <a:blip r:embed="rId3">
            <a:alphaModFix/>
          </a:blip>
          <a:srcRect b="0" l="0" r="0" t="0"/>
          <a:stretch/>
        </p:blipFill>
        <p:spPr>
          <a:xfrm>
            <a:off x="3385125" y="1432825"/>
            <a:ext cx="2373750" cy="2936250"/>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53" name="Shape 22053"/>
        <p:cNvGrpSpPr/>
        <p:nvPr/>
      </p:nvGrpSpPr>
      <p:grpSpPr>
        <a:xfrm>
          <a:off x="0" y="0"/>
          <a:ext cx="0" cy="0"/>
          <a:chOff x="0" y="0"/>
          <a:chExt cx="0" cy="0"/>
        </a:xfrm>
      </p:grpSpPr>
      <p:sp>
        <p:nvSpPr>
          <p:cNvPr id="22054" name="Google Shape;22054;p21"/>
          <p:cNvSpPr txBox="1"/>
          <p:nvPr>
            <p:ph type="title"/>
          </p:nvPr>
        </p:nvSpPr>
        <p:spPr>
          <a:xfrm>
            <a:off x="1024800" y="1080000"/>
            <a:ext cx="2665500" cy="572700"/>
          </a:xfrm>
          <a:prstGeom prst="rect">
            <a:avLst/>
          </a:prstGeom>
          <a:noFill/>
          <a:ln>
            <a:noFill/>
          </a:ln>
          <a:effectLst>
            <a:outerShdw rotWithShape="0" algn="bl" dir="3660000" dist="19050">
              <a:srgbClr val="000000"/>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Desktop software</a:t>
            </a:r>
            <a:endParaRPr/>
          </a:p>
        </p:txBody>
      </p:sp>
      <p:sp>
        <p:nvSpPr>
          <p:cNvPr id="22055" name="Google Shape;22055;p21"/>
          <p:cNvSpPr txBox="1"/>
          <p:nvPr>
            <p:ph idx="4294967295" type="subTitle"/>
          </p:nvPr>
        </p:nvSpPr>
        <p:spPr>
          <a:xfrm>
            <a:off x="1024800" y="2315016"/>
            <a:ext cx="2907600" cy="1033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1200"/>
              </a:spcAft>
              <a:buClr>
                <a:srgbClr val="434343"/>
              </a:buClr>
              <a:buSzPts val="1400"/>
              <a:buFont typeface="Dosis"/>
              <a:buNone/>
            </a:pPr>
            <a:r>
              <a:rPr b="0" i="0" lang="en" sz="1200" u="none" cap="none" strike="noStrike">
                <a:solidFill>
                  <a:srgbClr val="434343"/>
                </a:solidFill>
                <a:latin typeface="Dosis Medium"/>
                <a:ea typeface="Dosis Medium"/>
                <a:cs typeface="Dosis Medium"/>
                <a:sym typeface="Dosis Medium"/>
              </a:rPr>
              <a:t>You can replace the image on the screen with your own work. Just right-click on it and select “Replace image”</a:t>
            </a:r>
            <a:endParaRPr b="0" i="0" sz="1200" u="none" cap="none" strike="noStrike">
              <a:solidFill>
                <a:srgbClr val="434343"/>
              </a:solidFill>
              <a:latin typeface="Dosis Medium"/>
              <a:ea typeface="Dosis Medium"/>
              <a:cs typeface="Dosis Medium"/>
              <a:sym typeface="Dosis Medium"/>
            </a:endParaRPr>
          </a:p>
        </p:txBody>
      </p:sp>
      <p:pic>
        <p:nvPicPr>
          <p:cNvPr id="22056" name="Google Shape;22056;p21"/>
          <p:cNvPicPr preferRelativeResize="0"/>
          <p:nvPr/>
        </p:nvPicPr>
        <p:blipFill rotWithShape="1">
          <a:blip r:embed="rId3">
            <a:alphaModFix/>
          </a:blip>
          <a:srcRect b="0" l="0" r="0" t="0"/>
          <a:stretch/>
        </p:blipFill>
        <p:spPr>
          <a:xfrm>
            <a:off x="4705302" y="1270703"/>
            <a:ext cx="3535586" cy="2864022"/>
          </a:xfrm>
          <a:prstGeom prst="rect">
            <a:avLst/>
          </a:prstGeom>
          <a:noFill/>
          <a:ln>
            <a:noFill/>
          </a:ln>
        </p:spPr>
      </p:pic>
      <p:sp>
        <p:nvSpPr>
          <p:cNvPr id="22057" name="Google Shape;22057;p21"/>
          <p:cNvSpPr txBox="1"/>
          <p:nvPr/>
        </p:nvSpPr>
        <p:spPr>
          <a:xfrm>
            <a:off x="1024800" y="3101225"/>
            <a:ext cx="2907600" cy="1033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1200"/>
              </a:spcAft>
              <a:buClr>
                <a:srgbClr val="434343"/>
              </a:buClr>
              <a:buSzPts val="1400"/>
              <a:buFont typeface="Dosis"/>
              <a:buNone/>
            </a:pPr>
            <a:r>
              <a:rPr b="0" i="0" lang="en" sz="1200" u="none" cap="none" strike="noStrike">
                <a:solidFill>
                  <a:srgbClr val="434343"/>
                </a:solidFill>
                <a:latin typeface="Dosis Medium"/>
                <a:ea typeface="Dosis Medium"/>
                <a:cs typeface="Dosis Medium"/>
                <a:sym typeface="Dosis Medium"/>
              </a:rPr>
              <a:t>You can replace the image on the screen with your own work. Just right-click on it and select “Replace image”</a:t>
            </a:r>
            <a:endParaRPr b="0" i="0" sz="1200" u="none" cap="none" strike="noStrike">
              <a:solidFill>
                <a:srgbClr val="434343"/>
              </a:solidFill>
              <a:latin typeface="Dosis Medium"/>
              <a:ea typeface="Dosis Medium"/>
              <a:cs typeface="Dosis Medium"/>
              <a:sym typeface="Dosis Medium"/>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2061" name="Shape 22061"/>
        <p:cNvGrpSpPr/>
        <p:nvPr/>
      </p:nvGrpSpPr>
      <p:grpSpPr>
        <a:xfrm>
          <a:off x="0" y="0"/>
          <a:ext cx="0" cy="0"/>
          <a:chOff x="0" y="0"/>
          <a:chExt cx="0" cy="0"/>
        </a:xfrm>
      </p:grpSpPr>
      <p:sp>
        <p:nvSpPr>
          <p:cNvPr id="22062" name="Google Shape;22062;p22"/>
          <p:cNvSpPr/>
          <p:nvPr/>
        </p:nvSpPr>
        <p:spPr>
          <a:xfrm>
            <a:off x="-1" y="0"/>
            <a:ext cx="9144001" cy="5143500"/>
          </a:xfrm>
          <a:prstGeom prst="rect">
            <a:avLst/>
          </a:prstGeom>
          <a:solidFill>
            <a:srgbClr val="F5EAAA"/>
          </a:solidFill>
          <a:ln cap="flat" cmpd="sng" w="76200">
            <a:solidFill>
              <a:srgbClr val="84B7CA"/>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400" u="none" cap="none" strike="noStrike">
              <a:solidFill>
                <a:schemeClr val="lt1"/>
              </a:solidFill>
              <a:latin typeface="Arial"/>
              <a:ea typeface="Arial"/>
              <a:cs typeface="Arial"/>
              <a:sym typeface="Arial"/>
            </a:endParaRPr>
          </a:p>
        </p:txBody>
      </p:sp>
      <p:sp>
        <p:nvSpPr>
          <p:cNvPr id="22063" name="Google Shape;22063;p22"/>
          <p:cNvSpPr/>
          <p:nvPr/>
        </p:nvSpPr>
        <p:spPr>
          <a:xfrm>
            <a:off x="726650" y="798900"/>
            <a:ext cx="3999000" cy="1232100"/>
          </a:xfrm>
          <a:prstGeom prst="ellipse">
            <a:avLst/>
          </a:prstGeom>
          <a:gradFill>
            <a:gsLst>
              <a:gs pos="0">
                <a:srgbClr val="EAE9FF">
                  <a:alpha val="60392"/>
                </a:srgbClr>
              </a:gs>
              <a:gs pos="33000">
                <a:srgbClr val="FFFFFF">
                  <a:alpha val="0"/>
                </a:srgbClr>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4" name="Google Shape;22064;p22"/>
          <p:cNvSpPr txBox="1"/>
          <p:nvPr>
            <p:ph type="title"/>
          </p:nvPr>
        </p:nvSpPr>
        <p:spPr>
          <a:xfrm>
            <a:off x="720000" y="837600"/>
            <a:ext cx="3953400" cy="117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A Picture Is Worth A Thousand Words</a:t>
            </a:r>
            <a:endParaRPr/>
          </a:p>
        </p:txBody>
      </p:sp>
      <p:pic>
        <p:nvPicPr>
          <p:cNvPr id="22065" name="Google Shape;22065;p22"/>
          <p:cNvPicPr preferRelativeResize="0"/>
          <p:nvPr/>
        </p:nvPicPr>
        <p:blipFill rotWithShape="1">
          <a:blip r:embed="rId4">
            <a:alphaModFix/>
          </a:blip>
          <a:srcRect b="0" l="0" r="0" t="0"/>
          <a:stretch/>
        </p:blipFill>
        <p:spPr>
          <a:xfrm>
            <a:off x="5087879" y="1670582"/>
            <a:ext cx="3344919" cy="2908625"/>
          </a:xfrm>
          <a:prstGeom prst="rect">
            <a:avLst/>
          </a:prstGeom>
          <a:noFill/>
          <a:ln>
            <a:noFill/>
          </a:ln>
        </p:spPr>
      </p:pic>
      <p:sp>
        <p:nvSpPr>
          <p:cNvPr id="22066" name="Google Shape;22066;p22"/>
          <p:cNvSpPr txBox="1"/>
          <p:nvPr/>
        </p:nvSpPr>
        <p:spPr>
          <a:xfrm>
            <a:off x="1391789" y="2133394"/>
            <a:ext cx="2304300" cy="991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b="0" i="1" lang="en" sz="2000" u="none" cap="none" strike="noStrike">
                <a:solidFill>
                  <a:srgbClr val="000000"/>
                </a:solidFill>
                <a:latin typeface="Arial"/>
                <a:ea typeface="Arial"/>
                <a:cs typeface="Arial"/>
                <a:sym typeface="Arial"/>
              </a:rPr>
              <a:t>Mercury is the closest planet to the Sun and the smallest one in the Solar System—it’s larger than the Moon</a:t>
            </a:r>
            <a:endParaRPr b="0" i="1" sz="2000" u="none" cap="none" strike="noStrike">
              <a:solidFill>
                <a:srgbClr val="000000"/>
              </a:solidFill>
              <a:latin typeface="Arial"/>
              <a:ea typeface="Arial"/>
              <a:cs typeface="Arial"/>
              <a:sym typeface="Aria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70" name="Shape 22070"/>
        <p:cNvGrpSpPr/>
        <p:nvPr/>
      </p:nvGrpSpPr>
      <p:grpSpPr>
        <a:xfrm>
          <a:off x="0" y="0"/>
          <a:ext cx="0" cy="0"/>
          <a:chOff x="0" y="0"/>
          <a:chExt cx="0" cy="0"/>
        </a:xfrm>
      </p:grpSpPr>
      <p:sp>
        <p:nvSpPr>
          <p:cNvPr id="22071" name="Google Shape;22071;p23"/>
          <p:cNvSpPr/>
          <p:nvPr/>
        </p:nvSpPr>
        <p:spPr>
          <a:xfrm>
            <a:off x="6709866" y="3123371"/>
            <a:ext cx="772800" cy="2859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2" name="Google Shape;22072;p23"/>
          <p:cNvSpPr/>
          <p:nvPr/>
        </p:nvSpPr>
        <p:spPr>
          <a:xfrm>
            <a:off x="4161191" y="3123371"/>
            <a:ext cx="772800" cy="2859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3" name="Google Shape;22073;p23"/>
          <p:cNvSpPr/>
          <p:nvPr/>
        </p:nvSpPr>
        <p:spPr>
          <a:xfrm>
            <a:off x="1656641" y="3123371"/>
            <a:ext cx="772800" cy="2859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4" name="Google Shape;22074;p23"/>
          <p:cNvSpPr txBox="1"/>
          <p:nvPr>
            <p:ph type="title"/>
          </p:nvPr>
        </p:nvSpPr>
        <p:spPr>
          <a:xfrm>
            <a:off x="720000" y="445025"/>
            <a:ext cx="7704000" cy="707400"/>
          </a:xfrm>
          <a:prstGeom prst="rect">
            <a:avLst/>
          </a:prstGeom>
          <a:noFill/>
          <a:ln>
            <a:noFill/>
          </a:ln>
          <a:effectLst>
            <a:outerShdw rotWithShape="0" algn="bl" dir="3660000" dist="19050">
              <a:srgbClr val="000000"/>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Our Experience</a:t>
            </a:r>
            <a:endParaRPr/>
          </a:p>
        </p:txBody>
      </p:sp>
      <p:sp>
        <p:nvSpPr>
          <p:cNvPr id="22075" name="Google Shape;22075;p23"/>
          <p:cNvSpPr txBox="1"/>
          <p:nvPr>
            <p:ph idx="4294967295" type="subTitle"/>
          </p:nvPr>
        </p:nvSpPr>
        <p:spPr>
          <a:xfrm>
            <a:off x="974105" y="3531705"/>
            <a:ext cx="2098675" cy="404813"/>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160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Saturn</a:t>
            </a:r>
            <a:endParaRPr b="0" i="0" sz="1400" u="none" cap="none" strike="noStrike">
              <a:solidFill>
                <a:schemeClr val="dk1"/>
              </a:solidFill>
              <a:latin typeface="Dosis Medium"/>
              <a:ea typeface="Dosis Medium"/>
              <a:cs typeface="Dosis Medium"/>
              <a:sym typeface="Dosis Medium"/>
            </a:endParaRPr>
          </a:p>
        </p:txBody>
      </p:sp>
      <p:sp>
        <p:nvSpPr>
          <p:cNvPr id="22076" name="Google Shape;22076;p23"/>
          <p:cNvSpPr txBox="1"/>
          <p:nvPr>
            <p:ph idx="4294967295" type="subTitle"/>
          </p:nvPr>
        </p:nvSpPr>
        <p:spPr>
          <a:xfrm>
            <a:off x="5970091" y="3517900"/>
            <a:ext cx="2098675" cy="404813"/>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160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Mercury</a:t>
            </a:r>
            <a:endParaRPr b="0" i="0" sz="1400" u="none" cap="none" strike="noStrike">
              <a:solidFill>
                <a:schemeClr val="dk1"/>
              </a:solidFill>
              <a:latin typeface="Dosis Medium"/>
              <a:ea typeface="Dosis Medium"/>
              <a:cs typeface="Dosis Medium"/>
              <a:sym typeface="Dosis Medium"/>
            </a:endParaRPr>
          </a:p>
        </p:txBody>
      </p:sp>
      <p:sp>
        <p:nvSpPr>
          <p:cNvPr id="22077" name="Google Shape;22077;p23"/>
          <p:cNvSpPr txBox="1"/>
          <p:nvPr>
            <p:ph idx="4294967295" type="subTitle"/>
          </p:nvPr>
        </p:nvSpPr>
        <p:spPr>
          <a:xfrm>
            <a:off x="3439369" y="3580721"/>
            <a:ext cx="2098675" cy="404813"/>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160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Jupiter</a:t>
            </a:r>
            <a:endParaRPr b="0" i="0" sz="1400" u="none" cap="none" strike="noStrike">
              <a:solidFill>
                <a:schemeClr val="dk1"/>
              </a:solidFill>
              <a:latin typeface="Dosis Medium"/>
              <a:ea typeface="Dosis Medium"/>
              <a:cs typeface="Dosis Medium"/>
              <a:sym typeface="Dosis Medium"/>
            </a:endParaRPr>
          </a:p>
        </p:txBody>
      </p:sp>
      <p:sp>
        <p:nvSpPr>
          <p:cNvPr id="22078" name="Google Shape;22078;p23"/>
          <p:cNvSpPr txBox="1"/>
          <p:nvPr>
            <p:ph idx="4294967295" type="subTitle"/>
          </p:nvPr>
        </p:nvSpPr>
        <p:spPr>
          <a:xfrm>
            <a:off x="974105" y="3936518"/>
            <a:ext cx="2098675" cy="747712"/>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chemeClr val="dk1"/>
              </a:buClr>
              <a:buSzPts val="1100"/>
              <a:buFont typeface="Arial"/>
              <a:buNone/>
            </a:pPr>
            <a:r>
              <a:rPr b="0" i="0" lang="en" sz="1400" u="none" cap="none" strike="noStrike">
                <a:solidFill>
                  <a:schemeClr val="dk1"/>
                </a:solidFill>
                <a:latin typeface="Dosis Medium"/>
                <a:ea typeface="Dosis Medium"/>
                <a:cs typeface="Dosis Medium"/>
                <a:sym typeface="Dosis Medium"/>
              </a:rPr>
              <a:t>Yes, this is the ringed one. It’s a gas giant</a:t>
            </a:r>
            <a:endParaRPr b="0" i="0" sz="1400" u="none" cap="none" strike="noStrike">
              <a:solidFill>
                <a:schemeClr val="dk1"/>
              </a:solidFill>
              <a:latin typeface="Dosis Medium"/>
              <a:ea typeface="Dosis Medium"/>
              <a:cs typeface="Dosis Medium"/>
              <a:sym typeface="Dosis Medium"/>
            </a:endParaRPr>
          </a:p>
          <a:p>
            <a:pPr indent="0" lvl="0" marL="0" marR="0" rtl="0" algn="ctr">
              <a:lnSpc>
                <a:spcPct val="115000"/>
              </a:lnSpc>
              <a:spcBef>
                <a:spcPts val="1600"/>
              </a:spcBef>
              <a:spcAft>
                <a:spcPts val="1600"/>
              </a:spcAft>
              <a:buClr>
                <a:schemeClr val="dk1"/>
              </a:buClr>
              <a:buSzPts val="1400"/>
              <a:buFont typeface="Dosis Medium"/>
              <a:buNone/>
            </a:pPr>
            <a:r>
              <a:t/>
            </a:r>
            <a:endParaRPr b="0" i="0" sz="1400" u="none" cap="none" strike="noStrike">
              <a:solidFill>
                <a:schemeClr val="dk1"/>
              </a:solidFill>
              <a:latin typeface="Dosis Medium"/>
              <a:ea typeface="Dosis Medium"/>
              <a:cs typeface="Dosis Medium"/>
              <a:sym typeface="Dosis Medium"/>
            </a:endParaRPr>
          </a:p>
        </p:txBody>
      </p:sp>
      <p:sp>
        <p:nvSpPr>
          <p:cNvPr id="22079" name="Google Shape;22079;p23"/>
          <p:cNvSpPr txBox="1"/>
          <p:nvPr>
            <p:ph idx="4294967295" type="subTitle"/>
          </p:nvPr>
        </p:nvSpPr>
        <p:spPr>
          <a:xfrm>
            <a:off x="3439369" y="3985534"/>
            <a:ext cx="2098675" cy="747712"/>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1600"/>
              </a:spcAft>
              <a:buClr>
                <a:schemeClr val="dk1"/>
              </a:buClr>
              <a:buSzPts val="1100"/>
              <a:buFont typeface="Arial"/>
              <a:buNone/>
            </a:pPr>
            <a:r>
              <a:rPr b="0" i="0" lang="en" sz="1400" u="none" cap="none" strike="noStrike">
                <a:solidFill>
                  <a:schemeClr val="dk1"/>
                </a:solidFill>
                <a:latin typeface="Dosis Medium"/>
                <a:ea typeface="Dosis Medium"/>
                <a:cs typeface="Dosis Medium"/>
                <a:sym typeface="Dosis Medium"/>
              </a:rPr>
              <a:t>It’s a gas giant and the biggest planet</a:t>
            </a:r>
            <a:endParaRPr b="0" i="0" sz="1400" u="none" cap="none" strike="noStrike">
              <a:solidFill>
                <a:schemeClr val="dk1"/>
              </a:solidFill>
              <a:latin typeface="Dosis Medium"/>
              <a:ea typeface="Dosis Medium"/>
              <a:cs typeface="Dosis Medium"/>
              <a:sym typeface="Dosis Medium"/>
            </a:endParaRPr>
          </a:p>
        </p:txBody>
      </p:sp>
      <p:sp>
        <p:nvSpPr>
          <p:cNvPr id="22080" name="Google Shape;22080;p23"/>
          <p:cNvSpPr txBox="1"/>
          <p:nvPr>
            <p:ph idx="4294967295" type="subTitle"/>
          </p:nvPr>
        </p:nvSpPr>
        <p:spPr>
          <a:xfrm>
            <a:off x="5970091" y="3922713"/>
            <a:ext cx="2098675" cy="747712"/>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160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Mercury is the closest planet to the Sun</a:t>
            </a:r>
            <a:endParaRPr b="0" i="0" sz="1400" u="none" cap="none" strike="noStrike">
              <a:solidFill>
                <a:schemeClr val="dk1"/>
              </a:solidFill>
              <a:latin typeface="Dosis Medium"/>
              <a:ea typeface="Dosis Medium"/>
              <a:cs typeface="Dosis Medium"/>
              <a:sym typeface="Dosis Medium"/>
            </a:endParaRPr>
          </a:p>
        </p:txBody>
      </p:sp>
      <p:sp>
        <p:nvSpPr>
          <p:cNvPr id="22081" name="Google Shape;22081;p23"/>
          <p:cNvSpPr txBox="1"/>
          <p:nvPr>
            <p:ph idx="4294967295" type="title"/>
          </p:nvPr>
        </p:nvSpPr>
        <p:spPr>
          <a:xfrm>
            <a:off x="1451866" y="3109275"/>
            <a:ext cx="933450" cy="404812"/>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500"/>
              <a:buNone/>
            </a:pPr>
            <a:r>
              <a:rPr lang="en"/>
              <a:t>01</a:t>
            </a:r>
            <a:endParaRPr/>
          </a:p>
        </p:txBody>
      </p:sp>
      <p:sp>
        <p:nvSpPr>
          <p:cNvPr id="22082" name="Google Shape;22082;p23"/>
          <p:cNvSpPr txBox="1"/>
          <p:nvPr>
            <p:ph idx="4294967295" type="title"/>
          </p:nvPr>
        </p:nvSpPr>
        <p:spPr>
          <a:xfrm>
            <a:off x="4007138" y="3193454"/>
            <a:ext cx="933450" cy="404812"/>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500"/>
              <a:buNone/>
            </a:pPr>
            <a:r>
              <a:rPr lang="en"/>
              <a:t>02</a:t>
            </a:r>
            <a:endParaRPr/>
          </a:p>
        </p:txBody>
      </p:sp>
      <p:sp>
        <p:nvSpPr>
          <p:cNvPr id="22083" name="Google Shape;22083;p23"/>
          <p:cNvSpPr txBox="1"/>
          <p:nvPr>
            <p:ph idx="4294967295" type="title"/>
          </p:nvPr>
        </p:nvSpPr>
        <p:spPr>
          <a:xfrm>
            <a:off x="6703269" y="3175909"/>
            <a:ext cx="933450" cy="404812"/>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500"/>
              <a:buNone/>
            </a:pPr>
            <a:r>
              <a:rPr lang="en"/>
              <a:t>03</a:t>
            </a:r>
            <a:endParaRPr/>
          </a:p>
        </p:txBody>
      </p:sp>
      <p:pic>
        <p:nvPicPr>
          <p:cNvPr id="22084" name="Google Shape;22084;p23"/>
          <p:cNvPicPr preferRelativeResize="0"/>
          <p:nvPr/>
        </p:nvPicPr>
        <p:blipFill rotWithShape="1">
          <a:blip r:embed="rId3">
            <a:alphaModFix/>
          </a:blip>
          <a:srcRect b="0" l="0" r="0" t="0"/>
          <a:stretch/>
        </p:blipFill>
        <p:spPr>
          <a:xfrm>
            <a:off x="1561796" y="1593597"/>
            <a:ext cx="997193" cy="1088602"/>
          </a:xfrm>
          <a:prstGeom prst="rect">
            <a:avLst/>
          </a:prstGeom>
          <a:noFill/>
          <a:ln>
            <a:noFill/>
          </a:ln>
        </p:spPr>
      </p:pic>
      <p:pic>
        <p:nvPicPr>
          <p:cNvPr id="22085" name="Google Shape;22085;p23"/>
          <p:cNvPicPr preferRelativeResize="0"/>
          <p:nvPr/>
        </p:nvPicPr>
        <p:blipFill rotWithShape="1">
          <a:blip r:embed="rId3">
            <a:alphaModFix/>
          </a:blip>
          <a:srcRect b="0" l="0" r="0" t="0"/>
          <a:stretch/>
        </p:blipFill>
        <p:spPr>
          <a:xfrm>
            <a:off x="4048994" y="1647501"/>
            <a:ext cx="997193" cy="1088602"/>
          </a:xfrm>
          <a:prstGeom prst="rect">
            <a:avLst/>
          </a:prstGeom>
          <a:noFill/>
          <a:ln>
            <a:noFill/>
          </a:ln>
        </p:spPr>
      </p:pic>
      <p:pic>
        <p:nvPicPr>
          <p:cNvPr id="22086" name="Google Shape;22086;p23"/>
          <p:cNvPicPr preferRelativeResize="0"/>
          <p:nvPr/>
        </p:nvPicPr>
        <p:blipFill rotWithShape="1">
          <a:blip r:embed="rId3">
            <a:alphaModFix/>
          </a:blip>
          <a:srcRect b="0" l="0" r="0" t="0"/>
          <a:stretch/>
        </p:blipFill>
        <p:spPr>
          <a:xfrm>
            <a:off x="6551539" y="1656063"/>
            <a:ext cx="997193" cy="1088602"/>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90" name="Shape 22090"/>
        <p:cNvGrpSpPr/>
        <p:nvPr/>
      </p:nvGrpSpPr>
      <p:grpSpPr>
        <a:xfrm>
          <a:off x="0" y="0"/>
          <a:ext cx="0" cy="0"/>
          <a:chOff x="0" y="0"/>
          <a:chExt cx="0" cy="0"/>
        </a:xfrm>
      </p:grpSpPr>
      <p:sp>
        <p:nvSpPr>
          <p:cNvPr id="22091" name="Google Shape;22091;p24"/>
          <p:cNvSpPr txBox="1"/>
          <p:nvPr>
            <p:ph type="title"/>
          </p:nvPr>
        </p:nvSpPr>
        <p:spPr>
          <a:xfrm>
            <a:off x="1625150" y="1682850"/>
            <a:ext cx="2008500" cy="527700"/>
          </a:xfrm>
          <a:prstGeom prst="rect">
            <a:avLst/>
          </a:prstGeom>
          <a:noFill/>
          <a:ln>
            <a:noFill/>
          </a:ln>
          <a:effectLst>
            <a:outerShdw rotWithShape="0" algn="bl" dir="3900000" dist="28575">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500"/>
              <a:buNone/>
            </a:pPr>
            <a:r>
              <a:rPr lang="en"/>
              <a:t>Horror</a:t>
            </a:r>
            <a:endParaRPr/>
          </a:p>
        </p:txBody>
      </p:sp>
      <p:sp>
        <p:nvSpPr>
          <p:cNvPr id="22092" name="Google Shape;22092;p24"/>
          <p:cNvSpPr txBox="1"/>
          <p:nvPr>
            <p:ph idx="1" type="subTitle"/>
          </p:nvPr>
        </p:nvSpPr>
        <p:spPr>
          <a:xfrm>
            <a:off x="1195875" y="2087748"/>
            <a:ext cx="2867100" cy="573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Venus is the second planet from the Sun. It’s extremely hot</a:t>
            </a:r>
            <a:endParaRPr/>
          </a:p>
          <a:p>
            <a:pPr indent="0" lvl="0" marL="0" rtl="0" algn="ctr">
              <a:lnSpc>
                <a:spcPct val="100000"/>
              </a:lnSpc>
              <a:spcBef>
                <a:spcPts val="0"/>
              </a:spcBef>
              <a:spcAft>
                <a:spcPts val="0"/>
              </a:spcAft>
              <a:buSzPts val="1400"/>
              <a:buNone/>
            </a:pPr>
            <a:r>
              <a:t/>
            </a:r>
            <a:endParaRPr/>
          </a:p>
        </p:txBody>
      </p:sp>
      <p:sp>
        <p:nvSpPr>
          <p:cNvPr id="22093" name="Google Shape;22093;p24"/>
          <p:cNvSpPr txBox="1"/>
          <p:nvPr>
            <p:ph idx="2" type="title"/>
          </p:nvPr>
        </p:nvSpPr>
        <p:spPr>
          <a:xfrm>
            <a:off x="5510337" y="1682850"/>
            <a:ext cx="2008500" cy="527700"/>
          </a:xfrm>
          <a:prstGeom prst="rect">
            <a:avLst/>
          </a:prstGeom>
          <a:noFill/>
          <a:ln>
            <a:noFill/>
          </a:ln>
          <a:effectLst>
            <a:outerShdw rotWithShape="0" algn="bl" dir="3900000" dist="28575">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500"/>
              <a:buNone/>
            </a:pPr>
            <a:r>
              <a:rPr lang="en"/>
              <a:t>Action</a:t>
            </a:r>
            <a:endParaRPr/>
          </a:p>
        </p:txBody>
      </p:sp>
      <p:sp>
        <p:nvSpPr>
          <p:cNvPr id="22094" name="Google Shape;22094;p24"/>
          <p:cNvSpPr txBox="1"/>
          <p:nvPr>
            <p:ph idx="3" type="subTitle"/>
          </p:nvPr>
        </p:nvSpPr>
        <p:spPr>
          <a:xfrm>
            <a:off x="5081052" y="2087748"/>
            <a:ext cx="2867100" cy="573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Jupiter is the biggest planet in the entire Solar System</a:t>
            </a:r>
            <a:endParaRPr/>
          </a:p>
          <a:p>
            <a:pPr indent="0" lvl="0" marL="0" rtl="0" algn="ctr">
              <a:lnSpc>
                <a:spcPct val="100000"/>
              </a:lnSpc>
              <a:spcBef>
                <a:spcPts val="0"/>
              </a:spcBef>
              <a:spcAft>
                <a:spcPts val="0"/>
              </a:spcAft>
              <a:buSzPts val="1400"/>
              <a:buNone/>
            </a:pPr>
            <a:r>
              <a:t/>
            </a:r>
            <a:endParaRPr/>
          </a:p>
        </p:txBody>
      </p:sp>
      <p:sp>
        <p:nvSpPr>
          <p:cNvPr id="22095" name="Google Shape;22095;p24"/>
          <p:cNvSpPr txBox="1"/>
          <p:nvPr>
            <p:ph idx="4" type="title"/>
          </p:nvPr>
        </p:nvSpPr>
        <p:spPr>
          <a:xfrm>
            <a:off x="1625150" y="3116250"/>
            <a:ext cx="2008500" cy="527700"/>
          </a:xfrm>
          <a:prstGeom prst="rect">
            <a:avLst/>
          </a:prstGeom>
          <a:noFill/>
          <a:ln>
            <a:noFill/>
          </a:ln>
          <a:effectLst>
            <a:outerShdw rotWithShape="0" algn="bl" dir="3900000" dist="28575">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500"/>
              <a:buNone/>
            </a:pPr>
            <a:r>
              <a:rPr lang="en"/>
              <a:t>Drama</a:t>
            </a:r>
            <a:endParaRPr/>
          </a:p>
        </p:txBody>
      </p:sp>
      <p:sp>
        <p:nvSpPr>
          <p:cNvPr id="22096" name="Google Shape;22096;p24"/>
          <p:cNvSpPr txBox="1"/>
          <p:nvPr>
            <p:ph idx="5" type="subTitle"/>
          </p:nvPr>
        </p:nvSpPr>
        <p:spPr>
          <a:xfrm>
            <a:off x="1195875" y="3521148"/>
            <a:ext cx="2867100" cy="573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Despite being red, Mars is a cold place full of oxide dust</a:t>
            </a:r>
            <a:endParaRPr/>
          </a:p>
        </p:txBody>
      </p:sp>
      <p:sp>
        <p:nvSpPr>
          <p:cNvPr id="22097" name="Google Shape;22097;p24"/>
          <p:cNvSpPr txBox="1"/>
          <p:nvPr>
            <p:ph idx="6" type="title"/>
          </p:nvPr>
        </p:nvSpPr>
        <p:spPr>
          <a:xfrm>
            <a:off x="5510337" y="3116250"/>
            <a:ext cx="2008500" cy="527700"/>
          </a:xfrm>
          <a:prstGeom prst="rect">
            <a:avLst/>
          </a:prstGeom>
          <a:noFill/>
          <a:ln>
            <a:noFill/>
          </a:ln>
          <a:effectLst>
            <a:outerShdw rotWithShape="0" algn="bl" dir="3900000" dist="28575">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500"/>
              <a:buNone/>
            </a:pPr>
            <a:r>
              <a:rPr lang="en"/>
              <a:t>Adventure</a:t>
            </a:r>
            <a:endParaRPr/>
          </a:p>
        </p:txBody>
      </p:sp>
      <p:sp>
        <p:nvSpPr>
          <p:cNvPr id="22098" name="Google Shape;22098;p24"/>
          <p:cNvSpPr txBox="1"/>
          <p:nvPr>
            <p:ph idx="7" type="subTitle"/>
          </p:nvPr>
        </p:nvSpPr>
        <p:spPr>
          <a:xfrm>
            <a:off x="5081052" y="3521148"/>
            <a:ext cx="2867100" cy="573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Saturn is a gas giant and has several rings. It’s made of hydrogen</a:t>
            </a:r>
            <a:endParaRPr/>
          </a:p>
          <a:p>
            <a:pPr indent="0" lvl="0" marL="0" rtl="0" algn="ctr">
              <a:lnSpc>
                <a:spcPct val="100000"/>
              </a:lnSpc>
              <a:spcBef>
                <a:spcPts val="0"/>
              </a:spcBef>
              <a:spcAft>
                <a:spcPts val="0"/>
              </a:spcAft>
              <a:buSzPts val="1400"/>
              <a:buNone/>
            </a:pPr>
            <a:r>
              <a:t/>
            </a:r>
            <a:endParaRPr/>
          </a:p>
        </p:txBody>
      </p:sp>
      <p:sp>
        <p:nvSpPr>
          <p:cNvPr id="22099" name="Google Shape;22099;p24"/>
          <p:cNvSpPr txBox="1"/>
          <p:nvPr>
            <p:ph idx="8" type="title"/>
          </p:nvPr>
        </p:nvSpPr>
        <p:spPr>
          <a:xfrm>
            <a:off x="720000" y="445025"/>
            <a:ext cx="7704000" cy="707400"/>
          </a:xfrm>
          <a:prstGeom prst="rect">
            <a:avLst/>
          </a:prstGeom>
          <a:noFill/>
          <a:ln>
            <a:noFill/>
          </a:ln>
          <a:effectLst>
            <a:outerShdw rotWithShape="0" algn="bl" dir="3660000" dist="19050">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Main Film Genres</a:t>
            </a:r>
            <a:endParaRPr/>
          </a:p>
        </p:txBody>
      </p:sp>
      <p:grpSp>
        <p:nvGrpSpPr>
          <p:cNvPr id="22100" name="Google Shape;22100;p24"/>
          <p:cNvGrpSpPr/>
          <p:nvPr/>
        </p:nvGrpSpPr>
        <p:grpSpPr>
          <a:xfrm>
            <a:off x="320470" y="4318168"/>
            <a:ext cx="4422251" cy="825332"/>
            <a:chOff x="894816" y="3662563"/>
            <a:chExt cx="7354056" cy="1372500"/>
          </a:xfrm>
        </p:grpSpPr>
        <p:pic>
          <p:nvPicPr>
            <p:cNvPr id="22101" name="Google Shape;22101;p24"/>
            <p:cNvPicPr preferRelativeResize="0"/>
            <p:nvPr/>
          </p:nvPicPr>
          <p:blipFill rotWithShape="1">
            <a:blip r:embed="rId3">
              <a:alphaModFix/>
            </a:blip>
            <a:srcRect b="0" l="0" r="0" t="0"/>
            <a:stretch/>
          </p:blipFill>
          <p:spPr>
            <a:xfrm>
              <a:off x="894816" y="3662563"/>
              <a:ext cx="1822500" cy="1372500"/>
            </a:xfrm>
            <a:prstGeom prst="rect">
              <a:avLst/>
            </a:prstGeom>
            <a:noFill/>
            <a:ln>
              <a:noFill/>
            </a:ln>
          </p:spPr>
        </p:pic>
        <p:pic>
          <p:nvPicPr>
            <p:cNvPr id="22102" name="Google Shape;22102;p24"/>
            <p:cNvPicPr preferRelativeResize="0"/>
            <p:nvPr/>
          </p:nvPicPr>
          <p:blipFill rotWithShape="1">
            <a:blip r:embed="rId3">
              <a:alphaModFix/>
            </a:blip>
            <a:srcRect b="0" l="0" r="0" t="0"/>
            <a:stretch/>
          </p:blipFill>
          <p:spPr>
            <a:xfrm>
              <a:off x="2277705" y="3662563"/>
              <a:ext cx="1822500" cy="1372500"/>
            </a:xfrm>
            <a:prstGeom prst="rect">
              <a:avLst/>
            </a:prstGeom>
            <a:noFill/>
            <a:ln>
              <a:noFill/>
            </a:ln>
          </p:spPr>
        </p:pic>
        <p:pic>
          <p:nvPicPr>
            <p:cNvPr id="22103" name="Google Shape;22103;p24"/>
            <p:cNvPicPr preferRelativeResize="0"/>
            <p:nvPr/>
          </p:nvPicPr>
          <p:blipFill rotWithShape="1">
            <a:blip r:embed="rId3">
              <a:alphaModFix/>
            </a:blip>
            <a:srcRect b="0" l="0" r="0" t="0"/>
            <a:stretch/>
          </p:blipFill>
          <p:spPr>
            <a:xfrm>
              <a:off x="3660594" y="3662563"/>
              <a:ext cx="1822500" cy="1372500"/>
            </a:xfrm>
            <a:prstGeom prst="rect">
              <a:avLst/>
            </a:prstGeom>
            <a:noFill/>
            <a:ln>
              <a:noFill/>
            </a:ln>
          </p:spPr>
        </p:pic>
        <p:pic>
          <p:nvPicPr>
            <p:cNvPr id="22104" name="Google Shape;22104;p24"/>
            <p:cNvPicPr preferRelativeResize="0"/>
            <p:nvPr/>
          </p:nvPicPr>
          <p:blipFill rotWithShape="1">
            <a:blip r:embed="rId3">
              <a:alphaModFix/>
            </a:blip>
            <a:srcRect b="0" l="0" r="0" t="0"/>
            <a:stretch/>
          </p:blipFill>
          <p:spPr>
            <a:xfrm>
              <a:off x="5029950" y="3662563"/>
              <a:ext cx="1822500" cy="1372500"/>
            </a:xfrm>
            <a:prstGeom prst="rect">
              <a:avLst/>
            </a:prstGeom>
            <a:noFill/>
            <a:ln>
              <a:noFill/>
            </a:ln>
          </p:spPr>
        </p:pic>
        <p:pic>
          <p:nvPicPr>
            <p:cNvPr id="22105" name="Google Shape;22105;p24"/>
            <p:cNvPicPr preferRelativeResize="0"/>
            <p:nvPr/>
          </p:nvPicPr>
          <p:blipFill rotWithShape="1">
            <a:blip r:embed="rId3">
              <a:alphaModFix/>
            </a:blip>
            <a:srcRect b="0" l="0" r="0" t="0"/>
            <a:stretch/>
          </p:blipFill>
          <p:spPr>
            <a:xfrm>
              <a:off x="6426372" y="3662563"/>
              <a:ext cx="1822500" cy="1372500"/>
            </a:xfrm>
            <a:prstGeom prst="rect">
              <a:avLst/>
            </a:prstGeom>
            <a:noFill/>
            <a:ln>
              <a:noFill/>
            </a:ln>
          </p:spPr>
        </p:pic>
      </p:grpSp>
      <p:grpSp>
        <p:nvGrpSpPr>
          <p:cNvPr id="22106" name="Google Shape;22106;p24"/>
          <p:cNvGrpSpPr/>
          <p:nvPr/>
        </p:nvGrpSpPr>
        <p:grpSpPr>
          <a:xfrm>
            <a:off x="4470230" y="4296536"/>
            <a:ext cx="4422251" cy="825332"/>
            <a:chOff x="894816" y="3662563"/>
            <a:chExt cx="7354056" cy="1372500"/>
          </a:xfrm>
        </p:grpSpPr>
        <p:pic>
          <p:nvPicPr>
            <p:cNvPr id="22107" name="Google Shape;22107;p24"/>
            <p:cNvPicPr preferRelativeResize="0"/>
            <p:nvPr/>
          </p:nvPicPr>
          <p:blipFill rotWithShape="1">
            <a:blip r:embed="rId3">
              <a:alphaModFix/>
            </a:blip>
            <a:srcRect b="0" l="0" r="0" t="0"/>
            <a:stretch/>
          </p:blipFill>
          <p:spPr>
            <a:xfrm>
              <a:off x="894816" y="3662563"/>
              <a:ext cx="1822500" cy="1372500"/>
            </a:xfrm>
            <a:prstGeom prst="rect">
              <a:avLst/>
            </a:prstGeom>
            <a:noFill/>
            <a:ln>
              <a:noFill/>
            </a:ln>
          </p:spPr>
        </p:pic>
        <p:pic>
          <p:nvPicPr>
            <p:cNvPr id="22108" name="Google Shape;22108;p24"/>
            <p:cNvPicPr preferRelativeResize="0"/>
            <p:nvPr/>
          </p:nvPicPr>
          <p:blipFill rotWithShape="1">
            <a:blip r:embed="rId3">
              <a:alphaModFix/>
            </a:blip>
            <a:srcRect b="0" l="0" r="0" t="0"/>
            <a:stretch/>
          </p:blipFill>
          <p:spPr>
            <a:xfrm>
              <a:off x="2277705" y="3662563"/>
              <a:ext cx="1822500" cy="1372500"/>
            </a:xfrm>
            <a:prstGeom prst="rect">
              <a:avLst/>
            </a:prstGeom>
            <a:noFill/>
            <a:ln>
              <a:noFill/>
            </a:ln>
          </p:spPr>
        </p:pic>
        <p:pic>
          <p:nvPicPr>
            <p:cNvPr id="22109" name="Google Shape;22109;p24"/>
            <p:cNvPicPr preferRelativeResize="0"/>
            <p:nvPr/>
          </p:nvPicPr>
          <p:blipFill rotWithShape="1">
            <a:blip r:embed="rId3">
              <a:alphaModFix/>
            </a:blip>
            <a:srcRect b="0" l="0" r="0" t="0"/>
            <a:stretch/>
          </p:blipFill>
          <p:spPr>
            <a:xfrm>
              <a:off x="3660594" y="3662563"/>
              <a:ext cx="1822500" cy="1372500"/>
            </a:xfrm>
            <a:prstGeom prst="rect">
              <a:avLst/>
            </a:prstGeom>
            <a:noFill/>
            <a:ln>
              <a:noFill/>
            </a:ln>
          </p:spPr>
        </p:pic>
        <p:pic>
          <p:nvPicPr>
            <p:cNvPr id="22110" name="Google Shape;22110;p24"/>
            <p:cNvPicPr preferRelativeResize="0"/>
            <p:nvPr/>
          </p:nvPicPr>
          <p:blipFill rotWithShape="1">
            <a:blip r:embed="rId3">
              <a:alphaModFix/>
            </a:blip>
            <a:srcRect b="0" l="0" r="0" t="0"/>
            <a:stretch/>
          </p:blipFill>
          <p:spPr>
            <a:xfrm>
              <a:off x="5029950" y="3662563"/>
              <a:ext cx="1822500" cy="1372500"/>
            </a:xfrm>
            <a:prstGeom prst="rect">
              <a:avLst/>
            </a:prstGeom>
            <a:noFill/>
            <a:ln>
              <a:noFill/>
            </a:ln>
          </p:spPr>
        </p:pic>
        <p:pic>
          <p:nvPicPr>
            <p:cNvPr id="22111" name="Google Shape;22111;p24"/>
            <p:cNvPicPr preferRelativeResize="0"/>
            <p:nvPr/>
          </p:nvPicPr>
          <p:blipFill rotWithShape="1">
            <a:blip r:embed="rId3">
              <a:alphaModFix/>
            </a:blip>
            <a:srcRect b="0" l="0" r="0" t="0"/>
            <a:stretch/>
          </p:blipFill>
          <p:spPr>
            <a:xfrm>
              <a:off x="6426372" y="3662563"/>
              <a:ext cx="1822500" cy="1372500"/>
            </a:xfrm>
            <a:prstGeom prst="rect">
              <a:avLst/>
            </a:prstGeom>
            <a:noFill/>
            <a:ln>
              <a:noFill/>
            </a:ln>
          </p:spPr>
        </p:pic>
      </p:grpSp>
      <p:pic>
        <p:nvPicPr>
          <p:cNvPr id="22112" name="Google Shape;22112;p24"/>
          <p:cNvPicPr preferRelativeResize="0"/>
          <p:nvPr/>
        </p:nvPicPr>
        <p:blipFill rotWithShape="1">
          <a:blip r:embed="rId4">
            <a:alphaModFix/>
          </a:blip>
          <a:srcRect b="0" l="0" r="0" t="0"/>
          <a:stretch/>
        </p:blipFill>
        <p:spPr>
          <a:xfrm>
            <a:off x="6271984" y="1195572"/>
            <a:ext cx="485206" cy="485206"/>
          </a:xfrm>
          <a:prstGeom prst="rect">
            <a:avLst/>
          </a:prstGeom>
          <a:noFill/>
          <a:ln>
            <a:noFill/>
          </a:ln>
        </p:spPr>
      </p:pic>
      <p:pic>
        <p:nvPicPr>
          <p:cNvPr id="22113" name="Google Shape;22113;p24"/>
          <p:cNvPicPr preferRelativeResize="0"/>
          <p:nvPr/>
        </p:nvPicPr>
        <p:blipFill rotWithShape="1">
          <a:blip r:embed="rId4">
            <a:alphaModFix/>
          </a:blip>
          <a:srcRect b="0" l="0" r="0" t="0"/>
          <a:stretch/>
        </p:blipFill>
        <p:spPr>
          <a:xfrm>
            <a:off x="6295629" y="2692595"/>
            <a:ext cx="485206" cy="485206"/>
          </a:xfrm>
          <a:prstGeom prst="rect">
            <a:avLst/>
          </a:prstGeom>
          <a:noFill/>
          <a:ln>
            <a:noFill/>
          </a:ln>
        </p:spPr>
      </p:pic>
      <p:pic>
        <p:nvPicPr>
          <p:cNvPr id="22114" name="Google Shape;22114;p24"/>
          <p:cNvPicPr preferRelativeResize="0"/>
          <p:nvPr/>
        </p:nvPicPr>
        <p:blipFill rotWithShape="1">
          <a:blip r:embed="rId4">
            <a:alphaModFix/>
          </a:blip>
          <a:srcRect b="0" l="0" r="0" t="0"/>
          <a:stretch/>
        </p:blipFill>
        <p:spPr>
          <a:xfrm>
            <a:off x="2386797" y="2695839"/>
            <a:ext cx="485206" cy="485206"/>
          </a:xfrm>
          <a:prstGeom prst="rect">
            <a:avLst/>
          </a:prstGeom>
          <a:noFill/>
          <a:ln>
            <a:noFill/>
          </a:ln>
        </p:spPr>
      </p:pic>
      <p:pic>
        <p:nvPicPr>
          <p:cNvPr id="22115" name="Google Shape;22115;p24"/>
          <p:cNvPicPr preferRelativeResize="0"/>
          <p:nvPr/>
        </p:nvPicPr>
        <p:blipFill rotWithShape="1">
          <a:blip r:embed="rId4">
            <a:alphaModFix/>
          </a:blip>
          <a:srcRect b="0" l="0" r="0" t="0"/>
          <a:stretch/>
        </p:blipFill>
        <p:spPr>
          <a:xfrm>
            <a:off x="2391422" y="1269696"/>
            <a:ext cx="485206" cy="485206"/>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19" name="Shape 22119"/>
        <p:cNvGrpSpPr/>
        <p:nvPr/>
      </p:nvGrpSpPr>
      <p:grpSpPr>
        <a:xfrm>
          <a:off x="0" y="0"/>
          <a:ext cx="0" cy="0"/>
          <a:chOff x="0" y="0"/>
          <a:chExt cx="0" cy="0"/>
        </a:xfrm>
      </p:grpSpPr>
      <p:sp>
        <p:nvSpPr>
          <p:cNvPr id="22120" name="Google Shape;22120;p25"/>
          <p:cNvSpPr txBox="1"/>
          <p:nvPr>
            <p:ph type="title"/>
          </p:nvPr>
        </p:nvSpPr>
        <p:spPr>
          <a:xfrm>
            <a:off x="720000" y="540000"/>
            <a:ext cx="7704000" cy="540000"/>
          </a:xfrm>
          <a:prstGeom prst="rect">
            <a:avLst/>
          </a:prstGeom>
          <a:noFill/>
          <a:ln>
            <a:noFill/>
          </a:ln>
          <a:effectLst>
            <a:outerShdw rotWithShape="0" algn="bl" dir="3660000" dist="19050">
              <a:srgbClr val="000000"/>
            </a:outerShdw>
          </a:effectLst>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3500"/>
              <a:buNone/>
            </a:pPr>
            <a:r>
              <a:rPr lang="en"/>
              <a:t>Who is the baby?</a:t>
            </a:r>
            <a:endParaRPr/>
          </a:p>
        </p:txBody>
      </p:sp>
      <p:sp>
        <p:nvSpPr>
          <p:cNvPr id="22121" name="Google Shape;22121;p25"/>
          <p:cNvSpPr txBox="1"/>
          <p:nvPr>
            <p:ph idx="4294967295" type="body"/>
          </p:nvPr>
        </p:nvSpPr>
        <p:spPr>
          <a:xfrm>
            <a:off x="4969725" y="1048200"/>
            <a:ext cx="3058200" cy="8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SzPts val="1400"/>
              <a:buNone/>
            </a:pPr>
            <a:r>
              <a:rPr lang="en" sz="2000">
                <a:latin typeface="Vibur"/>
                <a:ea typeface="Vibur"/>
                <a:cs typeface="Vibur"/>
                <a:sym typeface="Vibur"/>
              </a:rPr>
              <a:t>Name:</a:t>
            </a:r>
            <a:r>
              <a:rPr lang="en" sz="1400"/>
              <a:t> Jenna Doe </a:t>
            </a:r>
            <a:endParaRPr sz="1400"/>
          </a:p>
          <a:p>
            <a:pPr indent="0" lvl="0" marL="0" rtl="0" algn="l">
              <a:lnSpc>
                <a:spcPct val="115000"/>
              </a:lnSpc>
              <a:spcBef>
                <a:spcPts val="1200"/>
              </a:spcBef>
              <a:spcAft>
                <a:spcPts val="1200"/>
              </a:spcAft>
              <a:buSzPts val="1400"/>
              <a:buNone/>
            </a:pPr>
            <a:r>
              <a:rPr lang="en" sz="2000">
                <a:latin typeface="Vibur"/>
                <a:ea typeface="Vibur"/>
                <a:cs typeface="Vibur"/>
                <a:sym typeface="Vibur"/>
              </a:rPr>
              <a:t>Age:</a:t>
            </a:r>
            <a:r>
              <a:rPr lang="en" sz="1400"/>
              <a:t> 5</a:t>
            </a:r>
            <a:endParaRPr sz="1400"/>
          </a:p>
        </p:txBody>
      </p:sp>
      <p:sp>
        <p:nvSpPr>
          <p:cNvPr id="22122" name="Google Shape;22122;p25"/>
          <p:cNvSpPr/>
          <p:nvPr/>
        </p:nvSpPr>
        <p:spPr>
          <a:xfrm>
            <a:off x="5004475" y="2647950"/>
            <a:ext cx="1537800" cy="113100"/>
          </a:xfrm>
          <a:prstGeom prst="rect">
            <a:avLst/>
          </a:pr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3" name="Google Shape;22123;p25"/>
          <p:cNvSpPr/>
          <p:nvPr/>
        </p:nvSpPr>
        <p:spPr>
          <a:xfrm>
            <a:off x="6296725" y="2647950"/>
            <a:ext cx="849600" cy="1131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4" name="Google Shape;22124;p25"/>
          <p:cNvSpPr txBox="1"/>
          <p:nvPr>
            <p:ph idx="4294967295" type="body"/>
          </p:nvPr>
        </p:nvSpPr>
        <p:spPr>
          <a:xfrm>
            <a:off x="4969725" y="2213775"/>
            <a:ext cx="2176500" cy="334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200"/>
              </a:spcAft>
              <a:buSzPts val="1400"/>
              <a:buNone/>
            </a:pPr>
            <a:r>
              <a:rPr lang="en" sz="1400"/>
              <a:t>Jupiter</a:t>
            </a:r>
            <a:endParaRPr sz="1400"/>
          </a:p>
        </p:txBody>
      </p:sp>
      <p:sp>
        <p:nvSpPr>
          <p:cNvPr id="22125" name="Google Shape;22125;p25"/>
          <p:cNvSpPr/>
          <p:nvPr/>
        </p:nvSpPr>
        <p:spPr>
          <a:xfrm>
            <a:off x="5004475" y="3329025"/>
            <a:ext cx="929700" cy="113100"/>
          </a:xfrm>
          <a:prstGeom prst="rect">
            <a:avLst/>
          </a:pr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6" name="Google Shape;22126;p25"/>
          <p:cNvSpPr/>
          <p:nvPr/>
        </p:nvSpPr>
        <p:spPr>
          <a:xfrm>
            <a:off x="5916775" y="3329025"/>
            <a:ext cx="1264200" cy="1131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7" name="Google Shape;22127;p25"/>
          <p:cNvSpPr txBox="1"/>
          <p:nvPr>
            <p:ph idx="4294967295" type="body"/>
          </p:nvPr>
        </p:nvSpPr>
        <p:spPr>
          <a:xfrm>
            <a:off x="4969725" y="2894850"/>
            <a:ext cx="2176500" cy="334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200"/>
              </a:spcAft>
              <a:buSzPts val="1400"/>
              <a:buNone/>
            </a:pPr>
            <a:r>
              <a:rPr lang="en" sz="1400"/>
              <a:t>Venus</a:t>
            </a:r>
            <a:endParaRPr sz="1400"/>
          </a:p>
        </p:txBody>
      </p:sp>
      <p:sp>
        <p:nvSpPr>
          <p:cNvPr id="22128" name="Google Shape;22128;p25"/>
          <p:cNvSpPr/>
          <p:nvPr/>
        </p:nvSpPr>
        <p:spPr>
          <a:xfrm>
            <a:off x="6366225" y="4064088"/>
            <a:ext cx="849600" cy="1131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9" name="Google Shape;22129;p25"/>
          <p:cNvSpPr txBox="1"/>
          <p:nvPr>
            <p:ph idx="4294967295" type="body"/>
          </p:nvPr>
        </p:nvSpPr>
        <p:spPr>
          <a:xfrm>
            <a:off x="4969725" y="3629913"/>
            <a:ext cx="2176500" cy="334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200"/>
              </a:spcAft>
              <a:buSzPts val="1400"/>
              <a:buNone/>
            </a:pPr>
            <a:r>
              <a:rPr lang="en" sz="1400"/>
              <a:t>Mercury</a:t>
            </a:r>
            <a:endParaRPr sz="1400"/>
          </a:p>
        </p:txBody>
      </p:sp>
      <p:sp>
        <p:nvSpPr>
          <p:cNvPr id="22130" name="Google Shape;22130;p25"/>
          <p:cNvSpPr/>
          <p:nvPr/>
        </p:nvSpPr>
        <p:spPr>
          <a:xfrm>
            <a:off x="5004475" y="4064100"/>
            <a:ext cx="1815900" cy="113100"/>
          </a:xfrm>
          <a:prstGeom prst="rect">
            <a:avLst/>
          </a:pr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22131" name="Google Shape;22131;p25"/>
          <p:cNvPicPr preferRelativeResize="0"/>
          <p:nvPr/>
        </p:nvPicPr>
        <p:blipFill rotWithShape="1">
          <a:blip r:embed="rId3">
            <a:alphaModFix/>
          </a:blip>
          <a:srcRect b="0" l="0" r="0" t="0"/>
          <a:stretch/>
        </p:blipFill>
        <p:spPr>
          <a:xfrm rot="-480138">
            <a:off x="1211311" y="1457700"/>
            <a:ext cx="2678759" cy="2966560"/>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35" name="Shape 22135"/>
        <p:cNvGrpSpPr/>
        <p:nvPr/>
      </p:nvGrpSpPr>
      <p:grpSpPr>
        <a:xfrm>
          <a:off x="0" y="0"/>
          <a:ext cx="0" cy="0"/>
          <a:chOff x="0" y="0"/>
          <a:chExt cx="0" cy="0"/>
        </a:xfrm>
      </p:grpSpPr>
      <p:sp>
        <p:nvSpPr>
          <p:cNvPr id="22136" name="Google Shape;22136;p26"/>
          <p:cNvSpPr txBox="1"/>
          <p:nvPr>
            <p:ph type="title"/>
          </p:nvPr>
        </p:nvSpPr>
        <p:spPr>
          <a:xfrm>
            <a:off x="3447554" y="1678996"/>
            <a:ext cx="2324469" cy="572700"/>
          </a:xfrm>
          <a:prstGeom prst="rect">
            <a:avLst/>
          </a:prstGeom>
          <a:noFill/>
          <a:ln>
            <a:noFill/>
          </a:ln>
          <a:effectLst>
            <a:outerShdw rotWithShape="0" algn="bl" dir="3960000" dist="28575">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Conclusion</a:t>
            </a:r>
            <a:endParaRPr/>
          </a:p>
        </p:txBody>
      </p:sp>
      <p:sp>
        <p:nvSpPr>
          <p:cNvPr id="22137" name="Google Shape;22137;p26"/>
          <p:cNvSpPr txBox="1"/>
          <p:nvPr>
            <p:ph idx="4294967295" type="subTitle"/>
          </p:nvPr>
        </p:nvSpPr>
        <p:spPr>
          <a:xfrm>
            <a:off x="2291550" y="2244163"/>
            <a:ext cx="4560900" cy="14184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434343"/>
              </a:buClr>
              <a:buSzPts val="1400"/>
              <a:buFont typeface="Dosis Medium"/>
              <a:buNone/>
            </a:pPr>
            <a:r>
              <a:rPr b="0" i="0" lang="en" sz="1400" u="none" cap="none" strike="noStrike">
                <a:solidFill>
                  <a:srgbClr val="434343"/>
                </a:solidFill>
                <a:latin typeface="Dosis Medium"/>
                <a:ea typeface="Dosis Medium"/>
                <a:cs typeface="Dosis Medium"/>
                <a:sym typeface="Dosis Medium"/>
              </a:rPr>
              <a:t>Mercury is the closest planet to the Sun and the smallest one in the Solar System—it’s only a bit larger than our Moon. The planet’s name has nothing to do with the liquid metal since it was named after the Roman messenger god</a:t>
            </a:r>
            <a:endParaRPr b="0" i="0" sz="1400" u="none" cap="none" strike="noStrike">
              <a:solidFill>
                <a:srgbClr val="434343"/>
              </a:solidFill>
              <a:latin typeface="Dosis Medium"/>
              <a:ea typeface="Dosis Medium"/>
              <a:cs typeface="Dosis Medium"/>
              <a:sym typeface="Dosis Medium"/>
            </a:endParaRPr>
          </a:p>
          <a:p>
            <a:pPr indent="0" lvl="0" marL="0" marR="0" rtl="0" algn="ctr">
              <a:lnSpc>
                <a:spcPct val="100000"/>
              </a:lnSpc>
              <a:spcBef>
                <a:spcPts val="1200"/>
              </a:spcBef>
              <a:spcAft>
                <a:spcPts val="0"/>
              </a:spcAft>
              <a:buClr>
                <a:srgbClr val="434343"/>
              </a:buClr>
              <a:buSzPts val="1400"/>
              <a:buFont typeface="Dosis Medium"/>
              <a:buNone/>
            </a:pPr>
            <a:r>
              <a:t/>
            </a:r>
            <a:endParaRPr b="0" i="0" sz="1400" u="none" cap="none" strike="noStrike">
              <a:solidFill>
                <a:srgbClr val="434343"/>
              </a:solidFill>
              <a:latin typeface="Dosis Medium"/>
              <a:ea typeface="Dosis Medium"/>
              <a:cs typeface="Dosis Medium"/>
              <a:sym typeface="Dosis Medium"/>
            </a:endParaRPr>
          </a:p>
        </p:txBody>
      </p:sp>
      <p:pic>
        <p:nvPicPr>
          <p:cNvPr id="22138" name="Google Shape;22138;p26"/>
          <p:cNvPicPr preferRelativeResize="0"/>
          <p:nvPr/>
        </p:nvPicPr>
        <p:blipFill rotWithShape="1">
          <a:blip r:embed="rId3">
            <a:alphaModFix/>
          </a:blip>
          <a:srcRect b="0" l="0" r="0" t="0"/>
          <a:stretch/>
        </p:blipFill>
        <p:spPr>
          <a:xfrm>
            <a:off x="894816" y="3662563"/>
            <a:ext cx="1822500" cy="1372500"/>
          </a:xfrm>
          <a:prstGeom prst="rect">
            <a:avLst/>
          </a:prstGeom>
          <a:noFill/>
          <a:ln>
            <a:noFill/>
          </a:ln>
        </p:spPr>
      </p:pic>
      <p:pic>
        <p:nvPicPr>
          <p:cNvPr id="22139" name="Google Shape;22139;p26"/>
          <p:cNvPicPr preferRelativeResize="0"/>
          <p:nvPr/>
        </p:nvPicPr>
        <p:blipFill rotWithShape="1">
          <a:blip r:embed="rId3">
            <a:alphaModFix/>
          </a:blip>
          <a:srcRect b="0" l="0" r="0" t="0"/>
          <a:stretch/>
        </p:blipFill>
        <p:spPr>
          <a:xfrm>
            <a:off x="2277705" y="3662563"/>
            <a:ext cx="1822500" cy="1372500"/>
          </a:xfrm>
          <a:prstGeom prst="rect">
            <a:avLst/>
          </a:prstGeom>
          <a:noFill/>
          <a:ln>
            <a:noFill/>
          </a:ln>
        </p:spPr>
      </p:pic>
      <p:pic>
        <p:nvPicPr>
          <p:cNvPr id="22140" name="Google Shape;22140;p26"/>
          <p:cNvPicPr preferRelativeResize="0"/>
          <p:nvPr/>
        </p:nvPicPr>
        <p:blipFill rotWithShape="1">
          <a:blip r:embed="rId3">
            <a:alphaModFix/>
          </a:blip>
          <a:srcRect b="0" l="0" r="0" t="0"/>
          <a:stretch/>
        </p:blipFill>
        <p:spPr>
          <a:xfrm>
            <a:off x="3660594" y="3662563"/>
            <a:ext cx="1822500" cy="1372500"/>
          </a:xfrm>
          <a:prstGeom prst="rect">
            <a:avLst/>
          </a:prstGeom>
          <a:noFill/>
          <a:ln>
            <a:noFill/>
          </a:ln>
        </p:spPr>
      </p:pic>
      <p:pic>
        <p:nvPicPr>
          <p:cNvPr id="22141" name="Google Shape;22141;p26"/>
          <p:cNvPicPr preferRelativeResize="0"/>
          <p:nvPr/>
        </p:nvPicPr>
        <p:blipFill rotWithShape="1">
          <a:blip r:embed="rId3">
            <a:alphaModFix/>
          </a:blip>
          <a:srcRect b="0" l="0" r="0" t="0"/>
          <a:stretch/>
        </p:blipFill>
        <p:spPr>
          <a:xfrm>
            <a:off x="5029950" y="3662563"/>
            <a:ext cx="1822500" cy="1372500"/>
          </a:xfrm>
          <a:prstGeom prst="rect">
            <a:avLst/>
          </a:prstGeom>
          <a:noFill/>
          <a:ln>
            <a:noFill/>
          </a:ln>
        </p:spPr>
      </p:pic>
      <p:pic>
        <p:nvPicPr>
          <p:cNvPr id="22142" name="Google Shape;22142;p26"/>
          <p:cNvPicPr preferRelativeResize="0"/>
          <p:nvPr/>
        </p:nvPicPr>
        <p:blipFill rotWithShape="1">
          <a:blip r:embed="rId3">
            <a:alphaModFix/>
          </a:blip>
          <a:srcRect b="0" l="0" r="0" t="0"/>
          <a:stretch/>
        </p:blipFill>
        <p:spPr>
          <a:xfrm>
            <a:off x="6426372" y="3662563"/>
            <a:ext cx="1822500" cy="1372500"/>
          </a:xfrm>
          <a:prstGeom prst="rect">
            <a:avLst/>
          </a:prstGeom>
          <a:noFill/>
          <a:ln>
            <a:noFill/>
          </a:ln>
        </p:spPr>
      </p:pic>
      <p:pic>
        <p:nvPicPr>
          <p:cNvPr id="22143" name="Google Shape;22143;p26"/>
          <p:cNvPicPr preferRelativeResize="0"/>
          <p:nvPr/>
        </p:nvPicPr>
        <p:blipFill rotWithShape="1">
          <a:blip r:embed="rId4">
            <a:alphaModFix/>
          </a:blip>
          <a:srcRect b="0" l="0" r="0" t="0"/>
          <a:stretch/>
        </p:blipFill>
        <p:spPr>
          <a:xfrm flipH="1">
            <a:off x="4284051" y="655980"/>
            <a:ext cx="651473" cy="1023016"/>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47" name="Shape 22147"/>
        <p:cNvGrpSpPr/>
        <p:nvPr/>
      </p:nvGrpSpPr>
      <p:grpSpPr>
        <a:xfrm>
          <a:off x="0" y="0"/>
          <a:ext cx="0" cy="0"/>
          <a:chOff x="0" y="0"/>
          <a:chExt cx="0" cy="0"/>
        </a:xfrm>
      </p:grpSpPr>
      <p:sp>
        <p:nvSpPr>
          <p:cNvPr id="22148" name="Google Shape;22148;p27"/>
          <p:cNvSpPr txBox="1"/>
          <p:nvPr>
            <p:ph type="title"/>
          </p:nvPr>
        </p:nvSpPr>
        <p:spPr>
          <a:xfrm>
            <a:off x="720000" y="445025"/>
            <a:ext cx="7704000" cy="707400"/>
          </a:xfrm>
          <a:prstGeom prst="rect">
            <a:avLst/>
          </a:prstGeom>
          <a:noFill/>
          <a:ln>
            <a:noFill/>
          </a:ln>
          <a:effectLst>
            <a:outerShdw rotWithShape="0" algn="bl" dir="3660000" dist="19050">
              <a:srgbClr val="000000"/>
            </a:outerShdw>
          </a:effectLst>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3500"/>
              <a:buNone/>
            </a:pPr>
            <a:r>
              <a:rPr lang="en"/>
              <a:t>A picture is worth a thousand words</a:t>
            </a:r>
            <a:endParaRPr/>
          </a:p>
        </p:txBody>
      </p:sp>
      <p:sp>
        <p:nvSpPr>
          <p:cNvPr id="22149" name="Google Shape;22149;p27"/>
          <p:cNvSpPr txBox="1"/>
          <p:nvPr/>
        </p:nvSpPr>
        <p:spPr>
          <a:xfrm>
            <a:off x="5557155" y="2713820"/>
            <a:ext cx="2907600" cy="1033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1200"/>
              </a:spcAft>
              <a:buNone/>
            </a:pPr>
            <a:r>
              <a:rPr b="0" i="0" lang="en" sz="1400" u="none" cap="none" strike="noStrike">
                <a:solidFill>
                  <a:srgbClr val="000000"/>
                </a:solidFill>
                <a:latin typeface="Arial"/>
                <a:ea typeface="Arial"/>
                <a:cs typeface="Arial"/>
                <a:sym typeface="Arial"/>
              </a:rPr>
              <a:t>You can replace the image on the screen with your own work. Just right-click on it and select “Replace image”</a:t>
            </a:r>
            <a:endParaRPr b="0" i="0" sz="1400" u="none" cap="none" strike="noStrike">
              <a:solidFill>
                <a:srgbClr val="000000"/>
              </a:solidFill>
              <a:latin typeface="Arial"/>
              <a:ea typeface="Arial"/>
              <a:cs typeface="Arial"/>
              <a:sym typeface="Arial"/>
            </a:endParaRPr>
          </a:p>
        </p:txBody>
      </p:sp>
      <p:sp>
        <p:nvSpPr>
          <p:cNvPr id="22150" name="Google Shape;22150;p27"/>
          <p:cNvSpPr txBox="1"/>
          <p:nvPr/>
        </p:nvSpPr>
        <p:spPr>
          <a:xfrm>
            <a:off x="5557155" y="1691018"/>
            <a:ext cx="2907600" cy="1033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1200"/>
              </a:spcAft>
              <a:buNone/>
            </a:pPr>
            <a:r>
              <a:rPr b="0" i="0" lang="en" sz="1400" u="none" cap="none" strike="noStrike">
                <a:solidFill>
                  <a:srgbClr val="000000"/>
                </a:solidFill>
                <a:latin typeface="Arial"/>
                <a:ea typeface="Arial"/>
                <a:cs typeface="Arial"/>
                <a:sym typeface="Arial"/>
              </a:rPr>
              <a:t>You can replace the image on the screen with your own work. Just right-click on it and select “Replace image”</a:t>
            </a:r>
            <a:endParaRPr b="0" i="0" sz="1400" u="none" cap="none" strike="noStrike">
              <a:solidFill>
                <a:srgbClr val="000000"/>
              </a:solidFill>
              <a:latin typeface="Arial"/>
              <a:ea typeface="Arial"/>
              <a:cs typeface="Arial"/>
              <a:sym typeface="Arial"/>
            </a:endParaRPr>
          </a:p>
        </p:txBody>
      </p:sp>
      <p:sp>
        <p:nvSpPr>
          <p:cNvPr id="22151" name="Google Shape;22151;p27"/>
          <p:cNvSpPr txBox="1"/>
          <p:nvPr/>
        </p:nvSpPr>
        <p:spPr>
          <a:xfrm>
            <a:off x="5557155" y="3747320"/>
            <a:ext cx="2907600" cy="1033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1200"/>
              </a:spcAft>
              <a:buNone/>
            </a:pPr>
            <a:r>
              <a:rPr b="0" i="0" lang="en" sz="1400" u="none" cap="none" strike="noStrike">
                <a:solidFill>
                  <a:srgbClr val="000000"/>
                </a:solidFill>
                <a:latin typeface="Arial"/>
                <a:ea typeface="Arial"/>
                <a:cs typeface="Arial"/>
                <a:sym typeface="Arial"/>
              </a:rPr>
              <a:t>You can replace the image on the screen with your own work. Just right-click on it and select “Replace image”</a:t>
            </a:r>
            <a:endParaRPr b="0" i="0" sz="1400" u="none" cap="none" strike="noStrike">
              <a:solidFill>
                <a:srgbClr val="000000"/>
              </a:solidFill>
              <a:latin typeface="Arial"/>
              <a:ea typeface="Arial"/>
              <a:cs typeface="Arial"/>
              <a:sym typeface="Arial"/>
            </a:endParaRPr>
          </a:p>
        </p:txBody>
      </p:sp>
      <p:pic>
        <p:nvPicPr>
          <p:cNvPr id="22152" name="Google Shape;22152;p27"/>
          <p:cNvPicPr preferRelativeResize="0"/>
          <p:nvPr/>
        </p:nvPicPr>
        <p:blipFill rotWithShape="1">
          <a:blip r:embed="rId3">
            <a:alphaModFix/>
          </a:blip>
          <a:srcRect b="0" l="0" r="0" t="0"/>
          <a:stretch/>
        </p:blipFill>
        <p:spPr>
          <a:xfrm>
            <a:off x="1645819" y="1633783"/>
            <a:ext cx="2292454" cy="3147037"/>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56" name="Shape 22156"/>
        <p:cNvGrpSpPr/>
        <p:nvPr/>
      </p:nvGrpSpPr>
      <p:grpSpPr>
        <a:xfrm>
          <a:off x="0" y="0"/>
          <a:ext cx="0" cy="0"/>
          <a:chOff x="0" y="0"/>
          <a:chExt cx="0" cy="0"/>
        </a:xfrm>
      </p:grpSpPr>
      <p:sp>
        <p:nvSpPr>
          <p:cNvPr id="22157" name="Google Shape;22157;p28"/>
          <p:cNvSpPr txBox="1"/>
          <p:nvPr>
            <p:ph type="title"/>
          </p:nvPr>
        </p:nvSpPr>
        <p:spPr>
          <a:xfrm>
            <a:off x="958925" y="1682850"/>
            <a:ext cx="18276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500"/>
              <a:buNone/>
            </a:pPr>
            <a:r>
              <a:rPr lang="en"/>
              <a:t>Producer</a:t>
            </a:r>
            <a:endParaRPr/>
          </a:p>
        </p:txBody>
      </p:sp>
      <p:sp>
        <p:nvSpPr>
          <p:cNvPr id="22158" name="Google Shape;22158;p28"/>
          <p:cNvSpPr txBox="1"/>
          <p:nvPr>
            <p:ph idx="1" type="subTitle"/>
          </p:nvPr>
        </p:nvSpPr>
        <p:spPr>
          <a:xfrm>
            <a:off x="719976" y="2087761"/>
            <a:ext cx="2305500" cy="585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Mercury is the closest planet to the Sun</a:t>
            </a:r>
            <a:endParaRPr/>
          </a:p>
        </p:txBody>
      </p:sp>
      <p:sp>
        <p:nvSpPr>
          <p:cNvPr id="22159" name="Google Shape;22159;p28"/>
          <p:cNvSpPr txBox="1"/>
          <p:nvPr>
            <p:ph idx="2" type="title"/>
          </p:nvPr>
        </p:nvSpPr>
        <p:spPr>
          <a:xfrm>
            <a:off x="3619788" y="1682850"/>
            <a:ext cx="18276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500"/>
              <a:buNone/>
            </a:pPr>
            <a:r>
              <a:rPr lang="en"/>
              <a:t>Director</a:t>
            </a:r>
            <a:endParaRPr/>
          </a:p>
        </p:txBody>
      </p:sp>
      <p:sp>
        <p:nvSpPr>
          <p:cNvPr id="22160" name="Google Shape;22160;p28"/>
          <p:cNvSpPr txBox="1"/>
          <p:nvPr>
            <p:ph idx="3" type="subTitle"/>
          </p:nvPr>
        </p:nvSpPr>
        <p:spPr>
          <a:xfrm>
            <a:off x="3419247" y="2087761"/>
            <a:ext cx="2305500" cy="585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Venus is the second planet from the Sun</a:t>
            </a:r>
            <a:endParaRPr/>
          </a:p>
        </p:txBody>
      </p:sp>
      <p:sp>
        <p:nvSpPr>
          <p:cNvPr id="22161" name="Google Shape;22161;p28"/>
          <p:cNvSpPr txBox="1"/>
          <p:nvPr>
            <p:ph idx="4" type="title"/>
          </p:nvPr>
        </p:nvSpPr>
        <p:spPr>
          <a:xfrm>
            <a:off x="958925" y="3319452"/>
            <a:ext cx="18276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500"/>
              <a:buNone/>
            </a:pPr>
            <a:r>
              <a:rPr lang="en"/>
              <a:t>Art Designer</a:t>
            </a:r>
            <a:endParaRPr/>
          </a:p>
        </p:txBody>
      </p:sp>
      <p:sp>
        <p:nvSpPr>
          <p:cNvPr id="22162" name="Google Shape;22162;p28"/>
          <p:cNvSpPr txBox="1"/>
          <p:nvPr>
            <p:ph idx="5" type="subTitle"/>
          </p:nvPr>
        </p:nvSpPr>
        <p:spPr>
          <a:xfrm>
            <a:off x="719976" y="3730206"/>
            <a:ext cx="2305500" cy="585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Jupiter is the biggest planet in the entire Solar System</a:t>
            </a:r>
            <a:endParaRPr/>
          </a:p>
        </p:txBody>
      </p:sp>
      <p:sp>
        <p:nvSpPr>
          <p:cNvPr id="22163" name="Google Shape;22163;p28"/>
          <p:cNvSpPr txBox="1"/>
          <p:nvPr>
            <p:ph idx="6" type="title"/>
          </p:nvPr>
        </p:nvSpPr>
        <p:spPr>
          <a:xfrm>
            <a:off x="3619788" y="3319452"/>
            <a:ext cx="18276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500"/>
              <a:buNone/>
            </a:pPr>
            <a:r>
              <a:rPr lang="en"/>
              <a:t>Actors</a:t>
            </a:r>
            <a:endParaRPr/>
          </a:p>
        </p:txBody>
      </p:sp>
      <p:sp>
        <p:nvSpPr>
          <p:cNvPr id="22164" name="Google Shape;22164;p28"/>
          <p:cNvSpPr txBox="1"/>
          <p:nvPr>
            <p:ph idx="7" type="subTitle"/>
          </p:nvPr>
        </p:nvSpPr>
        <p:spPr>
          <a:xfrm>
            <a:off x="3419247" y="3730206"/>
            <a:ext cx="2305500" cy="585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Saturn is composed of hydrogen and helium</a:t>
            </a:r>
            <a:endParaRPr/>
          </a:p>
        </p:txBody>
      </p:sp>
      <p:sp>
        <p:nvSpPr>
          <p:cNvPr id="22165" name="Google Shape;22165;p28"/>
          <p:cNvSpPr txBox="1"/>
          <p:nvPr>
            <p:ph idx="15" type="title"/>
          </p:nvPr>
        </p:nvSpPr>
        <p:spPr>
          <a:xfrm>
            <a:off x="720000" y="445025"/>
            <a:ext cx="7704000" cy="7074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Production Team</a:t>
            </a:r>
            <a:endParaRPr/>
          </a:p>
        </p:txBody>
      </p:sp>
      <p:sp>
        <p:nvSpPr>
          <p:cNvPr id="22166" name="Google Shape;22166;p28"/>
          <p:cNvSpPr txBox="1"/>
          <p:nvPr>
            <p:ph idx="8" type="title"/>
          </p:nvPr>
        </p:nvSpPr>
        <p:spPr>
          <a:xfrm>
            <a:off x="6357475" y="1682850"/>
            <a:ext cx="18276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500"/>
              <a:buNone/>
            </a:pPr>
            <a:r>
              <a:rPr lang="en"/>
              <a:t>Screenwriter</a:t>
            </a:r>
            <a:endParaRPr/>
          </a:p>
        </p:txBody>
      </p:sp>
      <p:sp>
        <p:nvSpPr>
          <p:cNvPr id="22167" name="Google Shape;22167;p28"/>
          <p:cNvSpPr txBox="1"/>
          <p:nvPr>
            <p:ph idx="9" type="subTitle"/>
          </p:nvPr>
        </p:nvSpPr>
        <p:spPr>
          <a:xfrm>
            <a:off x="6118524" y="2087761"/>
            <a:ext cx="2305500" cy="585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Mars is actually a very cold place full of oxide</a:t>
            </a:r>
            <a:endParaRPr/>
          </a:p>
        </p:txBody>
      </p:sp>
      <p:sp>
        <p:nvSpPr>
          <p:cNvPr id="22168" name="Google Shape;22168;p28"/>
          <p:cNvSpPr txBox="1"/>
          <p:nvPr>
            <p:ph idx="13" type="title"/>
          </p:nvPr>
        </p:nvSpPr>
        <p:spPr>
          <a:xfrm>
            <a:off x="6357475" y="3319452"/>
            <a:ext cx="18276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500"/>
              <a:buNone/>
            </a:pPr>
            <a:r>
              <a:rPr lang="en"/>
              <a:t>Editor</a:t>
            </a:r>
            <a:endParaRPr/>
          </a:p>
        </p:txBody>
      </p:sp>
      <p:sp>
        <p:nvSpPr>
          <p:cNvPr id="22169" name="Google Shape;22169;p28"/>
          <p:cNvSpPr txBox="1"/>
          <p:nvPr>
            <p:ph idx="14" type="subTitle"/>
          </p:nvPr>
        </p:nvSpPr>
        <p:spPr>
          <a:xfrm>
            <a:off x="6118524" y="3730206"/>
            <a:ext cx="2305500" cy="585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Neptune is the farthest planet from the Sun</a:t>
            </a:r>
            <a:endParaRPr/>
          </a:p>
        </p:txBody>
      </p:sp>
      <p:pic>
        <p:nvPicPr>
          <p:cNvPr id="22170" name="Google Shape;22170;p28"/>
          <p:cNvPicPr preferRelativeResize="0"/>
          <p:nvPr/>
        </p:nvPicPr>
        <p:blipFill rotWithShape="1">
          <a:blip r:embed="rId3">
            <a:alphaModFix/>
          </a:blip>
          <a:srcRect b="0" l="0" r="0" t="0"/>
          <a:stretch/>
        </p:blipFill>
        <p:spPr>
          <a:xfrm>
            <a:off x="1607156" y="1008449"/>
            <a:ext cx="531138" cy="750164"/>
          </a:xfrm>
          <a:prstGeom prst="rect">
            <a:avLst/>
          </a:prstGeom>
          <a:noFill/>
          <a:ln>
            <a:noFill/>
          </a:ln>
        </p:spPr>
      </p:pic>
      <p:pic>
        <p:nvPicPr>
          <p:cNvPr id="22171" name="Google Shape;22171;p28"/>
          <p:cNvPicPr preferRelativeResize="0"/>
          <p:nvPr/>
        </p:nvPicPr>
        <p:blipFill rotWithShape="1">
          <a:blip r:embed="rId3">
            <a:alphaModFix/>
          </a:blip>
          <a:srcRect b="0" l="0" r="0" t="0"/>
          <a:stretch/>
        </p:blipFill>
        <p:spPr>
          <a:xfrm>
            <a:off x="4268019" y="999088"/>
            <a:ext cx="531138" cy="750164"/>
          </a:xfrm>
          <a:prstGeom prst="rect">
            <a:avLst/>
          </a:prstGeom>
          <a:noFill/>
          <a:ln>
            <a:noFill/>
          </a:ln>
        </p:spPr>
      </p:pic>
      <p:pic>
        <p:nvPicPr>
          <p:cNvPr id="22172" name="Google Shape;22172;p28"/>
          <p:cNvPicPr preferRelativeResize="0"/>
          <p:nvPr/>
        </p:nvPicPr>
        <p:blipFill rotWithShape="1">
          <a:blip r:embed="rId3">
            <a:alphaModFix/>
          </a:blip>
          <a:srcRect b="0" l="0" r="0" t="0"/>
          <a:stretch/>
        </p:blipFill>
        <p:spPr>
          <a:xfrm>
            <a:off x="7045975" y="1020539"/>
            <a:ext cx="531138" cy="750164"/>
          </a:xfrm>
          <a:prstGeom prst="rect">
            <a:avLst/>
          </a:prstGeom>
          <a:noFill/>
          <a:ln>
            <a:noFill/>
          </a:ln>
        </p:spPr>
      </p:pic>
      <p:pic>
        <p:nvPicPr>
          <p:cNvPr id="22173" name="Google Shape;22173;p28"/>
          <p:cNvPicPr preferRelativeResize="0"/>
          <p:nvPr/>
        </p:nvPicPr>
        <p:blipFill rotWithShape="1">
          <a:blip r:embed="rId3">
            <a:alphaModFix/>
          </a:blip>
          <a:srcRect b="0" l="0" r="0" t="0"/>
          <a:stretch/>
        </p:blipFill>
        <p:spPr>
          <a:xfrm>
            <a:off x="7005705" y="2614604"/>
            <a:ext cx="531138" cy="750164"/>
          </a:xfrm>
          <a:prstGeom prst="rect">
            <a:avLst/>
          </a:prstGeom>
          <a:noFill/>
          <a:ln>
            <a:noFill/>
          </a:ln>
        </p:spPr>
      </p:pic>
      <p:pic>
        <p:nvPicPr>
          <p:cNvPr id="22174" name="Google Shape;22174;p28"/>
          <p:cNvPicPr preferRelativeResize="0"/>
          <p:nvPr/>
        </p:nvPicPr>
        <p:blipFill rotWithShape="1">
          <a:blip r:embed="rId3">
            <a:alphaModFix/>
          </a:blip>
          <a:srcRect b="0" l="0" r="0" t="0"/>
          <a:stretch/>
        </p:blipFill>
        <p:spPr>
          <a:xfrm>
            <a:off x="4268019" y="2598765"/>
            <a:ext cx="531138" cy="750164"/>
          </a:xfrm>
          <a:prstGeom prst="rect">
            <a:avLst/>
          </a:prstGeom>
          <a:noFill/>
          <a:ln>
            <a:noFill/>
          </a:ln>
        </p:spPr>
      </p:pic>
      <p:pic>
        <p:nvPicPr>
          <p:cNvPr id="22175" name="Google Shape;22175;p28"/>
          <p:cNvPicPr preferRelativeResize="0"/>
          <p:nvPr/>
        </p:nvPicPr>
        <p:blipFill rotWithShape="1">
          <a:blip r:embed="rId3">
            <a:alphaModFix/>
          </a:blip>
          <a:srcRect b="0" l="0" r="0" t="0"/>
          <a:stretch/>
        </p:blipFill>
        <p:spPr>
          <a:xfrm>
            <a:off x="1607156" y="2610054"/>
            <a:ext cx="531138" cy="750164"/>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79" name="Shape 22179"/>
        <p:cNvGrpSpPr/>
        <p:nvPr/>
      </p:nvGrpSpPr>
      <p:grpSpPr>
        <a:xfrm>
          <a:off x="0" y="0"/>
          <a:ext cx="0" cy="0"/>
          <a:chOff x="0" y="0"/>
          <a:chExt cx="0" cy="0"/>
        </a:xfrm>
      </p:grpSpPr>
      <p:sp>
        <p:nvSpPr>
          <p:cNvPr id="22180" name="Google Shape;22180;p29"/>
          <p:cNvSpPr/>
          <p:nvPr/>
        </p:nvSpPr>
        <p:spPr>
          <a:xfrm>
            <a:off x="5061325" y="908728"/>
            <a:ext cx="3194700" cy="31947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22181" name="Google Shape;22181;p29"/>
          <p:cNvPicPr preferRelativeResize="0"/>
          <p:nvPr/>
        </p:nvPicPr>
        <p:blipFill rotWithShape="1">
          <a:blip r:embed="rId3">
            <a:alphaModFix/>
          </a:blip>
          <a:srcRect b="7155" l="6839" r="45167" t="7147"/>
          <a:stretch/>
        </p:blipFill>
        <p:spPr>
          <a:xfrm>
            <a:off x="5158675" y="999328"/>
            <a:ext cx="3000000" cy="3013500"/>
          </a:xfrm>
          <a:prstGeom prst="ellipse">
            <a:avLst/>
          </a:prstGeom>
          <a:noFill/>
          <a:ln cap="flat" cmpd="sng" w="19050">
            <a:solidFill>
              <a:schemeClr val="lt1"/>
            </a:solidFill>
            <a:prstDash val="solid"/>
            <a:round/>
            <a:headEnd len="sm" w="sm" type="none"/>
            <a:tailEnd len="sm" w="sm" type="none"/>
          </a:ln>
        </p:spPr>
      </p:pic>
      <p:sp>
        <p:nvSpPr>
          <p:cNvPr id="22182" name="Google Shape;22182;p29"/>
          <p:cNvSpPr txBox="1"/>
          <p:nvPr>
            <p:ph type="title"/>
          </p:nvPr>
        </p:nvSpPr>
        <p:spPr>
          <a:xfrm>
            <a:off x="635310" y="1359425"/>
            <a:ext cx="4383900" cy="1217700"/>
          </a:xfrm>
          <a:prstGeom prst="rect">
            <a:avLst/>
          </a:prstGeom>
          <a:noFill/>
          <a:ln>
            <a:noFill/>
          </a:ln>
          <a:effectLst>
            <a:outerShdw rotWithShape="0" algn="bl" dir="3960000" dist="28575">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A Picture Always Reinforces The Concept</a:t>
            </a:r>
            <a:endParaRPr/>
          </a:p>
        </p:txBody>
      </p:sp>
      <p:sp>
        <p:nvSpPr>
          <p:cNvPr id="22183" name="Google Shape;22183;p29"/>
          <p:cNvSpPr txBox="1"/>
          <p:nvPr>
            <p:ph idx="1" type="body"/>
          </p:nvPr>
        </p:nvSpPr>
        <p:spPr>
          <a:xfrm>
            <a:off x="635300" y="2805600"/>
            <a:ext cx="3798600" cy="8493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SzPts val="1400"/>
              <a:buNone/>
            </a:pPr>
            <a:r>
              <a:rPr lang="en">
                <a:solidFill>
                  <a:schemeClr val="dk1"/>
                </a:solidFill>
              </a:rPr>
              <a:t>Images reveal large amounts of data, so remember: use an image instead of a long text. Your audience will appreciate it</a:t>
            </a:r>
            <a:endParaRPr>
              <a:solidFill>
                <a:schemeClr val="dk1"/>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49" name="Shape 21649"/>
        <p:cNvGrpSpPr/>
        <p:nvPr/>
      </p:nvGrpSpPr>
      <p:grpSpPr>
        <a:xfrm>
          <a:off x="0" y="0"/>
          <a:ext cx="0" cy="0"/>
          <a:chOff x="0" y="0"/>
          <a:chExt cx="0" cy="0"/>
        </a:xfrm>
      </p:grpSpPr>
      <p:sp>
        <p:nvSpPr>
          <p:cNvPr id="21650" name="Google Shape;21650;p3"/>
          <p:cNvSpPr txBox="1"/>
          <p:nvPr>
            <p:ph type="title"/>
          </p:nvPr>
        </p:nvSpPr>
        <p:spPr>
          <a:xfrm>
            <a:off x="1576478" y="2104390"/>
            <a:ext cx="7704000" cy="707400"/>
          </a:xfrm>
          <a:prstGeom prst="rect">
            <a:avLst/>
          </a:prstGeom>
          <a:noFill/>
          <a:ln>
            <a:noFill/>
          </a:ln>
          <a:effectLst>
            <a:outerShdw rotWithShape="0" algn="bl" dir="3660000" dist="19050">
              <a:srgbClr val="000000"/>
            </a:outerShdw>
          </a:effectLst>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3500"/>
              <a:buNone/>
            </a:pPr>
            <a:r>
              <a:rPr lang="en" sz="6000">
                <a:solidFill>
                  <a:srgbClr val="FFC000"/>
                </a:solidFill>
              </a:rPr>
              <a:t>Hello!</a:t>
            </a:r>
            <a:endParaRPr sz="6000">
              <a:solidFill>
                <a:srgbClr val="FFC000"/>
              </a:solidFill>
            </a:endParaRPr>
          </a:p>
        </p:txBody>
      </p:sp>
      <p:sp>
        <p:nvSpPr>
          <p:cNvPr id="21651" name="Google Shape;21651;p3"/>
          <p:cNvSpPr txBox="1"/>
          <p:nvPr>
            <p:ph idx="4294967295" type="body"/>
          </p:nvPr>
        </p:nvSpPr>
        <p:spPr>
          <a:xfrm>
            <a:off x="666044" y="2605616"/>
            <a:ext cx="3887788" cy="1681163"/>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600"/>
              </a:spcBef>
              <a:spcAft>
                <a:spcPts val="0"/>
              </a:spcAft>
              <a:buSzPts val="1400"/>
              <a:buNone/>
            </a:pPr>
            <a:r>
              <a:rPr b="1" lang="en" sz="1800"/>
              <a:t>I am Jayden Smith</a:t>
            </a:r>
            <a:endParaRPr b="1" sz="1800"/>
          </a:p>
          <a:p>
            <a:pPr indent="0" lvl="0" marL="0" rtl="0" algn="ctr">
              <a:lnSpc>
                <a:spcPct val="115000"/>
              </a:lnSpc>
              <a:spcBef>
                <a:spcPts val="600"/>
              </a:spcBef>
              <a:spcAft>
                <a:spcPts val="0"/>
              </a:spcAft>
              <a:buClr>
                <a:schemeClr val="dk1"/>
              </a:buClr>
              <a:buSzPts val="1100"/>
              <a:buNone/>
            </a:pPr>
            <a:r>
              <a:rPr lang="en" sz="1800"/>
              <a:t>I am here because I love to give presentations. </a:t>
            </a:r>
            <a:endParaRPr sz="1800"/>
          </a:p>
          <a:p>
            <a:pPr indent="0" lvl="0" marL="0" rtl="0" algn="ctr">
              <a:lnSpc>
                <a:spcPct val="115000"/>
              </a:lnSpc>
              <a:spcBef>
                <a:spcPts val="600"/>
              </a:spcBef>
              <a:spcAft>
                <a:spcPts val="0"/>
              </a:spcAft>
              <a:buClr>
                <a:schemeClr val="dk1"/>
              </a:buClr>
              <a:buSzPts val="1100"/>
              <a:buNone/>
            </a:pPr>
            <a:r>
              <a:rPr lang="en" sz="1800"/>
              <a:t>You can find me at @username</a:t>
            </a:r>
            <a:endParaRPr b="1" sz="1800"/>
          </a:p>
        </p:txBody>
      </p:sp>
      <p:sp>
        <p:nvSpPr>
          <p:cNvPr id="21652" name="Google Shape;21652;p3"/>
          <p:cNvSpPr/>
          <p:nvPr/>
        </p:nvSpPr>
        <p:spPr>
          <a:xfrm>
            <a:off x="2382441" y="2705427"/>
            <a:ext cx="45802" cy="35392"/>
          </a:xfrm>
          <a:custGeom>
            <a:rect b="b" l="l" r="r" t="t"/>
            <a:pathLst>
              <a:path extrusionOk="0" h="7" w="9">
                <a:moveTo>
                  <a:pt x="9" y="4"/>
                </a:moveTo>
                <a:cubicBezTo>
                  <a:pt x="6" y="6"/>
                  <a:pt x="5" y="7"/>
                  <a:pt x="4" y="7"/>
                </a:cubicBezTo>
                <a:cubicBezTo>
                  <a:pt x="2" y="6"/>
                  <a:pt x="1" y="5"/>
                  <a:pt x="0" y="3"/>
                </a:cubicBezTo>
                <a:cubicBezTo>
                  <a:pt x="1" y="2"/>
                  <a:pt x="3" y="0"/>
                  <a:pt x="4" y="0"/>
                </a:cubicBezTo>
                <a:cubicBezTo>
                  <a:pt x="5" y="0"/>
                  <a:pt x="7" y="2"/>
                  <a:pt x="9" y="4"/>
                </a:cubicBezTo>
                <a:close/>
              </a:path>
            </a:pathLst>
          </a:custGeom>
          <a:solidFill>
            <a:srgbClr val="EDC7A0"/>
          </a:solidFill>
          <a:ln>
            <a:noFill/>
          </a:ln>
        </p:spPr>
        <p:txBody>
          <a:bodyPr anchorCtr="0" anchor="t" bIns="34275" lIns="68575" spcFirstLastPara="1" rIns="68575" wrap="square" tIns="34275">
            <a:noAutofit/>
          </a:bodyPr>
          <a:lstStyle/>
          <a:p>
            <a:pPr indent="0" lvl="0" marL="0" marR="0" rtl="0" algn="l">
              <a:lnSpc>
                <a:spcPct val="100000"/>
              </a:lnSpc>
              <a:spcBef>
                <a:spcPts val="0"/>
              </a:spcBef>
              <a:spcAft>
                <a:spcPts val="0"/>
              </a:spcAft>
              <a:buNone/>
            </a:pPr>
            <a:r>
              <a:t/>
            </a:r>
            <a:endParaRPr b="0" i="0" sz="1350" u="none" cap="none" strike="noStrike">
              <a:solidFill>
                <a:srgbClr val="000000"/>
              </a:solidFill>
              <a:latin typeface="Arial"/>
              <a:ea typeface="Arial"/>
              <a:cs typeface="Arial"/>
              <a:sym typeface="Arial"/>
            </a:endParaRPr>
          </a:p>
        </p:txBody>
      </p:sp>
      <p:pic>
        <p:nvPicPr>
          <p:cNvPr id="21653" name="Google Shape;21653;p3"/>
          <p:cNvPicPr preferRelativeResize="0"/>
          <p:nvPr/>
        </p:nvPicPr>
        <p:blipFill rotWithShape="1">
          <a:blip r:embed="rId3">
            <a:alphaModFix/>
          </a:blip>
          <a:srcRect b="0" l="0" r="0" t="0"/>
          <a:stretch/>
        </p:blipFill>
        <p:spPr>
          <a:xfrm>
            <a:off x="5575099" y="702212"/>
            <a:ext cx="2684111" cy="4006430"/>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87" name="Shape 22187"/>
        <p:cNvGrpSpPr/>
        <p:nvPr/>
      </p:nvGrpSpPr>
      <p:grpSpPr>
        <a:xfrm>
          <a:off x="0" y="0"/>
          <a:ext cx="0" cy="0"/>
          <a:chOff x="0" y="0"/>
          <a:chExt cx="0" cy="0"/>
        </a:xfrm>
      </p:grpSpPr>
      <p:sp>
        <p:nvSpPr>
          <p:cNvPr id="22188" name="Google Shape;22188;p30"/>
          <p:cNvSpPr txBox="1"/>
          <p:nvPr>
            <p:ph idx="4294967295" type="title"/>
          </p:nvPr>
        </p:nvSpPr>
        <p:spPr>
          <a:xfrm>
            <a:off x="6000997" y="1488544"/>
            <a:ext cx="1740000" cy="527700"/>
          </a:xfrm>
          <a:prstGeom prst="rect">
            <a:avLst/>
          </a:prstGeom>
          <a:noFill/>
          <a:ln>
            <a:noFill/>
          </a:ln>
          <a:effectLst>
            <a:outerShdw rotWithShape="0" algn="bl" dir="3900000" dist="28575">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sz="2400">
                <a:solidFill>
                  <a:schemeClr val="lt2"/>
                </a:solidFill>
              </a:rPr>
              <a:t>Bollywood</a:t>
            </a:r>
            <a:endParaRPr sz="2400">
              <a:solidFill>
                <a:schemeClr val="lt2"/>
              </a:solidFill>
            </a:endParaRPr>
          </a:p>
        </p:txBody>
      </p:sp>
      <p:sp>
        <p:nvSpPr>
          <p:cNvPr id="22189" name="Google Shape;22189;p30"/>
          <p:cNvSpPr txBox="1"/>
          <p:nvPr>
            <p:ph idx="4294967295" type="subTitle"/>
          </p:nvPr>
        </p:nvSpPr>
        <p:spPr>
          <a:xfrm>
            <a:off x="6001000" y="1894239"/>
            <a:ext cx="2499300" cy="5781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Jupiter It’s the biggest planet in the entire Solar System</a:t>
            </a:r>
            <a:endParaRPr b="0" i="0" sz="1400" u="none" cap="none" strike="noStrike">
              <a:solidFill>
                <a:schemeClr val="dk1"/>
              </a:solidFill>
              <a:latin typeface="Dosis Medium"/>
              <a:ea typeface="Dosis Medium"/>
              <a:cs typeface="Dosis Medium"/>
              <a:sym typeface="Dosis Medium"/>
            </a:endParaRPr>
          </a:p>
          <a:p>
            <a:pPr indent="0" lvl="0" marL="0" marR="0" rtl="0" algn="l">
              <a:lnSpc>
                <a:spcPct val="100000"/>
              </a:lnSpc>
              <a:spcBef>
                <a:spcPts val="1600"/>
              </a:spcBef>
              <a:spcAft>
                <a:spcPts val="1600"/>
              </a:spcAft>
              <a:buClr>
                <a:schemeClr val="dk1"/>
              </a:buClr>
              <a:buSzPts val="1400"/>
              <a:buFont typeface="Dosis Medium"/>
              <a:buNone/>
            </a:pPr>
            <a:r>
              <a:t/>
            </a:r>
            <a:endParaRPr b="0" i="0" sz="1400" u="none" cap="none" strike="noStrike">
              <a:solidFill>
                <a:schemeClr val="dk1"/>
              </a:solidFill>
              <a:latin typeface="Dosis Medium"/>
              <a:ea typeface="Dosis Medium"/>
              <a:cs typeface="Dosis Medium"/>
              <a:sym typeface="Dosis Medium"/>
            </a:endParaRPr>
          </a:p>
        </p:txBody>
      </p:sp>
      <p:sp>
        <p:nvSpPr>
          <p:cNvPr id="22190" name="Google Shape;22190;p30"/>
          <p:cNvSpPr txBox="1"/>
          <p:nvPr>
            <p:ph idx="4294967295" type="title"/>
          </p:nvPr>
        </p:nvSpPr>
        <p:spPr>
          <a:xfrm>
            <a:off x="6000997" y="2921944"/>
            <a:ext cx="1740000" cy="527700"/>
          </a:xfrm>
          <a:prstGeom prst="rect">
            <a:avLst/>
          </a:prstGeom>
          <a:noFill/>
          <a:ln>
            <a:noFill/>
          </a:ln>
          <a:effectLst>
            <a:outerShdw rotWithShape="0" algn="bl" dir="3900000" dist="28575">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sz="2400">
                <a:solidFill>
                  <a:schemeClr val="lt2"/>
                </a:solidFill>
              </a:rPr>
              <a:t>Hollywood</a:t>
            </a:r>
            <a:endParaRPr sz="2400">
              <a:solidFill>
                <a:schemeClr val="lt2"/>
              </a:solidFill>
            </a:endParaRPr>
          </a:p>
        </p:txBody>
      </p:sp>
      <p:sp>
        <p:nvSpPr>
          <p:cNvPr id="22191" name="Google Shape;22191;p30"/>
          <p:cNvSpPr txBox="1"/>
          <p:nvPr>
            <p:ph idx="4294967295" type="subTitle"/>
          </p:nvPr>
        </p:nvSpPr>
        <p:spPr>
          <a:xfrm>
            <a:off x="6001000" y="3327639"/>
            <a:ext cx="2499300" cy="5781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Saturn is a gas giant made of hydrogen and has several rings</a:t>
            </a:r>
            <a:endParaRPr b="0" i="0" sz="1400" u="none" cap="none" strike="noStrike">
              <a:solidFill>
                <a:schemeClr val="dk1"/>
              </a:solidFill>
              <a:latin typeface="Dosis Medium"/>
              <a:ea typeface="Dosis Medium"/>
              <a:cs typeface="Dosis Medium"/>
              <a:sym typeface="Dosis Medium"/>
            </a:endParaRPr>
          </a:p>
          <a:p>
            <a:pPr indent="0" lvl="0" marL="0" marR="0" rtl="0" algn="l">
              <a:lnSpc>
                <a:spcPct val="100000"/>
              </a:lnSpc>
              <a:spcBef>
                <a:spcPts val="1600"/>
              </a:spcBef>
              <a:spcAft>
                <a:spcPts val="1600"/>
              </a:spcAft>
              <a:buClr>
                <a:schemeClr val="dk1"/>
              </a:buClr>
              <a:buSzPts val="1400"/>
              <a:buFont typeface="Dosis Medium"/>
              <a:buNone/>
            </a:pPr>
            <a:r>
              <a:t/>
            </a:r>
            <a:endParaRPr b="0" i="0" sz="1400" u="none" cap="none" strike="noStrike">
              <a:solidFill>
                <a:schemeClr val="dk1"/>
              </a:solidFill>
              <a:latin typeface="Dosis Medium"/>
              <a:ea typeface="Dosis Medium"/>
              <a:cs typeface="Dosis Medium"/>
              <a:sym typeface="Dosis Medium"/>
            </a:endParaRPr>
          </a:p>
        </p:txBody>
      </p:sp>
      <p:grpSp>
        <p:nvGrpSpPr>
          <p:cNvPr id="22192" name="Google Shape;22192;p30"/>
          <p:cNvGrpSpPr/>
          <p:nvPr/>
        </p:nvGrpSpPr>
        <p:grpSpPr>
          <a:xfrm>
            <a:off x="5647982" y="1601410"/>
            <a:ext cx="289874" cy="272174"/>
            <a:chOff x="1627761" y="1934160"/>
            <a:chExt cx="520888" cy="489170"/>
          </a:xfrm>
        </p:grpSpPr>
        <p:sp>
          <p:nvSpPr>
            <p:cNvPr id="22193" name="Google Shape;22193;p30"/>
            <p:cNvSpPr/>
            <p:nvPr/>
          </p:nvSpPr>
          <p:spPr>
            <a:xfrm>
              <a:off x="1712739" y="1993970"/>
              <a:ext cx="369679" cy="369945"/>
            </a:xfrm>
            <a:custGeom>
              <a:rect b="b" l="l" r="r" t="t"/>
              <a:pathLst>
                <a:path extrusionOk="0" h="11127" w="11119">
                  <a:moveTo>
                    <a:pt x="5556" y="1"/>
                  </a:moveTo>
                  <a:cubicBezTo>
                    <a:pt x="2486" y="1"/>
                    <a:pt x="1" y="2493"/>
                    <a:pt x="1" y="5563"/>
                  </a:cubicBezTo>
                  <a:cubicBezTo>
                    <a:pt x="1" y="8634"/>
                    <a:pt x="1700" y="11126"/>
                    <a:pt x="5556" y="11126"/>
                  </a:cubicBezTo>
                  <a:cubicBezTo>
                    <a:pt x="8627" y="11126"/>
                    <a:pt x="11119" y="9055"/>
                    <a:pt x="11119" y="5563"/>
                  </a:cubicBezTo>
                  <a:cubicBezTo>
                    <a:pt x="11119" y="2493"/>
                    <a:pt x="9119" y="1"/>
                    <a:pt x="5556"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4" name="Google Shape;22194;p30"/>
            <p:cNvSpPr/>
            <p:nvPr/>
          </p:nvSpPr>
          <p:spPr>
            <a:xfrm>
              <a:off x="1711076" y="1992541"/>
              <a:ext cx="372771" cy="372804"/>
            </a:xfrm>
            <a:custGeom>
              <a:rect b="b" l="l" r="r" t="t"/>
              <a:pathLst>
                <a:path extrusionOk="0" h="11213" w="11212">
                  <a:moveTo>
                    <a:pt x="5606" y="94"/>
                  </a:moveTo>
                  <a:cubicBezTo>
                    <a:pt x="8905" y="94"/>
                    <a:pt x="11126" y="2315"/>
                    <a:pt x="11126" y="5606"/>
                  </a:cubicBezTo>
                  <a:cubicBezTo>
                    <a:pt x="11126" y="8856"/>
                    <a:pt x="8855" y="11119"/>
                    <a:pt x="5606" y="11119"/>
                  </a:cubicBezTo>
                  <a:cubicBezTo>
                    <a:pt x="2157" y="11119"/>
                    <a:pt x="93" y="9063"/>
                    <a:pt x="93" y="5606"/>
                  </a:cubicBezTo>
                  <a:cubicBezTo>
                    <a:pt x="93" y="2564"/>
                    <a:pt x="2564" y="94"/>
                    <a:pt x="5606" y="94"/>
                  </a:cubicBezTo>
                  <a:close/>
                  <a:moveTo>
                    <a:pt x="5606" y="1"/>
                  </a:moveTo>
                  <a:cubicBezTo>
                    <a:pt x="2521" y="1"/>
                    <a:pt x="1" y="2522"/>
                    <a:pt x="1" y="5606"/>
                  </a:cubicBezTo>
                  <a:cubicBezTo>
                    <a:pt x="1" y="9113"/>
                    <a:pt x="2100" y="11212"/>
                    <a:pt x="5606" y="11212"/>
                  </a:cubicBezTo>
                  <a:cubicBezTo>
                    <a:pt x="8905" y="11212"/>
                    <a:pt x="11212" y="8913"/>
                    <a:pt x="11212" y="5606"/>
                  </a:cubicBezTo>
                  <a:cubicBezTo>
                    <a:pt x="11212" y="2250"/>
                    <a:pt x="8962" y="1"/>
                    <a:pt x="560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5" name="Google Shape;22195;p30"/>
            <p:cNvSpPr/>
            <p:nvPr/>
          </p:nvSpPr>
          <p:spPr>
            <a:xfrm>
              <a:off x="1627761" y="1937285"/>
              <a:ext cx="518528" cy="483153"/>
            </a:xfrm>
            <a:custGeom>
              <a:rect b="b" l="l" r="r" t="t"/>
              <a:pathLst>
                <a:path extrusionOk="0" h="14532" w="15596">
                  <a:moveTo>
                    <a:pt x="7664" y="910"/>
                  </a:moveTo>
                  <a:cubicBezTo>
                    <a:pt x="8393" y="910"/>
                    <a:pt x="9179" y="1130"/>
                    <a:pt x="9312" y="1970"/>
                  </a:cubicBezTo>
                  <a:cubicBezTo>
                    <a:pt x="9433" y="2698"/>
                    <a:pt x="8990" y="3619"/>
                    <a:pt x="8741" y="4276"/>
                  </a:cubicBezTo>
                  <a:cubicBezTo>
                    <a:pt x="8635" y="4616"/>
                    <a:pt x="8424" y="5464"/>
                    <a:pt x="7970" y="5464"/>
                  </a:cubicBezTo>
                  <a:cubicBezTo>
                    <a:pt x="7870" y="5464"/>
                    <a:pt x="7759" y="5423"/>
                    <a:pt x="7634" y="5326"/>
                  </a:cubicBezTo>
                  <a:cubicBezTo>
                    <a:pt x="7034" y="4305"/>
                    <a:pt x="5034" y="1113"/>
                    <a:pt x="7384" y="920"/>
                  </a:cubicBezTo>
                  <a:cubicBezTo>
                    <a:pt x="7475" y="914"/>
                    <a:pt x="7569" y="910"/>
                    <a:pt x="7664" y="910"/>
                  </a:cubicBezTo>
                  <a:close/>
                  <a:moveTo>
                    <a:pt x="11350" y="1967"/>
                  </a:moveTo>
                  <a:cubicBezTo>
                    <a:pt x="11600" y="1967"/>
                    <a:pt x="11874" y="2078"/>
                    <a:pt x="12175" y="2334"/>
                  </a:cubicBezTo>
                  <a:cubicBezTo>
                    <a:pt x="12782" y="2848"/>
                    <a:pt x="13361" y="3655"/>
                    <a:pt x="12804" y="4441"/>
                  </a:cubicBezTo>
                  <a:cubicBezTo>
                    <a:pt x="12375" y="5048"/>
                    <a:pt x="11411" y="5376"/>
                    <a:pt x="10769" y="5669"/>
                  </a:cubicBezTo>
                  <a:cubicBezTo>
                    <a:pt x="10532" y="5796"/>
                    <a:pt x="10055" y="6081"/>
                    <a:pt x="9695" y="6081"/>
                  </a:cubicBezTo>
                  <a:cubicBezTo>
                    <a:pt x="9466" y="6081"/>
                    <a:pt x="9285" y="5966"/>
                    <a:pt x="9240" y="5626"/>
                  </a:cubicBezTo>
                  <a:cubicBezTo>
                    <a:pt x="9484" y="4669"/>
                    <a:pt x="10113" y="1967"/>
                    <a:pt x="11350" y="1967"/>
                  </a:cubicBezTo>
                  <a:close/>
                  <a:moveTo>
                    <a:pt x="4424" y="2461"/>
                  </a:moveTo>
                  <a:cubicBezTo>
                    <a:pt x="4646" y="2461"/>
                    <a:pt x="4873" y="2529"/>
                    <a:pt x="5099" y="2691"/>
                  </a:cubicBezTo>
                  <a:cubicBezTo>
                    <a:pt x="5706" y="3120"/>
                    <a:pt x="6034" y="4084"/>
                    <a:pt x="6327" y="4726"/>
                  </a:cubicBezTo>
                  <a:cubicBezTo>
                    <a:pt x="6534" y="5112"/>
                    <a:pt x="7162" y="6133"/>
                    <a:pt x="6284" y="6254"/>
                  </a:cubicBezTo>
                  <a:cubicBezTo>
                    <a:pt x="5142" y="5955"/>
                    <a:pt x="1471" y="5112"/>
                    <a:pt x="2992" y="3312"/>
                  </a:cubicBezTo>
                  <a:cubicBezTo>
                    <a:pt x="3359" y="2880"/>
                    <a:pt x="3874" y="2461"/>
                    <a:pt x="4424" y="2461"/>
                  </a:cubicBezTo>
                  <a:close/>
                  <a:moveTo>
                    <a:pt x="8097" y="6157"/>
                  </a:moveTo>
                  <a:cubicBezTo>
                    <a:pt x="8154" y="6157"/>
                    <a:pt x="8211" y="6161"/>
                    <a:pt x="8269" y="6169"/>
                  </a:cubicBezTo>
                  <a:cubicBezTo>
                    <a:pt x="8362" y="6190"/>
                    <a:pt x="8526" y="6269"/>
                    <a:pt x="8598" y="6304"/>
                  </a:cubicBezTo>
                  <a:cubicBezTo>
                    <a:pt x="8748" y="6354"/>
                    <a:pt x="8898" y="6519"/>
                    <a:pt x="8955" y="6569"/>
                  </a:cubicBezTo>
                  <a:cubicBezTo>
                    <a:pt x="9098" y="6726"/>
                    <a:pt x="9233" y="6961"/>
                    <a:pt x="9240" y="7176"/>
                  </a:cubicBezTo>
                  <a:cubicBezTo>
                    <a:pt x="9269" y="7740"/>
                    <a:pt x="8898" y="8375"/>
                    <a:pt x="8276" y="8375"/>
                  </a:cubicBezTo>
                  <a:cubicBezTo>
                    <a:pt x="8252" y="8375"/>
                    <a:pt x="8227" y="8375"/>
                    <a:pt x="8204" y="8375"/>
                  </a:cubicBezTo>
                  <a:cubicBezTo>
                    <a:pt x="7965" y="8375"/>
                    <a:pt x="7763" y="8369"/>
                    <a:pt x="7555" y="8240"/>
                  </a:cubicBezTo>
                  <a:cubicBezTo>
                    <a:pt x="7327" y="8097"/>
                    <a:pt x="7134" y="7797"/>
                    <a:pt x="7062" y="7554"/>
                  </a:cubicBezTo>
                  <a:cubicBezTo>
                    <a:pt x="6884" y="7011"/>
                    <a:pt x="7234" y="6426"/>
                    <a:pt x="7684" y="6240"/>
                  </a:cubicBezTo>
                  <a:cubicBezTo>
                    <a:pt x="7812" y="6184"/>
                    <a:pt x="7952" y="6157"/>
                    <a:pt x="8097" y="6157"/>
                  </a:cubicBezTo>
                  <a:close/>
                  <a:moveTo>
                    <a:pt x="13478" y="5611"/>
                  </a:moveTo>
                  <a:cubicBezTo>
                    <a:pt x="14063" y="5611"/>
                    <a:pt x="14502" y="5899"/>
                    <a:pt x="14567" y="6726"/>
                  </a:cubicBezTo>
                  <a:cubicBezTo>
                    <a:pt x="14632" y="7511"/>
                    <a:pt x="14482" y="8490"/>
                    <a:pt x="13525" y="8654"/>
                  </a:cubicBezTo>
                  <a:cubicBezTo>
                    <a:pt x="13438" y="8668"/>
                    <a:pt x="13349" y="8675"/>
                    <a:pt x="13257" y="8675"/>
                  </a:cubicBezTo>
                  <a:cubicBezTo>
                    <a:pt x="12577" y="8675"/>
                    <a:pt x="11797" y="8309"/>
                    <a:pt x="11211" y="8083"/>
                  </a:cubicBezTo>
                  <a:cubicBezTo>
                    <a:pt x="10804" y="7954"/>
                    <a:pt x="9633" y="7668"/>
                    <a:pt x="10169" y="6976"/>
                  </a:cubicBezTo>
                  <a:cubicBezTo>
                    <a:pt x="10826" y="6587"/>
                    <a:pt x="12400" y="5611"/>
                    <a:pt x="13478" y="5611"/>
                  </a:cubicBezTo>
                  <a:close/>
                  <a:moveTo>
                    <a:pt x="2894" y="6155"/>
                  </a:moveTo>
                  <a:cubicBezTo>
                    <a:pt x="3570" y="6155"/>
                    <a:pt x="4355" y="6520"/>
                    <a:pt x="4934" y="6747"/>
                  </a:cubicBezTo>
                  <a:cubicBezTo>
                    <a:pt x="5349" y="6876"/>
                    <a:pt x="6520" y="7161"/>
                    <a:pt x="5984" y="7854"/>
                  </a:cubicBezTo>
                  <a:cubicBezTo>
                    <a:pt x="5327" y="8243"/>
                    <a:pt x="3755" y="9219"/>
                    <a:pt x="2676" y="9219"/>
                  </a:cubicBezTo>
                  <a:cubicBezTo>
                    <a:pt x="2090" y="9219"/>
                    <a:pt x="1649" y="8931"/>
                    <a:pt x="1578" y="8104"/>
                  </a:cubicBezTo>
                  <a:cubicBezTo>
                    <a:pt x="1514" y="7311"/>
                    <a:pt x="1678" y="6333"/>
                    <a:pt x="2628" y="6176"/>
                  </a:cubicBezTo>
                  <a:cubicBezTo>
                    <a:pt x="2714" y="6162"/>
                    <a:pt x="2803" y="6155"/>
                    <a:pt x="2894" y="6155"/>
                  </a:cubicBezTo>
                  <a:close/>
                  <a:moveTo>
                    <a:pt x="9876" y="8575"/>
                  </a:moveTo>
                  <a:cubicBezTo>
                    <a:pt x="11018" y="8868"/>
                    <a:pt x="14682" y="9725"/>
                    <a:pt x="13168" y="11510"/>
                  </a:cubicBezTo>
                  <a:cubicBezTo>
                    <a:pt x="12796" y="11943"/>
                    <a:pt x="12283" y="12361"/>
                    <a:pt x="11734" y="12361"/>
                  </a:cubicBezTo>
                  <a:cubicBezTo>
                    <a:pt x="11513" y="12361"/>
                    <a:pt x="11287" y="12293"/>
                    <a:pt x="11061" y="12131"/>
                  </a:cubicBezTo>
                  <a:cubicBezTo>
                    <a:pt x="10454" y="11703"/>
                    <a:pt x="10126" y="10739"/>
                    <a:pt x="9826" y="10096"/>
                  </a:cubicBezTo>
                  <a:cubicBezTo>
                    <a:pt x="9626" y="9718"/>
                    <a:pt x="8998" y="8689"/>
                    <a:pt x="9876" y="8575"/>
                  </a:cubicBezTo>
                  <a:close/>
                  <a:moveTo>
                    <a:pt x="6462" y="8752"/>
                  </a:moveTo>
                  <a:cubicBezTo>
                    <a:pt x="6690" y="8752"/>
                    <a:pt x="6872" y="8866"/>
                    <a:pt x="6920" y="9204"/>
                  </a:cubicBezTo>
                  <a:cubicBezTo>
                    <a:pt x="6676" y="10155"/>
                    <a:pt x="6036" y="12866"/>
                    <a:pt x="4797" y="12866"/>
                  </a:cubicBezTo>
                  <a:cubicBezTo>
                    <a:pt x="4548" y="12866"/>
                    <a:pt x="4276" y="12757"/>
                    <a:pt x="3978" y="12503"/>
                  </a:cubicBezTo>
                  <a:cubicBezTo>
                    <a:pt x="3378" y="11981"/>
                    <a:pt x="2792" y="11182"/>
                    <a:pt x="3356" y="10396"/>
                  </a:cubicBezTo>
                  <a:cubicBezTo>
                    <a:pt x="3785" y="9789"/>
                    <a:pt x="4749" y="9454"/>
                    <a:pt x="5391" y="9161"/>
                  </a:cubicBezTo>
                  <a:cubicBezTo>
                    <a:pt x="5627" y="9034"/>
                    <a:pt x="6101" y="8752"/>
                    <a:pt x="6462" y="8752"/>
                  </a:cubicBezTo>
                  <a:close/>
                  <a:moveTo>
                    <a:pt x="8185" y="9372"/>
                  </a:moveTo>
                  <a:cubicBezTo>
                    <a:pt x="8286" y="9372"/>
                    <a:pt x="8399" y="9414"/>
                    <a:pt x="8526" y="9511"/>
                  </a:cubicBezTo>
                  <a:cubicBezTo>
                    <a:pt x="9126" y="10518"/>
                    <a:pt x="11126" y="13717"/>
                    <a:pt x="8776" y="13909"/>
                  </a:cubicBezTo>
                  <a:cubicBezTo>
                    <a:pt x="8679" y="13917"/>
                    <a:pt x="8579" y="13922"/>
                    <a:pt x="8478" y="13922"/>
                  </a:cubicBezTo>
                  <a:cubicBezTo>
                    <a:pt x="7755" y="13922"/>
                    <a:pt x="6980" y="13694"/>
                    <a:pt x="6848" y="12867"/>
                  </a:cubicBezTo>
                  <a:cubicBezTo>
                    <a:pt x="6720" y="12131"/>
                    <a:pt x="7162" y="11210"/>
                    <a:pt x="7419" y="10553"/>
                  </a:cubicBezTo>
                  <a:cubicBezTo>
                    <a:pt x="7519" y="10214"/>
                    <a:pt x="7728" y="9372"/>
                    <a:pt x="8185" y="9372"/>
                  </a:cubicBezTo>
                  <a:close/>
                  <a:moveTo>
                    <a:pt x="7989" y="0"/>
                  </a:moveTo>
                  <a:cubicBezTo>
                    <a:pt x="7032" y="0"/>
                    <a:pt x="6104" y="167"/>
                    <a:pt x="5227" y="535"/>
                  </a:cubicBezTo>
                  <a:cubicBezTo>
                    <a:pt x="2249" y="1806"/>
                    <a:pt x="0" y="5569"/>
                    <a:pt x="1143" y="9161"/>
                  </a:cubicBezTo>
                  <a:cubicBezTo>
                    <a:pt x="1650" y="10746"/>
                    <a:pt x="2885" y="12731"/>
                    <a:pt x="4377" y="13652"/>
                  </a:cubicBezTo>
                  <a:cubicBezTo>
                    <a:pt x="5738" y="14490"/>
                    <a:pt x="7069" y="14531"/>
                    <a:pt x="8618" y="14531"/>
                  </a:cubicBezTo>
                  <a:cubicBezTo>
                    <a:pt x="8785" y="14531"/>
                    <a:pt x="8954" y="14531"/>
                    <a:pt x="9126" y="14531"/>
                  </a:cubicBezTo>
                  <a:cubicBezTo>
                    <a:pt x="13211" y="14509"/>
                    <a:pt x="15596" y="10375"/>
                    <a:pt x="15410" y="6647"/>
                  </a:cubicBezTo>
                  <a:cubicBezTo>
                    <a:pt x="15346" y="5248"/>
                    <a:pt x="14482" y="3641"/>
                    <a:pt x="13532" y="2663"/>
                  </a:cubicBezTo>
                  <a:cubicBezTo>
                    <a:pt x="13218" y="2313"/>
                    <a:pt x="12240" y="1277"/>
                    <a:pt x="11218" y="920"/>
                  </a:cubicBezTo>
                  <a:cubicBezTo>
                    <a:pt x="10747" y="699"/>
                    <a:pt x="9669" y="163"/>
                    <a:pt x="9033" y="63"/>
                  </a:cubicBezTo>
                  <a:cubicBezTo>
                    <a:pt x="8682" y="22"/>
                    <a:pt x="8334" y="0"/>
                    <a:pt x="7989"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6" name="Google Shape;22196;p30"/>
            <p:cNvSpPr/>
            <p:nvPr/>
          </p:nvSpPr>
          <p:spPr>
            <a:xfrm>
              <a:off x="1639131" y="1934160"/>
              <a:ext cx="509518" cy="489170"/>
            </a:xfrm>
            <a:custGeom>
              <a:rect b="b" l="l" r="r" t="t"/>
              <a:pathLst>
                <a:path extrusionOk="0" h="14713" w="15325">
                  <a:moveTo>
                    <a:pt x="7626" y="141"/>
                  </a:moveTo>
                  <a:cubicBezTo>
                    <a:pt x="8053" y="141"/>
                    <a:pt x="8474" y="186"/>
                    <a:pt x="8863" y="293"/>
                  </a:cubicBezTo>
                  <a:cubicBezTo>
                    <a:pt x="9520" y="472"/>
                    <a:pt x="10127" y="814"/>
                    <a:pt x="10755" y="1078"/>
                  </a:cubicBezTo>
                  <a:cubicBezTo>
                    <a:pt x="11505" y="1407"/>
                    <a:pt x="12140" y="1885"/>
                    <a:pt x="12719" y="2464"/>
                  </a:cubicBezTo>
                  <a:cubicBezTo>
                    <a:pt x="13868" y="3613"/>
                    <a:pt x="14818" y="5113"/>
                    <a:pt x="14925" y="6784"/>
                  </a:cubicBezTo>
                  <a:cubicBezTo>
                    <a:pt x="14926" y="6788"/>
                    <a:pt x="14929" y="6791"/>
                    <a:pt x="14933" y="6794"/>
                  </a:cubicBezTo>
                  <a:lnTo>
                    <a:pt x="14933" y="6794"/>
                  </a:lnTo>
                  <a:cubicBezTo>
                    <a:pt x="15035" y="9324"/>
                    <a:pt x="14035" y="12072"/>
                    <a:pt x="11933" y="13575"/>
                  </a:cubicBezTo>
                  <a:cubicBezTo>
                    <a:pt x="10759" y="14416"/>
                    <a:pt x="9478" y="14579"/>
                    <a:pt x="8095" y="14579"/>
                  </a:cubicBezTo>
                  <a:cubicBezTo>
                    <a:pt x="7964" y="14579"/>
                    <a:pt x="7832" y="14577"/>
                    <a:pt x="7699" y="14575"/>
                  </a:cubicBezTo>
                  <a:cubicBezTo>
                    <a:pt x="6035" y="14539"/>
                    <a:pt x="4471" y="14175"/>
                    <a:pt x="3229" y="12989"/>
                  </a:cubicBezTo>
                  <a:cubicBezTo>
                    <a:pt x="1058" y="10897"/>
                    <a:pt x="1" y="7705"/>
                    <a:pt x="1079" y="4827"/>
                  </a:cubicBezTo>
                  <a:cubicBezTo>
                    <a:pt x="1586" y="3478"/>
                    <a:pt x="2500" y="2264"/>
                    <a:pt x="3657" y="1407"/>
                  </a:cubicBezTo>
                  <a:cubicBezTo>
                    <a:pt x="4321" y="921"/>
                    <a:pt x="5064" y="564"/>
                    <a:pt x="5871" y="364"/>
                  </a:cubicBezTo>
                  <a:cubicBezTo>
                    <a:pt x="6414" y="231"/>
                    <a:pt x="7025" y="141"/>
                    <a:pt x="7626" y="141"/>
                  </a:cubicBezTo>
                  <a:close/>
                  <a:moveTo>
                    <a:pt x="7690" y="0"/>
                  </a:moveTo>
                  <a:cubicBezTo>
                    <a:pt x="6611" y="0"/>
                    <a:pt x="5495" y="275"/>
                    <a:pt x="4585" y="707"/>
                  </a:cubicBezTo>
                  <a:cubicBezTo>
                    <a:pt x="3279" y="1321"/>
                    <a:pt x="2193" y="2364"/>
                    <a:pt x="1450" y="3585"/>
                  </a:cubicBezTo>
                  <a:cubicBezTo>
                    <a:pt x="636" y="4927"/>
                    <a:pt x="229" y="6527"/>
                    <a:pt x="415" y="8084"/>
                  </a:cubicBezTo>
                  <a:cubicBezTo>
                    <a:pt x="601" y="9683"/>
                    <a:pt x="1415" y="11233"/>
                    <a:pt x="2436" y="12461"/>
                  </a:cubicBezTo>
                  <a:cubicBezTo>
                    <a:pt x="3521" y="13761"/>
                    <a:pt x="4949" y="14489"/>
                    <a:pt x="6642" y="14639"/>
                  </a:cubicBezTo>
                  <a:cubicBezTo>
                    <a:pt x="7138" y="14681"/>
                    <a:pt x="7648" y="14712"/>
                    <a:pt x="8160" y="14712"/>
                  </a:cubicBezTo>
                  <a:cubicBezTo>
                    <a:pt x="9136" y="14712"/>
                    <a:pt x="10117" y="14597"/>
                    <a:pt x="11012" y="14218"/>
                  </a:cubicBezTo>
                  <a:cubicBezTo>
                    <a:pt x="13889" y="12997"/>
                    <a:pt x="15324" y="9693"/>
                    <a:pt x="15190" y="6709"/>
                  </a:cubicBezTo>
                  <a:lnTo>
                    <a:pt x="15190" y="6709"/>
                  </a:lnTo>
                  <a:cubicBezTo>
                    <a:pt x="15190" y="6708"/>
                    <a:pt x="15190" y="6707"/>
                    <a:pt x="15190" y="6705"/>
                  </a:cubicBezTo>
                  <a:lnTo>
                    <a:pt x="15190" y="6705"/>
                  </a:lnTo>
                  <a:cubicBezTo>
                    <a:pt x="15190" y="6705"/>
                    <a:pt x="15190" y="6705"/>
                    <a:pt x="15190" y="6705"/>
                  </a:cubicBezTo>
                  <a:cubicBezTo>
                    <a:pt x="15190" y="6705"/>
                    <a:pt x="15189" y="6704"/>
                    <a:pt x="15189" y="6703"/>
                  </a:cubicBezTo>
                  <a:lnTo>
                    <a:pt x="15189" y="6703"/>
                  </a:lnTo>
                  <a:cubicBezTo>
                    <a:pt x="15088" y="5076"/>
                    <a:pt x="14182" y="3606"/>
                    <a:pt x="13076" y="2464"/>
                  </a:cubicBezTo>
                  <a:cubicBezTo>
                    <a:pt x="12048" y="1407"/>
                    <a:pt x="10748" y="729"/>
                    <a:pt x="9363" y="257"/>
                  </a:cubicBezTo>
                  <a:cubicBezTo>
                    <a:pt x="8841" y="80"/>
                    <a:pt x="8271" y="0"/>
                    <a:pt x="7690"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7" name="Google Shape;22197;p30"/>
            <p:cNvSpPr/>
            <p:nvPr/>
          </p:nvSpPr>
          <p:spPr>
            <a:xfrm>
              <a:off x="1919531" y="2000786"/>
              <a:ext cx="152074" cy="140471"/>
            </a:xfrm>
            <a:custGeom>
              <a:rect b="b" l="l" r="r" t="t"/>
              <a:pathLst>
                <a:path extrusionOk="0" h="4225" w="4574">
                  <a:moveTo>
                    <a:pt x="2537" y="131"/>
                  </a:moveTo>
                  <a:cubicBezTo>
                    <a:pt x="2800" y="131"/>
                    <a:pt x="3056" y="279"/>
                    <a:pt x="3283" y="466"/>
                  </a:cubicBezTo>
                  <a:lnTo>
                    <a:pt x="3283" y="466"/>
                  </a:lnTo>
                  <a:cubicBezTo>
                    <a:pt x="3284" y="466"/>
                    <a:pt x="3284" y="467"/>
                    <a:pt x="3285" y="467"/>
                  </a:cubicBezTo>
                  <a:cubicBezTo>
                    <a:pt x="3285" y="467"/>
                    <a:pt x="3285" y="467"/>
                    <a:pt x="3285" y="467"/>
                  </a:cubicBezTo>
                  <a:lnTo>
                    <a:pt x="3285" y="467"/>
                  </a:lnTo>
                  <a:cubicBezTo>
                    <a:pt x="3285" y="467"/>
                    <a:pt x="3286" y="467"/>
                    <a:pt x="3286" y="468"/>
                  </a:cubicBezTo>
                  <a:lnTo>
                    <a:pt x="3286" y="468"/>
                  </a:lnTo>
                  <a:cubicBezTo>
                    <a:pt x="3785" y="903"/>
                    <a:pt x="4327" y="1560"/>
                    <a:pt x="4049" y="2274"/>
                  </a:cubicBezTo>
                  <a:cubicBezTo>
                    <a:pt x="3813" y="2916"/>
                    <a:pt x="3064" y="3238"/>
                    <a:pt x="2471" y="3495"/>
                  </a:cubicBezTo>
                  <a:cubicBezTo>
                    <a:pt x="2107" y="3652"/>
                    <a:pt x="1750" y="3859"/>
                    <a:pt x="1371" y="4009"/>
                  </a:cubicBezTo>
                  <a:cubicBezTo>
                    <a:pt x="1229" y="4067"/>
                    <a:pt x="1109" y="4093"/>
                    <a:pt x="1011" y="4093"/>
                  </a:cubicBezTo>
                  <a:cubicBezTo>
                    <a:pt x="654" y="4093"/>
                    <a:pt x="581" y="3742"/>
                    <a:pt x="693" y="3316"/>
                  </a:cubicBezTo>
                  <a:cubicBezTo>
                    <a:pt x="886" y="2602"/>
                    <a:pt x="1086" y="1867"/>
                    <a:pt x="1421" y="1210"/>
                  </a:cubicBezTo>
                  <a:cubicBezTo>
                    <a:pt x="1586" y="881"/>
                    <a:pt x="1785" y="524"/>
                    <a:pt x="2085" y="296"/>
                  </a:cubicBezTo>
                  <a:cubicBezTo>
                    <a:pt x="2235" y="179"/>
                    <a:pt x="2387" y="131"/>
                    <a:pt x="2537" y="131"/>
                  </a:cubicBezTo>
                  <a:close/>
                  <a:moveTo>
                    <a:pt x="2646" y="1"/>
                  </a:moveTo>
                  <a:cubicBezTo>
                    <a:pt x="1678" y="1"/>
                    <a:pt x="1030" y="1407"/>
                    <a:pt x="729" y="2324"/>
                  </a:cubicBezTo>
                  <a:cubicBezTo>
                    <a:pt x="586" y="2752"/>
                    <a:pt x="0" y="4002"/>
                    <a:pt x="686" y="4202"/>
                  </a:cubicBezTo>
                  <a:cubicBezTo>
                    <a:pt x="745" y="4218"/>
                    <a:pt x="807" y="4225"/>
                    <a:pt x="870" y="4225"/>
                  </a:cubicBezTo>
                  <a:cubicBezTo>
                    <a:pt x="1112" y="4225"/>
                    <a:pt x="1374" y="4121"/>
                    <a:pt x="1578" y="4030"/>
                  </a:cubicBezTo>
                  <a:cubicBezTo>
                    <a:pt x="2035" y="3823"/>
                    <a:pt x="2492" y="3609"/>
                    <a:pt x="2935" y="3395"/>
                  </a:cubicBezTo>
                  <a:cubicBezTo>
                    <a:pt x="3464" y="3145"/>
                    <a:pt x="4078" y="2802"/>
                    <a:pt x="4299" y="2224"/>
                  </a:cubicBezTo>
                  <a:cubicBezTo>
                    <a:pt x="4574" y="1512"/>
                    <a:pt x="4043" y="843"/>
                    <a:pt x="3535" y="386"/>
                  </a:cubicBezTo>
                  <a:lnTo>
                    <a:pt x="3535" y="386"/>
                  </a:lnTo>
                  <a:cubicBezTo>
                    <a:pt x="3536" y="379"/>
                    <a:pt x="3534" y="373"/>
                    <a:pt x="3528" y="367"/>
                  </a:cubicBezTo>
                  <a:cubicBezTo>
                    <a:pt x="3210" y="109"/>
                    <a:pt x="2916" y="1"/>
                    <a:pt x="264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8" name="Google Shape;22198;p30"/>
            <p:cNvSpPr/>
            <p:nvPr/>
          </p:nvSpPr>
          <p:spPr>
            <a:xfrm>
              <a:off x="1804133" y="1965611"/>
              <a:ext cx="140105" cy="155864"/>
            </a:xfrm>
            <a:custGeom>
              <a:rect b="b" l="l" r="r" t="t"/>
              <a:pathLst>
                <a:path extrusionOk="0" h="4688" w="4214">
                  <a:moveTo>
                    <a:pt x="2322" y="122"/>
                  </a:moveTo>
                  <a:cubicBezTo>
                    <a:pt x="2794" y="122"/>
                    <a:pt x="3291" y="210"/>
                    <a:pt x="3614" y="568"/>
                  </a:cubicBezTo>
                  <a:cubicBezTo>
                    <a:pt x="4078" y="1089"/>
                    <a:pt x="3893" y="1868"/>
                    <a:pt x="3693" y="2453"/>
                  </a:cubicBezTo>
                  <a:cubicBezTo>
                    <a:pt x="3543" y="2910"/>
                    <a:pt x="3357" y="3346"/>
                    <a:pt x="3200" y="3803"/>
                  </a:cubicBezTo>
                  <a:cubicBezTo>
                    <a:pt x="3136" y="3989"/>
                    <a:pt x="3057" y="4274"/>
                    <a:pt x="2907" y="4417"/>
                  </a:cubicBezTo>
                  <a:cubicBezTo>
                    <a:pt x="2821" y="4497"/>
                    <a:pt x="2744" y="4529"/>
                    <a:pt x="2676" y="4529"/>
                  </a:cubicBezTo>
                  <a:cubicBezTo>
                    <a:pt x="2513" y="4529"/>
                    <a:pt x="2396" y="4345"/>
                    <a:pt x="2300" y="4189"/>
                  </a:cubicBezTo>
                  <a:cubicBezTo>
                    <a:pt x="1765" y="3296"/>
                    <a:pt x="1" y="347"/>
                    <a:pt x="2050" y="132"/>
                  </a:cubicBezTo>
                  <a:cubicBezTo>
                    <a:pt x="2058" y="132"/>
                    <a:pt x="2066" y="131"/>
                    <a:pt x="2074" y="129"/>
                  </a:cubicBezTo>
                  <a:lnTo>
                    <a:pt x="2074" y="129"/>
                  </a:lnTo>
                  <a:cubicBezTo>
                    <a:pt x="2155" y="125"/>
                    <a:pt x="2238" y="122"/>
                    <a:pt x="2322" y="122"/>
                  </a:cubicBezTo>
                  <a:close/>
                  <a:moveTo>
                    <a:pt x="2447" y="1"/>
                  </a:moveTo>
                  <a:cubicBezTo>
                    <a:pt x="2337" y="1"/>
                    <a:pt x="2228" y="5"/>
                    <a:pt x="2122" y="11"/>
                  </a:cubicBezTo>
                  <a:cubicBezTo>
                    <a:pt x="2110" y="11"/>
                    <a:pt x="2096" y="14"/>
                    <a:pt x="2081" y="20"/>
                  </a:cubicBezTo>
                  <a:lnTo>
                    <a:pt x="2081" y="20"/>
                  </a:lnTo>
                  <a:cubicBezTo>
                    <a:pt x="1408" y="94"/>
                    <a:pt x="858" y="423"/>
                    <a:pt x="836" y="1161"/>
                  </a:cubicBezTo>
                  <a:cubicBezTo>
                    <a:pt x="808" y="2025"/>
                    <a:pt x="1293" y="2903"/>
                    <a:pt x="1693" y="3639"/>
                  </a:cubicBezTo>
                  <a:cubicBezTo>
                    <a:pt x="1898" y="4014"/>
                    <a:pt x="2171" y="4687"/>
                    <a:pt x="2633" y="4687"/>
                  </a:cubicBezTo>
                  <a:cubicBezTo>
                    <a:pt x="2734" y="4687"/>
                    <a:pt x="2844" y="4655"/>
                    <a:pt x="2964" y="4581"/>
                  </a:cubicBezTo>
                  <a:cubicBezTo>
                    <a:pt x="3286" y="4381"/>
                    <a:pt x="3407" y="3946"/>
                    <a:pt x="3507" y="3603"/>
                  </a:cubicBezTo>
                  <a:cubicBezTo>
                    <a:pt x="3685" y="3025"/>
                    <a:pt x="3978" y="2475"/>
                    <a:pt x="4092" y="1875"/>
                  </a:cubicBezTo>
                  <a:cubicBezTo>
                    <a:pt x="4214" y="1296"/>
                    <a:pt x="4157" y="639"/>
                    <a:pt x="3621" y="282"/>
                  </a:cubicBezTo>
                  <a:cubicBezTo>
                    <a:pt x="3278" y="58"/>
                    <a:pt x="2856" y="1"/>
                    <a:pt x="2447"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9" name="Google Shape;22199;p30"/>
            <p:cNvSpPr/>
            <p:nvPr/>
          </p:nvSpPr>
          <p:spPr>
            <a:xfrm>
              <a:off x="1855665" y="2140454"/>
              <a:ext cx="85745" cy="77699"/>
            </a:xfrm>
            <a:custGeom>
              <a:rect b="b" l="l" r="r" t="t"/>
              <a:pathLst>
                <a:path extrusionOk="0" h="2337" w="2579">
                  <a:moveTo>
                    <a:pt x="1170" y="116"/>
                  </a:moveTo>
                  <a:cubicBezTo>
                    <a:pt x="1253" y="116"/>
                    <a:pt x="1339" y="129"/>
                    <a:pt x="1429" y="158"/>
                  </a:cubicBezTo>
                  <a:cubicBezTo>
                    <a:pt x="1821" y="286"/>
                    <a:pt x="2171" y="622"/>
                    <a:pt x="2243" y="1036"/>
                  </a:cubicBezTo>
                  <a:cubicBezTo>
                    <a:pt x="2321" y="1515"/>
                    <a:pt x="2021" y="2164"/>
                    <a:pt x="1471" y="2214"/>
                  </a:cubicBezTo>
                  <a:cubicBezTo>
                    <a:pt x="922" y="2214"/>
                    <a:pt x="500" y="1979"/>
                    <a:pt x="329" y="1415"/>
                  </a:cubicBezTo>
                  <a:cubicBezTo>
                    <a:pt x="165" y="860"/>
                    <a:pt x="552" y="116"/>
                    <a:pt x="1170" y="116"/>
                  </a:cubicBezTo>
                  <a:close/>
                  <a:moveTo>
                    <a:pt x="1292" y="0"/>
                  </a:moveTo>
                  <a:cubicBezTo>
                    <a:pt x="668" y="0"/>
                    <a:pt x="92" y="453"/>
                    <a:pt x="29" y="1093"/>
                  </a:cubicBezTo>
                  <a:cubicBezTo>
                    <a:pt x="0" y="1436"/>
                    <a:pt x="150" y="1793"/>
                    <a:pt x="386" y="2036"/>
                  </a:cubicBezTo>
                  <a:cubicBezTo>
                    <a:pt x="646" y="2303"/>
                    <a:pt x="981" y="2335"/>
                    <a:pt x="1339" y="2336"/>
                  </a:cubicBezTo>
                  <a:lnTo>
                    <a:pt x="1339" y="2336"/>
                  </a:lnTo>
                  <a:cubicBezTo>
                    <a:pt x="1343" y="2336"/>
                    <a:pt x="1347" y="2336"/>
                    <a:pt x="1351" y="2336"/>
                  </a:cubicBezTo>
                  <a:cubicBezTo>
                    <a:pt x="1355" y="2336"/>
                    <a:pt x="1360" y="2336"/>
                    <a:pt x="1364" y="2336"/>
                  </a:cubicBezTo>
                  <a:cubicBezTo>
                    <a:pt x="1971" y="2293"/>
                    <a:pt x="2428" y="1879"/>
                    <a:pt x="2500" y="1265"/>
                  </a:cubicBezTo>
                  <a:cubicBezTo>
                    <a:pt x="2578" y="608"/>
                    <a:pt x="1971" y="8"/>
                    <a:pt x="1321" y="1"/>
                  </a:cubicBezTo>
                  <a:cubicBezTo>
                    <a:pt x="1312" y="0"/>
                    <a:pt x="1302" y="0"/>
                    <a:pt x="1292"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0" name="Google Shape;22200;p30"/>
            <p:cNvSpPr/>
            <p:nvPr/>
          </p:nvSpPr>
          <p:spPr>
            <a:xfrm>
              <a:off x="1681121" y="2016977"/>
              <a:ext cx="177176" cy="129433"/>
            </a:xfrm>
            <a:custGeom>
              <a:rect b="b" l="l" r="r" t="t"/>
              <a:pathLst>
                <a:path extrusionOk="0" h="3893" w="5329">
                  <a:moveTo>
                    <a:pt x="2785" y="126"/>
                  </a:moveTo>
                  <a:cubicBezTo>
                    <a:pt x="2893" y="126"/>
                    <a:pt x="3003" y="145"/>
                    <a:pt x="3115" y="187"/>
                  </a:cubicBezTo>
                  <a:cubicBezTo>
                    <a:pt x="3465" y="323"/>
                    <a:pt x="3722" y="623"/>
                    <a:pt x="3915" y="930"/>
                  </a:cubicBezTo>
                  <a:cubicBezTo>
                    <a:pt x="4201" y="1372"/>
                    <a:pt x="4365" y="1879"/>
                    <a:pt x="4601" y="2358"/>
                  </a:cubicBezTo>
                  <a:cubicBezTo>
                    <a:pt x="4750" y="2679"/>
                    <a:pt x="5000" y="3008"/>
                    <a:pt x="5000" y="3379"/>
                  </a:cubicBezTo>
                  <a:cubicBezTo>
                    <a:pt x="5004" y="3663"/>
                    <a:pt x="4863" y="3745"/>
                    <a:pt x="4681" y="3745"/>
                  </a:cubicBezTo>
                  <a:cubicBezTo>
                    <a:pt x="4487" y="3745"/>
                    <a:pt x="4245" y="3652"/>
                    <a:pt x="4079" y="3608"/>
                  </a:cubicBezTo>
                  <a:cubicBezTo>
                    <a:pt x="2987" y="3308"/>
                    <a:pt x="225" y="2487"/>
                    <a:pt x="1507" y="910"/>
                  </a:cubicBezTo>
                  <a:lnTo>
                    <a:pt x="1507" y="910"/>
                  </a:lnTo>
                  <a:cubicBezTo>
                    <a:pt x="1508" y="910"/>
                    <a:pt x="1508" y="909"/>
                    <a:pt x="1509" y="908"/>
                  </a:cubicBezTo>
                  <a:lnTo>
                    <a:pt x="1509" y="908"/>
                  </a:lnTo>
                  <a:cubicBezTo>
                    <a:pt x="1509" y="908"/>
                    <a:pt x="1509" y="908"/>
                    <a:pt x="1509" y="908"/>
                  </a:cubicBezTo>
                  <a:cubicBezTo>
                    <a:pt x="1509" y="908"/>
                    <a:pt x="1509" y="908"/>
                    <a:pt x="1509" y="907"/>
                  </a:cubicBezTo>
                  <a:lnTo>
                    <a:pt x="1509" y="907"/>
                  </a:lnTo>
                  <a:cubicBezTo>
                    <a:pt x="1828" y="548"/>
                    <a:pt x="2277" y="126"/>
                    <a:pt x="2785" y="126"/>
                  </a:cubicBezTo>
                  <a:close/>
                  <a:moveTo>
                    <a:pt x="2868" y="0"/>
                  </a:moveTo>
                  <a:cubicBezTo>
                    <a:pt x="2820" y="0"/>
                    <a:pt x="2772" y="3"/>
                    <a:pt x="2722" y="9"/>
                  </a:cubicBezTo>
                  <a:cubicBezTo>
                    <a:pt x="2137" y="73"/>
                    <a:pt x="1651" y="487"/>
                    <a:pt x="1273" y="915"/>
                  </a:cubicBezTo>
                  <a:cubicBezTo>
                    <a:pt x="1273" y="915"/>
                    <a:pt x="1273" y="915"/>
                    <a:pt x="1273" y="915"/>
                  </a:cubicBezTo>
                  <a:lnTo>
                    <a:pt x="1273" y="915"/>
                  </a:lnTo>
                  <a:cubicBezTo>
                    <a:pt x="1271" y="917"/>
                    <a:pt x="1270" y="919"/>
                    <a:pt x="1268" y="921"/>
                  </a:cubicBezTo>
                  <a:lnTo>
                    <a:pt x="1268" y="921"/>
                  </a:lnTo>
                  <a:cubicBezTo>
                    <a:pt x="1" y="2488"/>
                    <a:pt x="2531" y="3337"/>
                    <a:pt x="3672" y="3665"/>
                  </a:cubicBezTo>
                  <a:cubicBezTo>
                    <a:pt x="3911" y="3736"/>
                    <a:pt x="4324" y="3893"/>
                    <a:pt x="4670" y="3893"/>
                  </a:cubicBezTo>
                  <a:cubicBezTo>
                    <a:pt x="4945" y="3893"/>
                    <a:pt x="5178" y="3795"/>
                    <a:pt x="5250" y="3479"/>
                  </a:cubicBezTo>
                  <a:cubicBezTo>
                    <a:pt x="5329" y="3115"/>
                    <a:pt x="5072" y="2715"/>
                    <a:pt x="4922" y="2401"/>
                  </a:cubicBezTo>
                  <a:cubicBezTo>
                    <a:pt x="4650" y="1894"/>
                    <a:pt x="4486" y="1344"/>
                    <a:pt x="4172" y="858"/>
                  </a:cubicBezTo>
                  <a:cubicBezTo>
                    <a:pt x="3862" y="384"/>
                    <a:pt x="3437" y="0"/>
                    <a:pt x="286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1" name="Google Shape;22201;p30"/>
            <p:cNvSpPr/>
            <p:nvPr/>
          </p:nvSpPr>
          <p:spPr>
            <a:xfrm>
              <a:off x="1673874" y="2139922"/>
              <a:ext cx="179204" cy="105561"/>
            </a:xfrm>
            <a:custGeom>
              <a:rect b="b" l="l" r="r" t="t"/>
              <a:pathLst>
                <a:path extrusionOk="0" h="3175" w="5390">
                  <a:moveTo>
                    <a:pt x="1485" y="114"/>
                  </a:moveTo>
                  <a:cubicBezTo>
                    <a:pt x="1994" y="114"/>
                    <a:pt x="2564" y="361"/>
                    <a:pt x="2976" y="524"/>
                  </a:cubicBezTo>
                  <a:cubicBezTo>
                    <a:pt x="3455" y="709"/>
                    <a:pt x="5390" y="1231"/>
                    <a:pt x="4262" y="1895"/>
                  </a:cubicBezTo>
                  <a:cubicBezTo>
                    <a:pt x="3629" y="2267"/>
                    <a:pt x="2323" y="3051"/>
                    <a:pt x="1386" y="3051"/>
                  </a:cubicBezTo>
                  <a:cubicBezTo>
                    <a:pt x="831" y="3051"/>
                    <a:pt x="407" y="2777"/>
                    <a:pt x="327" y="1980"/>
                  </a:cubicBezTo>
                  <a:cubicBezTo>
                    <a:pt x="291" y="1459"/>
                    <a:pt x="320" y="824"/>
                    <a:pt x="705" y="424"/>
                  </a:cubicBezTo>
                  <a:cubicBezTo>
                    <a:pt x="917" y="196"/>
                    <a:pt x="1191" y="114"/>
                    <a:pt x="1485" y="114"/>
                  </a:cubicBezTo>
                  <a:close/>
                  <a:moveTo>
                    <a:pt x="1589" y="1"/>
                  </a:moveTo>
                  <a:cubicBezTo>
                    <a:pt x="420" y="1"/>
                    <a:pt x="0" y="985"/>
                    <a:pt x="70" y="2052"/>
                  </a:cubicBezTo>
                  <a:cubicBezTo>
                    <a:pt x="70" y="2054"/>
                    <a:pt x="70" y="2057"/>
                    <a:pt x="71" y="2059"/>
                  </a:cubicBezTo>
                  <a:lnTo>
                    <a:pt x="71" y="2059"/>
                  </a:lnTo>
                  <a:cubicBezTo>
                    <a:pt x="159" y="2896"/>
                    <a:pt x="642" y="3175"/>
                    <a:pt x="1249" y="3175"/>
                  </a:cubicBezTo>
                  <a:cubicBezTo>
                    <a:pt x="2087" y="3175"/>
                    <a:pt x="3162" y="2643"/>
                    <a:pt x="3762" y="2316"/>
                  </a:cubicBezTo>
                  <a:cubicBezTo>
                    <a:pt x="4183" y="2080"/>
                    <a:pt x="5383" y="1573"/>
                    <a:pt x="4619" y="995"/>
                  </a:cubicBezTo>
                  <a:cubicBezTo>
                    <a:pt x="4290" y="745"/>
                    <a:pt x="3862" y="681"/>
                    <a:pt x="3483" y="531"/>
                  </a:cubicBezTo>
                  <a:cubicBezTo>
                    <a:pt x="2905" y="302"/>
                    <a:pt x="2305" y="31"/>
                    <a:pt x="1677" y="2"/>
                  </a:cubicBezTo>
                  <a:cubicBezTo>
                    <a:pt x="1647" y="1"/>
                    <a:pt x="1618" y="1"/>
                    <a:pt x="1589"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2" name="Google Shape;22202;p30"/>
            <p:cNvSpPr/>
            <p:nvPr/>
          </p:nvSpPr>
          <p:spPr>
            <a:xfrm>
              <a:off x="1720884" y="2226562"/>
              <a:ext cx="152373" cy="140238"/>
            </a:xfrm>
            <a:custGeom>
              <a:rect b="b" l="l" r="r" t="t"/>
              <a:pathLst>
                <a:path extrusionOk="0" h="4218" w="4583">
                  <a:moveTo>
                    <a:pt x="3567" y="125"/>
                  </a:moveTo>
                  <a:cubicBezTo>
                    <a:pt x="3927" y="125"/>
                    <a:pt x="3995" y="476"/>
                    <a:pt x="3883" y="903"/>
                  </a:cubicBezTo>
                  <a:cubicBezTo>
                    <a:pt x="3697" y="1617"/>
                    <a:pt x="3490" y="2352"/>
                    <a:pt x="3162" y="3009"/>
                  </a:cubicBezTo>
                  <a:cubicBezTo>
                    <a:pt x="2990" y="3345"/>
                    <a:pt x="2798" y="3702"/>
                    <a:pt x="2490" y="3923"/>
                  </a:cubicBezTo>
                  <a:cubicBezTo>
                    <a:pt x="2344" y="4038"/>
                    <a:pt x="2196" y="4086"/>
                    <a:pt x="2048" y="4086"/>
                  </a:cubicBezTo>
                  <a:cubicBezTo>
                    <a:pt x="1785" y="4086"/>
                    <a:pt x="1527" y="3935"/>
                    <a:pt x="1298" y="3752"/>
                  </a:cubicBezTo>
                  <a:cubicBezTo>
                    <a:pt x="798" y="3316"/>
                    <a:pt x="255" y="2666"/>
                    <a:pt x="527" y="1952"/>
                  </a:cubicBezTo>
                  <a:cubicBezTo>
                    <a:pt x="770" y="1310"/>
                    <a:pt x="1519" y="988"/>
                    <a:pt x="2112" y="724"/>
                  </a:cubicBezTo>
                  <a:cubicBezTo>
                    <a:pt x="2476" y="567"/>
                    <a:pt x="2833" y="360"/>
                    <a:pt x="3205" y="210"/>
                  </a:cubicBezTo>
                  <a:cubicBezTo>
                    <a:pt x="3349" y="152"/>
                    <a:pt x="3469" y="125"/>
                    <a:pt x="3567" y="125"/>
                  </a:cubicBezTo>
                  <a:close/>
                  <a:moveTo>
                    <a:pt x="3701" y="0"/>
                  </a:moveTo>
                  <a:cubicBezTo>
                    <a:pt x="3462" y="0"/>
                    <a:pt x="3205" y="100"/>
                    <a:pt x="2997" y="196"/>
                  </a:cubicBezTo>
                  <a:cubicBezTo>
                    <a:pt x="2548" y="396"/>
                    <a:pt x="2091" y="610"/>
                    <a:pt x="1641" y="824"/>
                  </a:cubicBezTo>
                  <a:cubicBezTo>
                    <a:pt x="1119" y="1074"/>
                    <a:pt x="498" y="1417"/>
                    <a:pt x="277" y="1995"/>
                  </a:cubicBezTo>
                  <a:cubicBezTo>
                    <a:pt x="1" y="2710"/>
                    <a:pt x="545" y="3382"/>
                    <a:pt x="1048" y="3839"/>
                  </a:cubicBezTo>
                  <a:lnTo>
                    <a:pt x="1048" y="3839"/>
                  </a:lnTo>
                  <a:cubicBezTo>
                    <a:pt x="1048" y="3844"/>
                    <a:pt x="1051" y="3848"/>
                    <a:pt x="1055" y="3852"/>
                  </a:cubicBezTo>
                  <a:cubicBezTo>
                    <a:pt x="1373" y="4109"/>
                    <a:pt x="1667" y="4218"/>
                    <a:pt x="1936" y="4218"/>
                  </a:cubicBezTo>
                  <a:cubicBezTo>
                    <a:pt x="2905" y="4218"/>
                    <a:pt x="3551" y="2812"/>
                    <a:pt x="3847" y="1895"/>
                  </a:cubicBezTo>
                  <a:cubicBezTo>
                    <a:pt x="3990" y="1467"/>
                    <a:pt x="4583" y="217"/>
                    <a:pt x="3890" y="24"/>
                  </a:cubicBezTo>
                  <a:cubicBezTo>
                    <a:pt x="3829" y="7"/>
                    <a:pt x="3766" y="0"/>
                    <a:pt x="3701"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3" name="Google Shape;22203;p30"/>
            <p:cNvSpPr/>
            <p:nvPr/>
          </p:nvSpPr>
          <p:spPr>
            <a:xfrm>
              <a:off x="1848550" y="2246277"/>
              <a:ext cx="140105" cy="155598"/>
            </a:xfrm>
            <a:custGeom>
              <a:rect b="b" l="l" r="r" t="t"/>
              <a:pathLst>
                <a:path extrusionOk="0" h="4680" w="4214">
                  <a:moveTo>
                    <a:pt x="1533" y="159"/>
                  </a:moveTo>
                  <a:cubicBezTo>
                    <a:pt x="1697" y="159"/>
                    <a:pt x="1812" y="345"/>
                    <a:pt x="1914" y="502"/>
                  </a:cubicBezTo>
                  <a:cubicBezTo>
                    <a:pt x="2449" y="1395"/>
                    <a:pt x="4213" y="4337"/>
                    <a:pt x="2164" y="4551"/>
                  </a:cubicBezTo>
                  <a:cubicBezTo>
                    <a:pt x="2159" y="4552"/>
                    <a:pt x="2154" y="4553"/>
                    <a:pt x="2149" y="4553"/>
                  </a:cubicBezTo>
                  <a:lnTo>
                    <a:pt x="2149" y="4553"/>
                  </a:lnTo>
                  <a:cubicBezTo>
                    <a:pt x="2064" y="4559"/>
                    <a:pt x="1977" y="4562"/>
                    <a:pt x="1888" y="4562"/>
                  </a:cubicBezTo>
                  <a:cubicBezTo>
                    <a:pt x="1420" y="4562"/>
                    <a:pt x="923" y="4474"/>
                    <a:pt x="600" y="4116"/>
                  </a:cubicBezTo>
                  <a:cubicBezTo>
                    <a:pt x="136" y="3601"/>
                    <a:pt x="321" y="2823"/>
                    <a:pt x="521" y="2230"/>
                  </a:cubicBezTo>
                  <a:cubicBezTo>
                    <a:pt x="671" y="1781"/>
                    <a:pt x="857" y="1338"/>
                    <a:pt x="1007" y="888"/>
                  </a:cubicBezTo>
                  <a:cubicBezTo>
                    <a:pt x="1071" y="695"/>
                    <a:pt x="1150" y="410"/>
                    <a:pt x="1307" y="267"/>
                  </a:cubicBezTo>
                  <a:cubicBezTo>
                    <a:pt x="1392" y="190"/>
                    <a:pt x="1466" y="159"/>
                    <a:pt x="1533" y="159"/>
                  </a:cubicBezTo>
                  <a:close/>
                  <a:moveTo>
                    <a:pt x="1585" y="0"/>
                  </a:moveTo>
                  <a:cubicBezTo>
                    <a:pt x="1483" y="0"/>
                    <a:pt x="1372" y="33"/>
                    <a:pt x="1250" y="110"/>
                  </a:cubicBezTo>
                  <a:cubicBezTo>
                    <a:pt x="928" y="302"/>
                    <a:pt x="800" y="745"/>
                    <a:pt x="707" y="1074"/>
                  </a:cubicBezTo>
                  <a:cubicBezTo>
                    <a:pt x="529" y="1652"/>
                    <a:pt x="236" y="2209"/>
                    <a:pt x="114" y="2802"/>
                  </a:cubicBezTo>
                  <a:cubicBezTo>
                    <a:pt x="0" y="3387"/>
                    <a:pt x="50" y="4037"/>
                    <a:pt x="586" y="4394"/>
                  </a:cubicBezTo>
                  <a:cubicBezTo>
                    <a:pt x="946" y="4627"/>
                    <a:pt x="1382" y="4679"/>
                    <a:pt x="1802" y="4679"/>
                  </a:cubicBezTo>
                  <a:cubicBezTo>
                    <a:pt x="1892" y="4679"/>
                    <a:pt x="1982" y="4677"/>
                    <a:pt x="2071" y="4673"/>
                  </a:cubicBezTo>
                  <a:lnTo>
                    <a:pt x="2071" y="4673"/>
                  </a:lnTo>
                  <a:cubicBezTo>
                    <a:pt x="2076" y="4674"/>
                    <a:pt x="2081" y="4674"/>
                    <a:pt x="2087" y="4674"/>
                  </a:cubicBezTo>
                  <a:cubicBezTo>
                    <a:pt x="2095" y="4674"/>
                    <a:pt x="2104" y="4673"/>
                    <a:pt x="2114" y="4673"/>
                  </a:cubicBezTo>
                  <a:cubicBezTo>
                    <a:pt x="2792" y="4601"/>
                    <a:pt x="3356" y="4266"/>
                    <a:pt x="3378" y="3530"/>
                  </a:cubicBezTo>
                  <a:cubicBezTo>
                    <a:pt x="3399" y="2659"/>
                    <a:pt x="2921" y="1788"/>
                    <a:pt x="2521" y="1045"/>
                  </a:cubicBezTo>
                  <a:cubicBezTo>
                    <a:pt x="2316" y="671"/>
                    <a:pt x="2045" y="0"/>
                    <a:pt x="1585"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4" name="Google Shape;22204;p30"/>
            <p:cNvSpPr/>
            <p:nvPr/>
          </p:nvSpPr>
          <p:spPr>
            <a:xfrm>
              <a:off x="1934226" y="2220944"/>
              <a:ext cx="177442" cy="129466"/>
            </a:xfrm>
            <a:custGeom>
              <a:rect b="b" l="l" r="r" t="t"/>
              <a:pathLst>
                <a:path extrusionOk="0" h="3894" w="5337">
                  <a:moveTo>
                    <a:pt x="650" y="152"/>
                  </a:moveTo>
                  <a:cubicBezTo>
                    <a:pt x="843" y="152"/>
                    <a:pt x="1085" y="245"/>
                    <a:pt x="1251" y="293"/>
                  </a:cubicBezTo>
                  <a:cubicBezTo>
                    <a:pt x="2350" y="586"/>
                    <a:pt x="5107" y="1407"/>
                    <a:pt x="3821" y="2985"/>
                  </a:cubicBezTo>
                  <a:cubicBezTo>
                    <a:pt x="3821" y="2985"/>
                    <a:pt x="3821" y="2985"/>
                    <a:pt x="3821" y="2985"/>
                  </a:cubicBezTo>
                  <a:lnTo>
                    <a:pt x="3821" y="2985"/>
                  </a:lnTo>
                  <a:cubicBezTo>
                    <a:pt x="3821" y="2986"/>
                    <a:pt x="3820" y="2987"/>
                    <a:pt x="3820" y="2987"/>
                  </a:cubicBezTo>
                  <a:lnTo>
                    <a:pt x="3820" y="2987"/>
                  </a:lnTo>
                  <a:cubicBezTo>
                    <a:pt x="3507" y="3346"/>
                    <a:pt x="3054" y="3768"/>
                    <a:pt x="2545" y="3768"/>
                  </a:cubicBezTo>
                  <a:cubicBezTo>
                    <a:pt x="2437" y="3768"/>
                    <a:pt x="2327" y="3749"/>
                    <a:pt x="2215" y="3707"/>
                  </a:cubicBezTo>
                  <a:cubicBezTo>
                    <a:pt x="1872" y="3578"/>
                    <a:pt x="1608" y="3271"/>
                    <a:pt x="1422" y="2971"/>
                  </a:cubicBezTo>
                  <a:cubicBezTo>
                    <a:pt x="1136" y="2521"/>
                    <a:pt x="965" y="2014"/>
                    <a:pt x="736" y="1543"/>
                  </a:cubicBezTo>
                  <a:cubicBezTo>
                    <a:pt x="579" y="1221"/>
                    <a:pt x="337" y="886"/>
                    <a:pt x="337" y="515"/>
                  </a:cubicBezTo>
                  <a:cubicBezTo>
                    <a:pt x="330" y="234"/>
                    <a:pt x="469" y="152"/>
                    <a:pt x="650" y="152"/>
                  </a:cubicBezTo>
                  <a:close/>
                  <a:moveTo>
                    <a:pt x="664" y="1"/>
                  </a:moveTo>
                  <a:cubicBezTo>
                    <a:pt x="389" y="1"/>
                    <a:pt x="156" y="99"/>
                    <a:pt x="87" y="415"/>
                  </a:cubicBezTo>
                  <a:cubicBezTo>
                    <a:pt x="1" y="779"/>
                    <a:pt x="265" y="1186"/>
                    <a:pt x="415" y="1493"/>
                  </a:cubicBezTo>
                  <a:cubicBezTo>
                    <a:pt x="679" y="2007"/>
                    <a:pt x="851" y="2557"/>
                    <a:pt x="1165" y="3042"/>
                  </a:cubicBezTo>
                  <a:cubicBezTo>
                    <a:pt x="1468" y="3510"/>
                    <a:pt x="1893" y="3893"/>
                    <a:pt x="2462" y="3893"/>
                  </a:cubicBezTo>
                  <a:cubicBezTo>
                    <a:pt x="2509" y="3893"/>
                    <a:pt x="2558" y="3891"/>
                    <a:pt x="2607" y="3885"/>
                  </a:cubicBezTo>
                  <a:cubicBezTo>
                    <a:pt x="3200" y="3828"/>
                    <a:pt x="3679" y="3407"/>
                    <a:pt x="4064" y="2978"/>
                  </a:cubicBezTo>
                  <a:cubicBezTo>
                    <a:pt x="4066" y="2976"/>
                    <a:pt x="4067" y="2974"/>
                    <a:pt x="4069" y="2972"/>
                  </a:cubicBezTo>
                  <a:lnTo>
                    <a:pt x="4069" y="2972"/>
                  </a:lnTo>
                  <a:cubicBezTo>
                    <a:pt x="5336" y="1405"/>
                    <a:pt x="2806" y="557"/>
                    <a:pt x="1665" y="229"/>
                  </a:cubicBezTo>
                  <a:cubicBezTo>
                    <a:pt x="1426" y="157"/>
                    <a:pt x="1011" y="1"/>
                    <a:pt x="66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5" name="Google Shape;22205;p30"/>
            <p:cNvSpPr/>
            <p:nvPr/>
          </p:nvSpPr>
          <p:spPr>
            <a:xfrm>
              <a:off x="1938980" y="2121670"/>
              <a:ext cx="180168" cy="106060"/>
            </a:xfrm>
            <a:custGeom>
              <a:rect b="b" l="l" r="r" t="t"/>
              <a:pathLst>
                <a:path extrusionOk="0" h="3190" w="5419">
                  <a:moveTo>
                    <a:pt x="4012" y="107"/>
                  </a:moveTo>
                  <a:cubicBezTo>
                    <a:pt x="4274" y="107"/>
                    <a:pt x="4517" y="175"/>
                    <a:pt x="4714" y="351"/>
                  </a:cubicBezTo>
                  <a:cubicBezTo>
                    <a:pt x="5021" y="616"/>
                    <a:pt x="5071" y="1044"/>
                    <a:pt x="5078" y="1423"/>
                  </a:cubicBezTo>
                  <a:cubicBezTo>
                    <a:pt x="5107" y="2072"/>
                    <a:pt x="4942" y="2886"/>
                    <a:pt x="4192" y="3044"/>
                  </a:cubicBezTo>
                  <a:cubicBezTo>
                    <a:pt x="4192" y="3044"/>
                    <a:pt x="4192" y="3044"/>
                    <a:pt x="4192" y="3044"/>
                  </a:cubicBezTo>
                  <a:lnTo>
                    <a:pt x="4192" y="3044"/>
                  </a:lnTo>
                  <a:cubicBezTo>
                    <a:pt x="4106" y="3055"/>
                    <a:pt x="4021" y="3060"/>
                    <a:pt x="3936" y="3060"/>
                  </a:cubicBezTo>
                  <a:cubicBezTo>
                    <a:pt x="3287" y="3060"/>
                    <a:pt x="2665" y="2749"/>
                    <a:pt x="2072" y="2515"/>
                  </a:cubicBezTo>
                  <a:cubicBezTo>
                    <a:pt x="1729" y="2387"/>
                    <a:pt x="1279" y="2329"/>
                    <a:pt x="993" y="2072"/>
                  </a:cubicBezTo>
                  <a:cubicBezTo>
                    <a:pt x="579" y="1694"/>
                    <a:pt x="958" y="1401"/>
                    <a:pt x="1293" y="1208"/>
                  </a:cubicBezTo>
                  <a:cubicBezTo>
                    <a:pt x="1629" y="1008"/>
                    <a:pt x="1965" y="823"/>
                    <a:pt x="2314" y="651"/>
                  </a:cubicBezTo>
                  <a:cubicBezTo>
                    <a:pt x="2754" y="444"/>
                    <a:pt x="3428" y="107"/>
                    <a:pt x="4012" y="107"/>
                  </a:cubicBezTo>
                  <a:close/>
                  <a:moveTo>
                    <a:pt x="4155" y="0"/>
                  </a:moveTo>
                  <a:cubicBezTo>
                    <a:pt x="4098" y="0"/>
                    <a:pt x="4039" y="3"/>
                    <a:pt x="3978" y="9"/>
                  </a:cubicBezTo>
                  <a:cubicBezTo>
                    <a:pt x="3157" y="80"/>
                    <a:pt x="2357" y="480"/>
                    <a:pt x="1643" y="873"/>
                  </a:cubicBezTo>
                  <a:cubicBezTo>
                    <a:pt x="1208" y="1115"/>
                    <a:pt x="1" y="1644"/>
                    <a:pt x="815" y="2222"/>
                  </a:cubicBezTo>
                  <a:cubicBezTo>
                    <a:pt x="1200" y="2494"/>
                    <a:pt x="1729" y="2587"/>
                    <a:pt x="2164" y="2758"/>
                  </a:cubicBezTo>
                  <a:cubicBezTo>
                    <a:pt x="2713" y="2974"/>
                    <a:pt x="3272" y="3189"/>
                    <a:pt x="3860" y="3189"/>
                  </a:cubicBezTo>
                  <a:cubicBezTo>
                    <a:pt x="3953" y="3189"/>
                    <a:pt x="4048" y="3184"/>
                    <a:pt x="4143" y="3172"/>
                  </a:cubicBezTo>
                  <a:cubicBezTo>
                    <a:pt x="4170" y="3166"/>
                    <a:pt x="4196" y="3154"/>
                    <a:pt x="4219" y="3140"/>
                  </a:cubicBezTo>
                  <a:lnTo>
                    <a:pt x="4219" y="3140"/>
                  </a:lnTo>
                  <a:cubicBezTo>
                    <a:pt x="5143" y="2911"/>
                    <a:pt x="5419" y="2041"/>
                    <a:pt x="5342" y="1137"/>
                  </a:cubicBezTo>
                  <a:cubicBezTo>
                    <a:pt x="5276" y="392"/>
                    <a:pt x="4839" y="0"/>
                    <a:pt x="4155"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206" name="Google Shape;22206;p30"/>
          <p:cNvGrpSpPr/>
          <p:nvPr/>
        </p:nvGrpSpPr>
        <p:grpSpPr>
          <a:xfrm>
            <a:off x="5647981" y="3084519"/>
            <a:ext cx="289874" cy="272174"/>
            <a:chOff x="1627761" y="1934160"/>
            <a:chExt cx="520888" cy="489170"/>
          </a:xfrm>
        </p:grpSpPr>
        <p:sp>
          <p:nvSpPr>
            <p:cNvPr id="22207" name="Google Shape;22207;p30"/>
            <p:cNvSpPr/>
            <p:nvPr/>
          </p:nvSpPr>
          <p:spPr>
            <a:xfrm>
              <a:off x="1712739" y="1993970"/>
              <a:ext cx="369679" cy="369945"/>
            </a:xfrm>
            <a:custGeom>
              <a:rect b="b" l="l" r="r" t="t"/>
              <a:pathLst>
                <a:path extrusionOk="0" h="11127" w="11119">
                  <a:moveTo>
                    <a:pt x="5556" y="1"/>
                  </a:moveTo>
                  <a:cubicBezTo>
                    <a:pt x="2486" y="1"/>
                    <a:pt x="1" y="2493"/>
                    <a:pt x="1" y="5563"/>
                  </a:cubicBezTo>
                  <a:cubicBezTo>
                    <a:pt x="1" y="8634"/>
                    <a:pt x="1700" y="11126"/>
                    <a:pt x="5556" y="11126"/>
                  </a:cubicBezTo>
                  <a:cubicBezTo>
                    <a:pt x="8627" y="11126"/>
                    <a:pt x="11119" y="9055"/>
                    <a:pt x="11119" y="5563"/>
                  </a:cubicBezTo>
                  <a:cubicBezTo>
                    <a:pt x="11119" y="2493"/>
                    <a:pt x="9119" y="1"/>
                    <a:pt x="5556" y="1"/>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8" name="Google Shape;22208;p30"/>
            <p:cNvSpPr/>
            <p:nvPr/>
          </p:nvSpPr>
          <p:spPr>
            <a:xfrm>
              <a:off x="1711076" y="1992541"/>
              <a:ext cx="372771" cy="372804"/>
            </a:xfrm>
            <a:custGeom>
              <a:rect b="b" l="l" r="r" t="t"/>
              <a:pathLst>
                <a:path extrusionOk="0" h="11213" w="11212">
                  <a:moveTo>
                    <a:pt x="5606" y="94"/>
                  </a:moveTo>
                  <a:cubicBezTo>
                    <a:pt x="8905" y="94"/>
                    <a:pt x="11126" y="2315"/>
                    <a:pt x="11126" y="5606"/>
                  </a:cubicBezTo>
                  <a:cubicBezTo>
                    <a:pt x="11126" y="8856"/>
                    <a:pt x="8855" y="11119"/>
                    <a:pt x="5606" y="11119"/>
                  </a:cubicBezTo>
                  <a:cubicBezTo>
                    <a:pt x="2157" y="11119"/>
                    <a:pt x="93" y="9063"/>
                    <a:pt x="93" y="5606"/>
                  </a:cubicBezTo>
                  <a:cubicBezTo>
                    <a:pt x="93" y="2564"/>
                    <a:pt x="2564" y="94"/>
                    <a:pt x="5606" y="94"/>
                  </a:cubicBezTo>
                  <a:close/>
                  <a:moveTo>
                    <a:pt x="5606" y="1"/>
                  </a:moveTo>
                  <a:cubicBezTo>
                    <a:pt x="2521" y="1"/>
                    <a:pt x="1" y="2522"/>
                    <a:pt x="1" y="5606"/>
                  </a:cubicBezTo>
                  <a:cubicBezTo>
                    <a:pt x="1" y="9113"/>
                    <a:pt x="2100" y="11212"/>
                    <a:pt x="5606" y="11212"/>
                  </a:cubicBezTo>
                  <a:cubicBezTo>
                    <a:pt x="8905" y="11212"/>
                    <a:pt x="11212" y="8913"/>
                    <a:pt x="11212" y="5606"/>
                  </a:cubicBezTo>
                  <a:cubicBezTo>
                    <a:pt x="11212" y="2250"/>
                    <a:pt x="8962" y="1"/>
                    <a:pt x="560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9" name="Google Shape;22209;p30"/>
            <p:cNvSpPr/>
            <p:nvPr/>
          </p:nvSpPr>
          <p:spPr>
            <a:xfrm>
              <a:off x="1627761" y="1937285"/>
              <a:ext cx="518528" cy="483153"/>
            </a:xfrm>
            <a:custGeom>
              <a:rect b="b" l="l" r="r" t="t"/>
              <a:pathLst>
                <a:path extrusionOk="0" h="14532" w="15596">
                  <a:moveTo>
                    <a:pt x="7664" y="910"/>
                  </a:moveTo>
                  <a:cubicBezTo>
                    <a:pt x="8393" y="910"/>
                    <a:pt x="9179" y="1130"/>
                    <a:pt x="9312" y="1970"/>
                  </a:cubicBezTo>
                  <a:cubicBezTo>
                    <a:pt x="9433" y="2698"/>
                    <a:pt x="8990" y="3619"/>
                    <a:pt x="8741" y="4276"/>
                  </a:cubicBezTo>
                  <a:cubicBezTo>
                    <a:pt x="8635" y="4616"/>
                    <a:pt x="8424" y="5464"/>
                    <a:pt x="7970" y="5464"/>
                  </a:cubicBezTo>
                  <a:cubicBezTo>
                    <a:pt x="7870" y="5464"/>
                    <a:pt x="7759" y="5423"/>
                    <a:pt x="7634" y="5326"/>
                  </a:cubicBezTo>
                  <a:cubicBezTo>
                    <a:pt x="7034" y="4305"/>
                    <a:pt x="5034" y="1113"/>
                    <a:pt x="7384" y="920"/>
                  </a:cubicBezTo>
                  <a:cubicBezTo>
                    <a:pt x="7475" y="914"/>
                    <a:pt x="7569" y="910"/>
                    <a:pt x="7664" y="910"/>
                  </a:cubicBezTo>
                  <a:close/>
                  <a:moveTo>
                    <a:pt x="11350" y="1967"/>
                  </a:moveTo>
                  <a:cubicBezTo>
                    <a:pt x="11600" y="1967"/>
                    <a:pt x="11874" y="2078"/>
                    <a:pt x="12175" y="2334"/>
                  </a:cubicBezTo>
                  <a:cubicBezTo>
                    <a:pt x="12782" y="2848"/>
                    <a:pt x="13361" y="3655"/>
                    <a:pt x="12804" y="4441"/>
                  </a:cubicBezTo>
                  <a:cubicBezTo>
                    <a:pt x="12375" y="5048"/>
                    <a:pt x="11411" y="5376"/>
                    <a:pt x="10769" y="5669"/>
                  </a:cubicBezTo>
                  <a:cubicBezTo>
                    <a:pt x="10532" y="5796"/>
                    <a:pt x="10055" y="6081"/>
                    <a:pt x="9695" y="6081"/>
                  </a:cubicBezTo>
                  <a:cubicBezTo>
                    <a:pt x="9466" y="6081"/>
                    <a:pt x="9285" y="5966"/>
                    <a:pt x="9240" y="5626"/>
                  </a:cubicBezTo>
                  <a:cubicBezTo>
                    <a:pt x="9484" y="4669"/>
                    <a:pt x="10113" y="1967"/>
                    <a:pt x="11350" y="1967"/>
                  </a:cubicBezTo>
                  <a:close/>
                  <a:moveTo>
                    <a:pt x="4424" y="2461"/>
                  </a:moveTo>
                  <a:cubicBezTo>
                    <a:pt x="4646" y="2461"/>
                    <a:pt x="4873" y="2529"/>
                    <a:pt x="5099" y="2691"/>
                  </a:cubicBezTo>
                  <a:cubicBezTo>
                    <a:pt x="5706" y="3120"/>
                    <a:pt x="6034" y="4084"/>
                    <a:pt x="6327" y="4726"/>
                  </a:cubicBezTo>
                  <a:cubicBezTo>
                    <a:pt x="6534" y="5112"/>
                    <a:pt x="7162" y="6133"/>
                    <a:pt x="6284" y="6254"/>
                  </a:cubicBezTo>
                  <a:cubicBezTo>
                    <a:pt x="5142" y="5955"/>
                    <a:pt x="1471" y="5112"/>
                    <a:pt x="2992" y="3312"/>
                  </a:cubicBezTo>
                  <a:cubicBezTo>
                    <a:pt x="3359" y="2880"/>
                    <a:pt x="3874" y="2461"/>
                    <a:pt x="4424" y="2461"/>
                  </a:cubicBezTo>
                  <a:close/>
                  <a:moveTo>
                    <a:pt x="8097" y="6157"/>
                  </a:moveTo>
                  <a:cubicBezTo>
                    <a:pt x="8154" y="6157"/>
                    <a:pt x="8211" y="6161"/>
                    <a:pt x="8269" y="6169"/>
                  </a:cubicBezTo>
                  <a:cubicBezTo>
                    <a:pt x="8362" y="6190"/>
                    <a:pt x="8526" y="6269"/>
                    <a:pt x="8598" y="6304"/>
                  </a:cubicBezTo>
                  <a:cubicBezTo>
                    <a:pt x="8748" y="6354"/>
                    <a:pt x="8898" y="6519"/>
                    <a:pt x="8955" y="6569"/>
                  </a:cubicBezTo>
                  <a:cubicBezTo>
                    <a:pt x="9098" y="6726"/>
                    <a:pt x="9233" y="6961"/>
                    <a:pt x="9240" y="7176"/>
                  </a:cubicBezTo>
                  <a:cubicBezTo>
                    <a:pt x="9269" y="7740"/>
                    <a:pt x="8898" y="8375"/>
                    <a:pt x="8276" y="8375"/>
                  </a:cubicBezTo>
                  <a:cubicBezTo>
                    <a:pt x="8252" y="8375"/>
                    <a:pt x="8227" y="8375"/>
                    <a:pt x="8204" y="8375"/>
                  </a:cubicBezTo>
                  <a:cubicBezTo>
                    <a:pt x="7965" y="8375"/>
                    <a:pt x="7763" y="8369"/>
                    <a:pt x="7555" y="8240"/>
                  </a:cubicBezTo>
                  <a:cubicBezTo>
                    <a:pt x="7327" y="8097"/>
                    <a:pt x="7134" y="7797"/>
                    <a:pt x="7062" y="7554"/>
                  </a:cubicBezTo>
                  <a:cubicBezTo>
                    <a:pt x="6884" y="7011"/>
                    <a:pt x="7234" y="6426"/>
                    <a:pt x="7684" y="6240"/>
                  </a:cubicBezTo>
                  <a:cubicBezTo>
                    <a:pt x="7812" y="6184"/>
                    <a:pt x="7952" y="6157"/>
                    <a:pt x="8097" y="6157"/>
                  </a:cubicBezTo>
                  <a:close/>
                  <a:moveTo>
                    <a:pt x="13478" y="5611"/>
                  </a:moveTo>
                  <a:cubicBezTo>
                    <a:pt x="14063" y="5611"/>
                    <a:pt x="14502" y="5899"/>
                    <a:pt x="14567" y="6726"/>
                  </a:cubicBezTo>
                  <a:cubicBezTo>
                    <a:pt x="14632" y="7511"/>
                    <a:pt x="14482" y="8490"/>
                    <a:pt x="13525" y="8654"/>
                  </a:cubicBezTo>
                  <a:cubicBezTo>
                    <a:pt x="13438" y="8668"/>
                    <a:pt x="13349" y="8675"/>
                    <a:pt x="13257" y="8675"/>
                  </a:cubicBezTo>
                  <a:cubicBezTo>
                    <a:pt x="12577" y="8675"/>
                    <a:pt x="11797" y="8309"/>
                    <a:pt x="11211" y="8083"/>
                  </a:cubicBezTo>
                  <a:cubicBezTo>
                    <a:pt x="10804" y="7954"/>
                    <a:pt x="9633" y="7668"/>
                    <a:pt x="10169" y="6976"/>
                  </a:cubicBezTo>
                  <a:cubicBezTo>
                    <a:pt x="10826" y="6587"/>
                    <a:pt x="12400" y="5611"/>
                    <a:pt x="13478" y="5611"/>
                  </a:cubicBezTo>
                  <a:close/>
                  <a:moveTo>
                    <a:pt x="2894" y="6155"/>
                  </a:moveTo>
                  <a:cubicBezTo>
                    <a:pt x="3570" y="6155"/>
                    <a:pt x="4355" y="6520"/>
                    <a:pt x="4934" y="6747"/>
                  </a:cubicBezTo>
                  <a:cubicBezTo>
                    <a:pt x="5349" y="6876"/>
                    <a:pt x="6520" y="7161"/>
                    <a:pt x="5984" y="7854"/>
                  </a:cubicBezTo>
                  <a:cubicBezTo>
                    <a:pt x="5327" y="8243"/>
                    <a:pt x="3755" y="9219"/>
                    <a:pt x="2676" y="9219"/>
                  </a:cubicBezTo>
                  <a:cubicBezTo>
                    <a:pt x="2090" y="9219"/>
                    <a:pt x="1649" y="8931"/>
                    <a:pt x="1578" y="8104"/>
                  </a:cubicBezTo>
                  <a:cubicBezTo>
                    <a:pt x="1514" y="7311"/>
                    <a:pt x="1678" y="6333"/>
                    <a:pt x="2628" y="6176"/>
                  </a:cubicBezTo>
                  <a:cubicBezTo>
                    <a:pt x="2714" y="6162"/>
                    <a:pt x="2803" y="6155"/>
                    <a:pt x="2894" y="6155"/>
                  </a:cubicBezTo>
                  <a:close/>
                  <a:moveTo>
                    <a:pt x="9876" y="8575"/>
                  </a:moveTo>
                  <a:cubicBezTo>
                    <a:pt x="11018" y="8868"/>
                    <a:pt x="14682" y="9725"/>
                    <a:pt x="13168" y="11510"/>
                  </a:cubicBezTo>
                  <a:cubicBezTo>
                    <a:pt x="12796" y="11943"/>
                    <a:pt x="12283" y="12361"/>
                    <a:pt x="11734" y="12361"/>
                  </a:cubicBezTo>
                  <a:cubicBezTo>
                    <a:pt x="11513" y="12361"/>
                    <a:pt x="11287" y="12293"/>
                    <a:pt x="11061" y="12131"/>
                  </a:cubicBezTo>
                  <a:cubicBezTo>
                    <a:pt x="10454" y="11703"/>
                    <a:pt x="10126" y="10739"/>
                    <a:pt x="9826" y="10096"/>
                  </a:cubicBezTo>
                  <a:cubicBezTo>
                    <a:pt x="9626" y="9718"/>
                    <a:pt x="8998" y="8689"/>
                    <a:pt x="9876" y="8575"/>
                  </a:cubicBezTo>
                  <a:close/>
                  <a:moveTo>
                    <a:pt x="6462" y="8752"/>
                  </a:moveTo>
                  <a:cubicBezTo>
                    <a:pt x="6690" y="8752"/>
                    <a:pt x="6872" y="8866"/>
                    <a:pt x="6920" y="9204"/>
                  </a:cubicBezTo>
                  <a:cubicBezTo>
                    <a:pt x="6676" y="10155"/>
                    <a:pt x="6036" y="12866"/>
                    <a:pt x="4797" y="12866"/>
                  </a:cubicBezTo>
                  <a:cubicBezTo>
                    <a:pt x="4548" y="12866"/>
                    <a:pt x="4276" y="12757"/>
                    <a:pt x="3978" y="12503"/>
                  </a:cubicBezTo>
                  <a:cubicBezTo>
                    <a:pt x="3378" y="11981"/>
                    <a:pt x="2792" y="11182"/>
                    <a:pt x="3356" y="10396"/>
                  </a:cubicBezTo>
                  <a:cubicBezTo>
                    <a:pt x="3785" y="9789"/>
                    <a:pt x="4749" y="9454"/>
                    <a:pt x="5391" y="9161"/>
                  </a:cubicBezTo>
                  <a:cubicBezTo>
                    <a:pt x="5627" y="9034"/>
                    <a:pt x="6101" y="8752"/>
                    <a:pt x="6462" y="8752"/>
                  </a:cubicBezTo>
                  <a:close/>
                  <a:moveTo>
                    <a:pt x="8185" y="9372"/>
                  </a:moveTo>
                  <a:cubicBezTo>
                    <a:pt x="8286" y="9372"/>
                    <a:pt x="8399" y="9414"/>
                    <a:pt x="8526" y="9511"/>
                  </a:cubicBezTo>
                  <a:cubicBezTo>
                    <a:pt x="9126" y="10518"/>
                    <a:pt x="11126" y="13717"/>
                    <a:pt x="8776" y="13909"/>
                  </a:cubicBezTo>
                  <a:cubicBezTo>
                    <a:pt x="8679" y="13917"/>
                    <a:pt x="8579" y="13922"/>
                    <a:pt x="8478" y="13922"/>
                  </a:cubicBezTo>
                  <a:cubicBezTo>
                    <a:pt x="7755" y="13922"/>
                    <a:pt x="6980" y="13694"/>
                    <a:pt x="6848" y="12867"/>
                  </a:cubicBezTo>
                  <a:cubicBezTo>
                    <a:pt x="6720" y="12131"/>
                    <a:pt x="7162" y="11210"/>
                    <a:pt x="7419" y="10553"/>
                  </a:cubicBezTo>
                  <a:cubicBezTo>
                    <a:pt x="7519" y="10214"/>
                    <a:pt x="7728" y="9372"/>
                    <a:pt x="8185" y="9372"/>
                  </a:cubicBezTo>
                  <a:close/>
                  <a:moveTo>
                    <a:pt x="7989" y="0"/>
                  </a:moveTo>
                  <a:cubicBezTo>
                    <a:pt x="7032" y="0"/>
                    <a:pt x="6104" y="167"/>
                    <a:pt x="5227" y="535"/>
                  </a:cubicBezTo>
                  <a:cubicBezTo>
                    <a:pt x="2249" y="1806"/>
                    <a:pt x="0" y="5569"/>
                    <a:pt x="1143" y="9161"/>
                  </a:cubicBezTo>
                  <a:cubicBezTo>
                    <a:pt x="1650" y="10746"/>
                    <a:pt x="2885" y="12731"/>
                    <a:pt x="4377" y="13652"/>
                  </a:cubicBezTo>
                  <a:cubicBezTo>
                    <a:pt x="5738" y="14490"/>
                    <a:pt x="7069" y="14531"/>
                    <a:pt x="8618" y="14531"/>
                  </a:cubicBezTo>
                  <a:cubicBezTo>
                    <a:pt x="8785" y="14531"/>
                    <a:pt x="8954" y="14531"/>
                    <a:pt x="9126" y="14531"/>
                  </a:cubicBezTo>
                  <a:cubicBezTo>
                    <a:pt x="13211" y="14509"/>
                    <a:pt x="15596" y="10375"/>
                    <a:pt x="15410" y="6647"/>
                  </a:cubicBezTo>
                  <a:cubicBezTo>
                    <a:pt x="15346" y="5248"/>
                    <a:pt x="14482" y="3641"/>
                    <a:pt x="13532" y="2663"/>
                  </a:cubicBezTo>
                  <a:cubicBezTo>
                    <a:pt x="13218" y="2313"/>
                    <a:pt x="12240" y="1277"/>
                    <a:pt x="11218" y="920"/>
                  </a:cubicBezTo>
                  <a:cubicBezTo>
                    <a:pt x="10747" y="699"/>
                    <a:pt x="9669" y="163"/>
                    <a:pt x="9033" y="63"/>
                  </a:cubicBezTo>
                  <a:cubicBezTo>
                    <a:pt x="8682" y="22"/>
                    <a:pt x="8334" y="0"/>
                    <a:pt x="7989" y="0"/>
                  </a:cubicBezTo>
                  <a:close/>
                </a:path>
              </a:pathLst>
            </a:cu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0" name="Google Shape;22210;p30"/>
            <p:cNvSpPr/>
            <p:nvPr/>
          </p:nvSpPr>
          <p:spPr>
            <a:xfrm>
              <a:off x="1639131" y="1934160"/>
              <a:ext cx="509518" cy="489170"/>
            </a:xfrm>
            <a:custGeom>
              <a:rect b="b" l="l" r="r" t="t"/>
              <a:pathLst>
                <a:path extrusionOk="0" h="14713" w="15325">
                  <a:moveTo>
                    <a:pt x="7626" y="141"/>
                  </a:moveTo>
                  <a:cubicBezTo>
                    <a:pt x="8053" y="141"/>
                    <a:pt x="8474" y="186"/>
                    <a:pt x="8863" y="293"/>
                  </a:cubicBezTo>
                  <a:cubicBezTo>
                    <a:pt x="9520" y="472"/>
                    <a:pt x="10127" y="814"/>
                    <a:pt x="10755" y="1078"/>
                  </a:cubicBezTo>
                  <a:cubicBezTo>
                    <a:pt x="11505" y="1407"/>
                    <a:pt x="12140" y="1885"/>
                    <a:pt x="12719" y="2464"/>
                  </a:cubicBezTo>
                  <a:cubicBezTo>
                    <a:pt x="13868" y="3613"/>
                    <a:pt x="14818" y="5113"/>
                    <a:pt x="14925" y="6784"/>
                  </a:cubicBezTo>
                  <a:cubicBezTo>
                    <a:pt x="14926" y="6788"/>
                    <a:pt x="14929" y="6791"/>
                    <a:pt x="14933" y="6794"/>
                  </a:cubicBezTo>
                  <a:lnTo>
                    <a:pt x="14933" y="6794"/>
                  </a:lnTo>
                  <a:cubicBezTo>
                    <a:pt x="15035" y="9324"/>
                    <a:pt x="14035" y="12072"/>
                    <a:pt x="11933" y="13575"/>
                  </a:cubicBezTo>
                  <a:cubicBezTo>
                    <a:pt x="10759" y="14416"/>
                    <a:pt x="9478" y="14579"/>
                    <a:pt x="8095" y="14579"/>
                  </a:cubicBezTo>
                  <a:cubicBezTo>
                    <a:pt x="7964" y="14579"/>
                    <a:pt x="7832" y="14577"/>
                    <a:pt x="7699" y="14575"/>
                  </a:cubicBezTo>
                  <a:cubicBezTo>
                    <a:pt x="6035" y="14539"/>
                    <a:pt x="4471" y="14175"/>
                    <a:pt x="3229" y="12989"/>
                  </a:cubicBezTo>
                  <a:cubicBezTo>
                    <a:pt x="1058" y="10897"/>
                    <a:pt x="1" y="7705"/>
                    <a:pt x="1079" y="4827"/>
                  </a:cubicBezTo>
                  <a:cubicBezTo>
                    <a:pt x="1586" y="3478"/>
                    <a:pt x="2500" y="2264"/>
                    <a:pt x="3657" y="1407"/>
                  </a:cubicBezTo>
                  <a:cubicBezTo>
                    <a:pt x="4321" y="921"/>
                    <a:pt x="5064" y="564"/>
                    <a:pt x="5871" y="364"/>
                  </a:cubicBezTo>
                  <a:cubicBezTo>
                    <a:pt x="6414" y="231"/>
                    <a:pt x="7025" y="141"/>
                    <a:pt x="7626" y="141"/>
                  </a:cubicBezTo>
                  <a:close/>
                  <a:moveTo>
                    <a:pt x="7690" y="0"/>
                  </a:moveTo>
                  <a:cubicBezTo>
                    <a:pt x="6611" y="0"/>
                    <a:pt x="5495" y="275"/>
                    <a:pt x="4585" y="707"/>
                  </a:cubicBezTo>
                  <a:cubicBezTo>
                    <a:pt x="3279" y="1321"/>
                    <a:pt x="2193" y="2364"/>
                    <a:pt x="1450" y="3585"/>
                  </a:cubicBezTo>
                  <a:cubicBezTo>
                    <a:pt x="636" y="4927"/>
                    <a:pt x="229" y="6527"/>
                    <a:pt x="415" y="8084"/>
                  </a:cubicBezTo>
                  <a:cubicBezTo>
                    <a:pt x="601" y="9683"/>
                    <a:pt x="1415" y="11233"/>
                    <a:pt x="2436" y="12461"/>
                  </a:cubicBezTo>
                  <a:cubicBezTo>
                    <a:pt x="3521" y="13761"/>
                    <a:pt x="4949" y="14489"/>
                    <a:pt x="6642" y="14639"/>
                  </a:cubicBezTo>
                  <a:cubicBezTo>
                    <a:pt x="7138" y="14681"/>
                    <a:pt x="7648" y="14712"/>
                    <a:pt x="8160" y="14712"/>
                  </a:cubicBezTo>
                  <a:cubicBezTo>
                    <a:pt x="9136" y="14712"/>
                    <a:pt x="10117" y="14597"/>
                    <a:pt x="11012" y="14218"/>
                  </a:cubicBezTo>
                  <a:cubicBezTo>
                    <a:pt x="13889" y="12997"/>
                    <a:pt x="15324" y="9693"/>
                    <a:pt x="15190" y="6709"/>
                  </a:cubicBezTo>
                  <a:lnTo>
                    <a:pt x="15190" y="6709"/>
                  </a:lnTo>
                  <a:cubicBezTo>
                    <a:pt x="15190" y="6708"/>
                    <a:pt x="15190" y="6707"/>
                    <a:pt x="15190" y="6705"/>
                  </a:cubicBezTo>
                  <a:lnTo>
                    <a:pt x="15190" y="6705"/>
                  </a:lnTo>
                  <a:cubicBezTo>
                    <a:pt x="15190" y="6705"/>
                    <a:pt x="15190" y="6705"/>
                    <a:pt x="15190" y="6705"/>
                  </a:cubicBezTo>
                  <a:cubicBezTo>
                    <a:pt x="15190" y="6705"/>
                    <a:pt x="15189" y="6704"/>
                    <a:pt x="15189" y="6703"/>
                  </a:cubicBezTo>
                  <a:lnTo>
                    <a:pt x="15189" y="6703"/>
                  </a:lnTo>
                  <a:cubicBezTo>
                    <a:pt x="15088" y="5076"/>
                    <a:pt x="14182" y="3606"/>
                    <a:pt x="13076" y="2464"/>
                  </a:cubicBezTo>
                  <a:cubicBezTo>
                    <a:pt x="12048" y="1407"/>
                    <a:pt x="10748" y="729"/>
                    <a:pt x="9363" y="257"/>
                  </a:cubicBezTo>
                  <a:cubicBezTo>
                    <a:pt x="8841" y="80"/>
                    <a:pt x="8271" y="0"/>
                    <a:pt x="769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1" name="Google Shape;22211;p30"/>
            <p:cNvSpPr/>
            <p:nvPr/>
          </p:nvSpPr>
          <p:spPr>
            <a:xfrm>
              <a:off x="1919531" y="2000786"/>
              <a:ext cx="152074" cy="140471"/>
            </a:xfrm>
            <a:custGeom>
              <a:rect b="b" l="l" r="r" t="t"/>
              <a:pathLst>
                <a:path extrusionOk="0" h="4225" w="4574">
                  <a:moveTo>
                    <a:pt x="2537" y="131"/>
                  </a:moveTo>
                  <a:cubicBezTo>
                    <a:pt x="2800" y="131"/>
                    <a:pt x="3056" y="279"/>
                    <a:pt x="3283" y="466"/>
                  </a:cubicBezTo>
                  <a:lnTo>
                    <a:pt x="3283" y="466"/>
                  </a:lnTo>
                  <a:cubicBezTo>
                    <a:pt x="3284" y="466"/>
                    <a:pt x="3284" y="467"/>
                    <a:pt x="3285" y="467"/>
                  </a:cubicBezTo>
                  <a:cubicBezTo>
                    <a:pt x="3285" y="467"/>
                    <a:pt x="3285" y="467"/>
                    <a:pt x="3285" y="467"/>
                  </a:cubicBezTo>
                  <a:lnTo>
                    <a:pt x="3285" y="467"/>
                  </a:lnTo>
                  <a:cubicBezTo>
                    <a:pt x="3285" y="467"/>
                    <a:pt x="3286" y="467"/>
                    <a:pt x="3286" y="468"/>
                  </a:cubicBezTo>
                  <a:lnTo>
                    <a:pt x="3286" y="468"/>
                  </a:lnTo>
                  <a:cubicBezTo>
                    <a:pt x="3785" y="903"/>
                    <a:pt x="4327" y="1560"/>
                    <a:pt x="4049" y="2274"/>
                  </a:cubicBezTo>
                  <a:cubicBezTo>
                    <a:pt x="3813" y="2916"/>
                    <a:pt x="3064" y="3238"/>
                    <a:pt x="2471" y="3495"/>
                  </a:cubicBezTo>
                  <a:cubicBezTo>
                    <a:pt x="2107" y="3652"/>
                    <a:pt x="1750" y="3859"/>
                    <a:pt x="1371" y="4009"/>
                  </a:cubicBezTo>
                  <a:cubicBezTo>
                    <a:pt x="1229" y="4067"/>
                    <a:pt x="1109" y="4093"/>
                    <a:pt x="1011" y="4093"/>
                  </a:cubicBezTo>
                  <a:cubicBezTo>
                    <a:pt x="654" y="4093"/>
                    <a:pt x="581" y="3742"/>
                    <a:pt x="693" y="3316"/>
                  </a:cubicBezTo>
                  <a:cubicBezTo>
                    <a:pt x="886" y="2602"/>
                    <a:pt x="1086" y="1867"/>
                    <a:pt x="1421" y="1210"/>
                  </a:cubicBezTo>
                  <a:cubicBezTo>
                    <a:pt x="1586" y="881"/>
                    <a:pt x="1785" y="524"/>
                    <a:pt x="2085" y="296"/>
                  </a:cubicBezTo>
                  <a:cubicBezTo>
                    <a:pt x="2235" y="179"/>
                    <a:pt x="2387" y="131"/>
                    <a:pt x="2537" y="131"/>
                  </a:cubicBezTo>
                  <a:close/>
                  <a:moveTo>
                    <a:pt x="2646" y="1"/>
                  </a:moveTo>
                  <a:cubicBezTo>
                    <a:pt x="1678" y="1"/>
                    <a:pt x="1030" y="1407"/>
                    <a:pt x="729" y="2324"/>
                  </a:cubicBezTo>
                  <a:cubicBezTo>
                    <a:pt x="586" y="2752"/>
                    <a:pt x="0" y="4002"/>
                    <a:pt x="686" y="4202"/>
                  </a:cubicBezTo>
                  <a:cubicBezTo>
                    <a:pt x="745" y="4218"/>
                    <a:pt x="807" y="4225"/>
                    <a:pt x="870" y="4225"/>
                  </a:cubicBezTo>
                  <a:cubicBezTo>
                    <a:pt x="1112" y="4225"/>
                    <a:pt x="1374" y="4121"/>
                    <a:pt x="1578" y="4030"/>
                  </a:cubicBezTo>
                  <a:cubicBezTo>
                    <a:pt x="2035" y="3823"/>
                    <a:pt x="2492" y="3609"/>
                    <a:pt x="2935" y="3395"/>
                  </a:cubicBezTo>
                  <a:cubicBezTo>
                    <a:pt x="3464" y="3145"/>
                    <a:pt x="4078" y="2802"/>
                    <a:pt x="4299" y="2224"/>
                  </a:cubicBezTo>
                  <a:cubicBezTo>
                    <a:pt x="4574" y="1512"/>
                    <a:pt x="4043" y="843"/>
                    <a:pt x="3535" y="386"/>
                  </a:cubicBezTo>
                  <a:lnTo>
                    <a:pt x="3535" y="386"/>
                  </a:lnTo>
                  <a:cubicBezTo>
                    <a:pt x="3536" y="379"/>
                    <a:pt x="3534" y="373"/>
                    <a:pt x="3528" y="367"/>
                  </a:cubicBezTo>
                  <a:cubicBezTo>
                    <a:pt x="3210" y="109"/>
                    <a:pt x="2916" y="1"/>
                    <a:pt x="264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2" name="Google Shape;22212;p30"/>
            <p:cNvSpPr/>
            <p:nvPr/>
          </p:nvSpPr>
          <p:spPr>
            <a:xfrm>
              <a:off x="1804133" y="1965611"/>
              <a:ext cx="140105" cy="155864"/>
            </a:xfrm>
            <a:custGeom>
              <a:rect b="b" l="l" r="r" t="t"/>
              <a:pathLst>
                <a:path extrusionOk="0" h="4688" w="4214">
                  <a:moveTo>
                    <a:pt x="2322" y="122"/>
                  </a:moveTo>
                  <a:cubicBezTo>
                    <a:pt x="2794" y="122"/>
                    <a:pt x="3291" y="210"/>
                    <a:pt x="3614" y="568"/>
                  </a:cubicBezTo>
                  <a:cubicBezTo>
                    <a:pt x="4078" y="1089"/>
                    <a:pt x="3893" y="1868"/>
                    <a:pt x="3693" y="2453"/>
                  </a:cubicBezTo>
                  <a:cubicBezTo>
                    <a:pt x="3543" y="2910"/>
                    <a:pt x="3357" y="3346"/>
                    <a:pt x="3200" y="3803"/>
                  </a:cubicBezTo>
                  <a:cubicBezTo>
                    <a:pt x="3136" y="3989"/>
                    <a:pt x="3057" y="4274"/>
                    <a:pt x="2907" y="4417"/>
                  </a:cubicBezTo>
                  <a:cubicBezTo>
                    <a:pt x="2821" y="4497"/>
                    <a:pt x="2744" y="4529"/>
                    <a:pt x="2676" y="4529"/>
                  </a:cubicBezTo>
                  <a:cubicBezTo>
                    <a:pt x="2513" y="4529"/>
                    <a:pt x="2396" y="4345"/>
                    <a:pt x="2300" y="4189"/>
                  </a:cubicBezTo>
                  <a:cubicBezTo>
                    <a:pt x="1765" y="3296"/>
                    <a:pt x="1" y="347"/>
                    <a:pt x="2050" y="132"/>
                  </a:cubicBezTo>
                  <a:cubicBezTo>
                    <a:pt x="2058" y="132"/>
                    <a:pt x="2066" y="131"/>
                    <a:pt x="2074" y="129"/>
                  </a:cubicBezTo>
                  <a:lnTo>
                    <a:pt x="2074" y="129"/>
                  </a:lnTo>
                  <a:cubicBezTo>
                    <a:pt x="2155" y="125"/>
                    <a:pt x="2238" y="122"/>
                    <a:pt x="2322" y="122"/>
                  </a:cubicBezTo>
                  <a:close/>
                  <a:moveTo>
                    <a:pt x="2447" y="1"/>
                  </a:moveTo>
                  <a:cubicBezTo>
                    <a:pt x="2337" y="1"/>
                    <a:pt x="2228" y="5"/>
                    <a:pt x="2122" y="11"/>
                  </a:cubicBezTo>
                  <a:cubicBezTo>
                    <a:pt x="2110" y="11"/>
                    <a:pt x="2096" y="14"/>
                    <a:pt x="2081" y="20"/>
                  </a:cubicBezTo>
                  <a:lnTo>
                    <a:pt x="2081" y="20"/>
                  </a:lnTo>
                  <a:cubicBezTo>
                    <a:pt x="1408" y="94"/>
                    <a:pt x="858" y="423"/>
                    <a:pt x="836" y="1161"/>
                  </a:cubicBezTo>
                  <a:cubicBezTo>
                    <a:pt x="808" y="2025"/>
                    <a:pt x="1293" y="2903"/>
                    <a:pt x="1693" y="3639"/>
                  </a:cubicBezTo>
                  <a:cubicBezTo>
                    <a:pt x="1898" y="4014"/>
                    <a:pt x="2171" y="4687"/>
                    <a:pt x="2633" y="4687"/>
                  </a:cubicBezTo>
                  <a:cubicBezTo>
                    <a:pt x="2734" y="4687"/>
                    <a:pt x="2844" y="4655"/>
                    <a:pt x="2964" y="4581"/>
                  </a:cubicBezTo>
                  <a:cubicBezTo>
                    <a:pt x="3286" y="4381"/>
                    <a:pt x="3407" y="3946"/>
                    <a:pt x="3507" y="3603"/>
                  </a:cubicBezTo>
                  <a:cubicBezTo>
                    <a:pt x="3685" y="3025"/>
                    <a:pt x="3978" y="2475"/>
                    <a:pt x="4092" y="1875"/>
                  </a:cubicBezTo>
                  <a:cubicBezTo>
                    <a:pt x="4214" y="1296"/>
                    <a:pt x="4157" y="639"/>
                    <a:pt x="3621" y="282"/>
                  </a:cubicBezTo>
                  <a:cubicBezTo>
                    <a:pt x="3278" y="58"/>
                    <a:pt x="2856" y="1"/>
                    <a:pt x="2447"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3" name="Google Shape;22213;p30"/>
            <p:cNvSpPr/>
            <p:nvPr/>
          </p:nvSpPr>
          <p:spPr>
            <a:xfrm>
              <a:off x="1855665" y="2140454"/>
              <a:ext cx="85745" cy="77699"/>
            </a:xfrm>
            <a:custGeom>
              <a:rect b="b" l="l" r="r" t="t"/>
              <a:pathLst>
                <a:path extrusionOk="0" h="2337" w="2579">
                  <a:moveTo>
                    <a:pt x="1170" y="116"/>
                  </a:moveTo>
                  <a:cubicBezTo>
                    <a:pt x="1253" y="116"/>
                    <a:pt x="1339" y="129"/>
                    <a:pt x="1429" y="158"/>
                  </a:cubicBezTo>
                  <a:cubicBezTo>
                    <a:pt x="1821" y="286"/>
                    <a:pt x="2171" y="622"/>
                    <a:pt x="2243" y="1036"/>
                  </a:cubicBezTo>
                  <a:cubicBezTo>
                    <a:pt x="2321" y="1515"/>
                    <a:pt x="2021" y="2164"/>
                    <a:pt x="1471" y="2214"/>
                  </a:cubicBezTo>
                  <a:cubicBezTo>
                    <a:pt x="922" y="2214"/>
                    <a:pt x="500" y="1979"/>
                    <a:pt x="329" y="1415"/>
                  </a:cubicBezTo>
                  <a:cubicBezTo>
                    <a:pt x="165" y="860"/>
                    <a:pt x="552" y="116"/>
                    <a:pt x="1170" y="116"/>
                  </a:cubicBezTo>
                  <a:close/>
                  <a:moveTo>
                    <a:pt x="1292" y="0"/>
                  </a:moveTo>
                  <a:cubicBezTo>
                    <a:pt x="668" y="0"/>
                    <a:pt x="92" y="453"/>
                    <a:pt x="29" y="1093"/>
                  </a:cubicBezTo>
                  <a:cubicBezTo>
                    <a:pt x="0" y="1436"/>
                    <a:pt x="150" y="1793"/>
                    <a:pt x="386" y="2036"/>
                  </a:cubicBezTo>
                  <a:cubicBezTo>
                    <a:pt x="646" y="2303"/>
                    <a:pt x="981" y="2335"/>
                    <a:pt x="1339" y="2336"/>
                  </a:cubicBezTo>
                  <a:lnTo>
                    <a:pt x="1339" y="2336"/>
                  </a:lnTo>
                  <a:cubicBezTo>
                    <a:pt x="1343" y="2336"/>
                    <a:pt x="1347" y="2336"/>
                    <a:pt x="1351" y="2336"/>
                  </a:cubicBezTo>
                  <a:cubicBezTo>
                    <a:pt x="1355" y="2336"/>
                    <a:pt x="1360" y="2336"/>
                    <a:pt x="1364" y="2336"/>
                  </a:cubicBezTo>
                  <a:cubicBezTo>
                    <a:pt x="1971" y="2293"/>
                    <a:pt x="2428" y="1879"/>
                    <a:pt x="2500" y="1265"/>
                  </a:cubicBezTo>
                  <a:cubicBezTo>
                    <a:pt x="2578" y="608"/>
                    <a:pt x="1971" y="8"/>
                    <a:pt x="1321" y="1"/>
                  </a:cubicBezTo>
                  <a:cubicBezTo>
                    <a:pt x="1312" y="0"/>
                    <a:pt x="1302" y="0"/>
                    <a:pt x="1292" y="0"/>
                  </a:cubicBezTo>
                  <a:close/>
                </a:path>
              </a:pathLst>
            </a:cu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4" name="Google Shape;22214;p30"/>
            <p:cNvSpPr/>
            <p:nvPr/>
          </p:nvSpPr>
          <p:spPr>
            <a:xfrm>
              <a:off x="1681121" y="2016977"/>
              <a:ext cx="177176" cy="129433"/>
            </a:xfrm>
            <a:custGeom>
              <a:rect b="b" l="l" r="r" t="t"/>
              <a:pathLst>
                <a:path extrusionOk="0" h="3893" w="5329">
                  <a:moveTo>
                    <a:pt x="2785" y="126"/>
                  </a:moveTo>
                  <a:cubicBezTo>
                    <a:pt x="2893" y="126"/>
                    <a:pt x="3003" y="145"/>
                    <a:pt x="3115" y="187"/>
                  </a:cubicBezTo>
                  <a:cubicBezTo>
                    <a:pt x="3465" y="323"/>
                    <a:pt x="3722" y="623"/>
                    <a:pt x="3915" y="930"/>
                  </a:cubicBezTo>
                  <a:cubicBezTo>
                    <a:pt x="4201" y="1372"/>
                    <a:pt x="4365" y="1879"/>
                    <a:pt x="4601" y="2358"/>
                  </a:cubicBezTo>
                  <a:cubicBezTo>
                    <a:pt x="4750" y="2679"/>
                    <a:pt x="5000" y="3008"/>
                    <a:pt x="5000" y="3379"/>
                  </a:cubicBezTo>
                  <a:cubicBezTo>
                    <a:pt x="5004" y="3663"/>
                    <a:pt x="4863" y="3745"/>
                    <a:pt x="4681" y="3745"/>
                  </a:cubicBezTo>
                  <a:cubicBezTo>
                    <a:pt x="4487" y="3745"/>
                    <a:pt x="4245" y="3652"/>
                    <a:pt x="4079" y="3608"/>
                  </a:cubicBezTo>
                  <a:cubicBezTo>
                    <a:pt x="2987" y="3308"/>
                    <a:pt x="225" y="2487"/>
                    <a:pt x="1507" y="910"/>
                  </a:cubicBezTo>
                  <a:lnTo>
                    <a:pt x="1507" y="910"/>
                  </a:lnTo>
                  <a:cubicBezTo>
                    <a:pt x="1508" y="910"/>
                    <a:pt x="1508" y="909"/>
                    <a:pt x="1509" y="908"/>
                  </a:cubicBezTo>
                  <a:lnTo>
                    <a:pt x="1509" y="908"/>
                  </a:lnTo>
                  <a:cubicBezTo>
                    <a:pt x="1509" y="908"/>
                    <a:pt x="1509" y="908"/>
                    <a:pt x="1509" y="908"/>
                  </a:cubicBezTo>
                  <a:cubicBezTo>
                    <a:pt x="1509" y="908"/>
                    <a:pt x="1509" y="908"/>
                    <a:pt x="1509" y="907"/>
                  </a:cubicBezTo>
                  <a:lnTo>
                    <a:pt x="1509" y="907"/>
                  </a:lnTo>
                  <a:cubicBezTo>
                    <a:pt x="1828" y="548"/>
                    <a:pt x="2277" y="126"/>
                    <a:pt x="2785" y="126"/>
                  </a:cubicBezTo>
                  <a:close/>
                  <a:moveTo>
                    <a:pt x="2868" y="0"/>
                  </a:moveTo>
                  <a:cubicBezTo>
                    <a:pt x="2820" y="0"/>
                    <a:pt x="2772" y="3"/>
                    <a:pt x="2722" y="9"/>
                  </a:cubicBezTo>
                  <a:cubicBezTo>
                    <a:pt x="2137" y="73"/>
                    <a:pt x="1651" y="487"/>
                    <a:pt x="1273" y="915"/>
                  </a:cubicBezTo>
                  <a:cubicBezTo>
                    <a:pt x="1273" y="915"/>
                    <a:pt x="1273" y="915"/>
                    <a:pt x="1273" y="915"/>
                  </a:cubicBezTo>
                  <a:lnTo>
                    <a:pt x="1273" y="915"/>
                  </a:lnTo>
                  <a:cubicBezTo>
                    <a:pt x="1271" y="917"/>
                    <a:pt x="1270" y="919"/>
                    <a:pt x="1268" y="921"/>
                  </a:cubicBezTo>
                  <a:lnTo>
                    <a:pt x="1268" y="921"/>
                  </a:lnTo>
                  <a:cubicBezTo>
                    <a:pt x="1" y="2488"/>
                    <a:pt x="2531" y="3337"/>
                    <a:pt x="3672" y="3665"/>
                  </a:cubicBezTo>
                  <a:cubicBezTo>
                    <a:pt x="3911" y="3736"/>
                    <a:pt x="4324" y="3893"/>
                    <a:pt x="4670" y="3893"/>
                  </a:cubicBezTo>
                  <a:cubicBezTo>
                    <a:pt x="4945" y="3893"/>
                    <a:pt x="5178" y="3795"/>
                    <a:pt x="5250" y="3479"/>
                  </a:cubicBezTo>
                  <a:cubicBezTo>
                    <a:pt x="5329" y="3115"/>
                    <a:pt x="5072" y="2715"/>
                    <a:pt x="4922" y="2401"/>
                  </a:cubicBezTo>
                  <a:cubicBezTo>
                    <a:pt x="4650" y="1894"/>
                    <a:pt x="4486" y="1344"/>
                    <a:pt x="4172" y="858"/>
                  </a:cubicBezTo>
                  <a:cubicBezTo>
                    <a:pt x="3862" y="384"/>
                    <a:pt x="3437" y="0"/>
                    <a:pt x="286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5" name="Google Shape;22215;p30"/>
            <p:cNvSpPr/>
            <p:nvPr/>
          </p:nvSpPr>
          <p:spPr>
            <a:xfrm>
              <a:off x="1673874" y="2139922"/>
              <a:ext cx="179204" cy="105561"/>
            </a:xfrm>
            <a:custGeom>
              <a:rect b="b" l="l" r="r" t="t"/>
              <a:pathLst>
                <a:path extrusionOk="0" h="3175" w="5390">
                  <a:moveTo>
                    <a:pt x="1485" y="114"/>
                  </a:moveTo>
                  <a:cubicBezTo>
                    <a:pt x="1994" y="114"/>
                    <a:pt x="2564" y="361"/>
                    <a:pt x="2976" y="524"/>
                  </a:cubicBezTo>
                  <a:cubicBezTo>
                    <a:pt x="3455" y="709"/>
                    <a:pt x="5390" y="1231"/>
                    <a:pt x="4262" y="1895"/>
                  </a:cubicBezTo>
                  <a:cubicBezTo>
                    <a:pt x="3629" y="2267"/>
                    <a:pt x="2323" y="3051"/>
                    <a:pt x="1386" y="3051"/>
                  </a:cubicBezTo>
                  <a:cubicBezTo>
                    <a:pt x="831" y="3051"/>
                    <a:pt x="407" y="2777"/>
                    <a:pt x="327" y="1980"/>
                  </a:cubicBezTo>
                  <a:cubicBezTo>
                    <a:pt x="291" y="1459"/>
                    <a:pt x="320" y="824"/>
                    <a:pt x="705" y="424"/>
                  </a:cubicBezTo>
                  <a:cubicBezTo>
                    <a:pt x="917" y="196"/>
                    <a:pt x="1191" y="114"/>
                    <a:pt x="1485" y="114"/>
                  </a:cubicBezTo>
                  <a:close/>
                  <a:moveTo>
                    <a:pt x="1589" y="1"/>
                  </a:moveTo>
                  <a:cubicBezTo>
                    <a:pt x="420" y="1"/>
                    <a:pt x="0" y="985"/>
                    <a:pt x="70" y="2052"/>
                  </a:cubicBezTo>
                  <a:cubicBezTo>
                    <a:pt x="70" y="2054"/>
                    <a:pt x="70" y="2057"/>
                    <a:pt x="71" y="2059"/>
                  </a:cubicBezTo>
                  <a:lnTo>
                    <a:pt x="71" y="2059"/>
                  </a:lnTo>
                  <a:cubicBezTo>
                    <a:pt x="159" y="2896"/>
                    <a:pt x="642" y="3175"/>
                    <a:pt x="1249" y="3175"/>
                  </a:cubicBezTo>
                  <a:cubicBezTo>
                    <a:pt x="2087" y="3175"/>
                    <a:pt x="3162" y="2643"/>
                    <a:pt x="3762" y="2316"/>
                  </a:cubicBezTo>
                  <a:cubicBezTo>
                    <a:pt x="4183" y="2080"/>
                    <a:pt x="5383" y="1573"/>
                    <a:pt x="4619" y="995"/>
                  </a:cubicBezTo>
                  <a:cubicBezTo>
                    <a:pt x="4290" y="745"/>
                    <a:pt x="3862" y="681"/>
                    <a:pt x="3483" y="531"/>
                  </a:cubicBezTo>
                  <a:cubicBezTo>
                    <a:pt x="2905" y="302"/>
                    <a:pt x="2305" y="31"/>
                    <a:pt x="1677" y="2"/>
                  </a:cubicBezTo>
                  <a:cubicBezTo>
                    <a:pt x="1647" y="1"/>
                    <a:pt x="1618" y="1"/>
                    <a:pt x="158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6" name="Google Shape;22216;p30"/>
            <p:cNvSpPr/>
            <p:nvPr/>
          </p:nvSpPr>
          <p:spPr>
            <a:xfrm>
              <a:off x="1720884" y="2226562"/>
              <a:ext cx="152373" cy="140238"/>
            </a:xfrm>
            <a:custGeom>
              <a:rect b="b" l="l" r="r" t="t"/>
              <a:pathLst>
                <a:path extrusionOk="0" h="4218" w="4583">
                  <a:moveTo>
                    <a:pt x="3567" y="125"/>
                  </a:moveTo>
                  <a:cubicBezTo>
                    <a:pt x="3927" y="125"/>
                    <a:pt x="3995" y="476"/>
                    <a:pt x="3883" y="903"/>
                  </a:cubicBezTo>
                  <a:cubicBezTo>
                    <a:pt x="3697" y="1617"/>
                    <a:pt x="3490" y="2352"/>
                    <a:pt x="3162" y="3009"/>
                  </a:cubicBezTo>
                  <a:cubicBezTo>
                    <a:pt x="2990" y="3345"/>
                    <a:pt x="2798" y="3702"/>
                    <a:pt x="2490" y="3923"/>
                  </a:cubicBezTo>
                  <a:cubicBezTo>
                    <a:pt x="2344" y="4038"/>
                    <a:pt x="2196" y="4086"/>
                    <a:pt x="2048" y="4086"/>
                  </a:cubicBezTo>
                  <a:cubicBezTo>
                    <a:pt x="1785" y="4086"/>
                    <a:pt x="1527" y="3935"/>
                    <a:pt x="1298" y="3752"/>
                  </a:cubicBezTo>
                  <a:cubicBezTo>
                    <a:pt x="798" y="3316"/>
                    <a:pt x="255" y="2666"/>
                    <a:pt x="527" y="1952"/>
                  </a:cubicBezTo>
                  <a:cubicBezTo>
                    <a:pt x="770" y="1310"/>
                    <a:pt x="1519" y="988"/>
                    <a:pt x="2112" y="724"/>
                  </a:cubicBezTo>
                  <a:cubicBezTo>
                    <a:pt x="2476" y="567"/>
                    <a:pt x="2833" y="360"/>
                    <a:pt x="3205" y="210"/>
                  </a:cubicBezTo>
                  <a:cubicBezTo>
                    <a:pt x="3349" y="152"/>
                    <a:pt x="3469" y="125"/>
                    <a:pt x="3567" y="125"/>
                  </a:cubicBezTo>
                  <a:close/>
                  <a:moveTo>
                    <a:pt x="3701" y="0"/>
                  </a:moveTo>
                  <a:cubicBezTo>
                    <a:pt x="3462" y="0"/>
                    <a:pt x="3205" y="100"/>
                    <a:pt x="2997" y="196"/>
                  </a:cubicBezTo>
                  <a:cubicBezTo>
                    <a:pt x="2548" y="396"/>
                    <a:pt x="2091" y="610"/>
                    <a:pt x="1641" y="824"/>
                  </a:cubicBezTo>
                  <a:cubicBezTo>
                    <a:pt x="1119" y="1074"/>
                    <a:pt x="498" y="1417"/>
                    <a:pt x="277" y="1995"/>
                  </a:cubicBezTo>
                  <a:cubicBezTo>
                    <a:pt x="1" y="2710"/>
                    <a:pt x="545" y="3382"/>
                    <a:pt x="1048" y="3839"/>
                  </a:cubicBezTo>
                  <a:lnTo>
                    <a:pt x="1048" y="3839"/>
                  </a:lnTo>
                  <a:cubicBezTo>
                    <a:pt x="1048" y="3844"/>
                    <a:pt x="1051" y="3848"/>
                    <a:pt x="1055" y="3852"/>
                  </a:cubicBezTo>
                  <a:cubicBezTo>
                    <a:pt x="1373" y="4109"/>
                    <a:pt x="1667" y="4218"/>
                    <a:pt x="1936" y="4218"/>
                  </a:cubicBezTo>
                  <a:cubicBezTo>
                    <a:pt x="2905" y="4218"/>
                    <a:pt x="3551" y="2812"/>
                    <a:pt x="3847" y="1895"/>
                  </a:cubicBezTo>
                  <a:cubicBezTo>
                    <a:pt x="3990" y="1467"/>
                    <a:pt x="4583" y="217"/>
                    <a:pt x="3890" y="24"/>
                  </a:cubicBezTo>
                  <a:cubicBezTo>
                    <a:pt x="3829" y="7"/>
                    <a:pt x="3766" y="0"/>
                    <a:pt x="3701"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7" name="Google Shape;22217;p30"/>
            <p:cNvSpPr/>
            <p:nvPr/>
          </p:nvSpPr>
          <p:spPr>
            <a:xfrm>
              <a:off x="1848550" y="2246277"/>
              <a:ext cx="140105" cy="155598"/>
            </a:xfrm>
            <a:custGeom>
              <a:rect b="b" l="l" r="r" t="t"/>
              <a:pathLst>
                <a:path extrusionOk="0" h="4680" w="4214">
                  <a:moveTo>
                    <a:pt x="1533" y="159"/>
                  </a:moveTo>
                  <a:cubicBezTo>
                    <a:pt x="1697" y="159"/>
                    <a:pt x="1812" y="345"/>
                    <a:pt x="1914" y="502"/>
                  </a:cubicBezTo>
                  <a:cubicBezTo>
                    <a:pt x="2449" y="1395"/>
                    <a:pt x="4213" y="4337"/>
                    <a:pt x="2164" y="4551"/>
                  </a:cubicBezTo>
                  <a:cubicBezTo>
                    <a:pt x="2159" y="4552"/>
                    <a:pt x="2154" y="4553"/>
                    <a:pt x="2149" y="4553"/>
                  </a:cubicBezTo>
                  <a:lnTo>
                    <a:pt x="2149" y="4553"/>
                  </a:lnTo>
                  <a:cubicBezTo>
                    <a:pt x="2064" y="4559"/>
                    <a:pt x="1977" y="4562"/>
                    <a:pt x="1888" y="4562"/>
                  </a:cubicBezTo>
                  <a:cubicBezTo>
                    <a:pt x="1420" y="4562"/>
                    <a:pt x="923" y="4474"/>
                    <a:pt x="600" y="4116"/>
                  </a:cubicBezTo>
                  <a:cubicBezTo>
                    <a:pt x="136" y="3601"/>
                    <a:pt x="321" y="2823"/>
                    <a:pt x="521" y="2230"/>
                  </a:cubicBezTo>
                  <a:cubicBezTo>
                    <a:pt x="671" y="1781"/>
                    <a:pt x="857" y="1338"/>
                    <a:pt x="1007" y="888"/>
                  </a:cubicBezTo>
                  <a:cubicBezTo>
                    <a:pt x="1071" y="695"/>
                    <a:pt x="1150" y="410"/>
                    <a:pt x="1307" y="267"/>
                  </a:cubicBezTo>
                  <a:cubicBezTo>
                    <a:pt x="1392" y="190"/>
                    <a:pt x="1466" y="159"/>
                    <a:pt x="1533" y="159"/>
                  </a:cubicBezTo>
                  <a:close/>
                  <a:moveTo>
                    <a:pt x="1585" y="0"/>
                  </a:moveTo>
                  <a:cubicBezTo>
                    <a:pt x="1483" y="0"/>
                    <a:pt x="1372" y="33"/>
                    <a:pt x="1250" y="110"/>
                  </a:cubicBezTo>
                  <a:cubicBezTo>
                    <a:pt x="928" y="302"/>
                    <a:pt x="800" y="745"/>
                    <a:pt x="707" y="1074"/>
                  </a:cubicBezTo>
                  <a:cubicBezTo>
                    <a:pt x="529" y="1652"/>
                    <a:pt x="236" y="2209"/>
                    <a:pt x="114" y="2802"/>
                  </a:cubicBezTo>
                  <a:cubicBezTo>
                    <a:pt x="0" y="3387"/>
                    <a:pt x="50" y="4037"/>
                    <a:pt x="586" y="4394"/>
                  </a:cubicBezTo>
                  <a:cubicBezTo>
                    <a:pt x="946" y="4627"/>
                    <a:pt x="1382" y="4679"/>
                    <a:pt x="1802" y="4679"/>
                  </a:cubicBezTo>
                  <a:cubicBezTo>
                    <a:pt x="1892" y="4679"/>
                    <a:pt x="1982" y="4677"/>
                    <a:pt x="2071" y="4673"/>
                  </a:cubicBezTo>
                  <a:lnTo>
                    <a:pt x="2071" y="4673"/>
                  </a:lnTo>
                  <a:cubicBezTo>
                    <a:pt x="2076" y="4674"/>
                    <a:pt x="2081" y="4674"/>
                    <a:pt x="2087" y="4674"/>
                  </a:cubicBezTo>
                  <a:cubicBezTo>
                    <a:pt x="2095" y="4674"/>
                    <a:pt x="2104" y="4673"/>
                    <a:pt x="2114" y="4673"/>
                  </a:cubicBezTo>
                  <a:cubicBezTo>
                    <a:pt x="2792" y="4601"/>
                    <a:pt x="3356" y="4266"/>
                    <a:pt x="3378" y="3530"/>
                  </a:cubicBezTo>
                  <a:cubicBezTo>
                    <a:pt x="3399" y="2659"/>
                    <a:pt x="2921" y="1788"/>
                    <a:pt x="2521" y="1045"/>
                  </a:cubicBezTo>
                  <a:cubicBezTo>
                    <a:pt x="2316" y="671"/>
                    <a:pt x="2045" y="0"/>
                    <a:pt x="158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8" name="Google Shape;22218;p30"/>
            <p:cNvSpPr/>
            <p:nvPr/>
          </p:nvSpPr>
          <p:spPr>
            <a:xfrm>
              <a:off x="1934226" y="2220944"/>
              <a:ext cx="177442" cy="129466"/>
            </a:xfrm>
            <a:custGeom>
              <a:rect b="b" l="l" r="r" t="t"/>
              <a:pathLst>
                <a:path extrusionOk="0" h="3894" w="5337">
                  <a:moveTo>
                    <a:pt x="650" y="152"/>
                  </a:moveTo>
                  <a:cubicBezTo>
                    <a:pt x="843" y="152"/>
                    <a:pt x="1085" y="245"/>
                    <a:pt x="1251" y="293"/>
                  </a:cubicBezTo>
                  <a:cubicBezTo>
                    <a:pt x="2350" y="586"/>
                    <a:pt x="5107" y="1407"/>
                    <a:pt x="3821" y="2985"/>
                  </a:cubicBezTo>
                  <a:cubicBezTo>
                    <a:pt x="3821" y="2985"/>
                    <a:pt x="3821" y="2985"/>
                    <a:pt x="3821" y="2985"/>
                  </a:cubicBezTo>
                  <a:lnTo>
                    <a:pt x="3821" y="2985"/>
                  </a:lnTo>
                  <a:cubicBezTo>
                    <a:pt x="3821" y="2986"/>
                    <a:pt x="3820" y="2987"/>
                    <a:pt x="3820" y="2987"/>
                  </a:cubicBezTo>
                  <a:lnTo>
                    <a:pt x="3820" y="2987"/>
                  </a:lnTo>
                  <a:cubicBezTo>
                    <a:pt x="3507" y="3346"/>
                    <a:pt x="3054" y="3768"/>
                    <a:pt x="2545" y="3768"/>
                  </a:cubicBezTo>
                  <a:cubicBezTo>
                    <a:pt x="2437" y="3768"/>
                    <a:pt x="2327" y="3749"/>
                    <a:pt x="2215" y="3707"/>
                  </a:cubicBezTo>
                  <a:cubicBezTo>
                    <a:pt x="1872" y="3578"/>
                    <a:pt x="1608" y="3271"/>
                    <a:pt x="1422" y="2971"/>
                  </a:cubicBezTo>
                  <a:cubicBezTo>
                    <a:pt x="1136" y="2521"/>
                    <a:pt x="965" y="2014"/>
                    <a:pt x="736" y="1543"/>
                  </a:cubicBezTo>
                  <a:cubicBezTo>
                    <a:pt x="579" y="1221"/>
                    <a:pt x="337" y="886"/>
                    <a:pt x="337" y="515"/>
                  </a:cubicBezTo>
                  <a:cubicBezTo>
                    <a:pt x="330" y="234"/>
                    <a:pt x="469" y="152"/>
                    <a:pt x="650" y="152"/>
                  </a:cubicBezTo>
                  <a:close/>
                  <a:moveTo>
                    <a:pt x="664" y="1"/>
                  </a:moveTo>
                  <a:cubicBezTo>
                    <a:pt x="389" y="1"/>
                    <a:pt x="156" y="99"/>
                    <a:pt x="87" y="415"/>
                  </a:cubicBezTo>
                  <a:cubicBezTo>
                    <a:pt x="1" y="779"/>
                    <a:pt x="265" y="1186"/>
                    <a:pt x="415" y="1493"/>
                  </a:cubicBezTo>
                  <a:cubicBezTo>
                    <a:pt x="679" y="2007"/>
                    <a:pt x="851" y="2557"/>
                    <a:pt x="1165" y="3042"/>
                  </a:cubicBezTo>
                  <a:cubicBezTo>
                    <a:pt x="1468" y="3510"/>
                    <a:pt x="1893" y="3893"/>
                    <a:pt x="2462" y="3893"/>
                  </a:cubicBezTo>
                  <a:cubicBezTo>
                    <a:pt x="2509" y="3893"/>
                    <a:pt x="2558" y="3891"/>
                    <a:pt x="2607" y="3885"/>
                  </a:cubicBezTo>
                  <a:cubicBezTo>
                    <a:pt x="3200" y="3828"/>
                    <a:pt x="3679" y="3407"/>
                    <a:pt x="4064" y="2978"/>
                  </a:cubicBezTo>
                  <a:cubicBezTo>
                    <a:pt x="4066" y="2976"/>
                    <a:pt x="4067" y="2974"/>
                    <a:pt x="4069" y="2972"/>
                  </a:cubicBezTo>
                  <a:lnTo>
                    <a:pt x="4069" y="2972"/>
                  </a:lnTo>
                  <a:cubicBezTo>
                    <a:pt x="5336" y="1405"/>
                    <a:pt x="2806" y="557"/>
                    <a:pt x="1665" y="229"/>
                  </a:cubicBezTo>
                  <a:cubicBezTo>
                    <a:pt x="1426" y="157"/>
                    <a:pt x="1011" y="1"/>
                    <a:pt x="66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9" name="Google Shape;22219;p30"/>
            <p:cNvSpPr/>
            <p:nvPr/>
          </p:nvSpPr>
          <p:spPr>
            <a:xfrm>
              <a:off x="1938980" y="2121670"/>
              <a:ext cx="180168" cy="106060"/>
            </a:xfrm>
            <a:custGeom>
              <a:rect b="b" l="l" r="r" t="t"/>
              <a:pathLst>
                <a:path extrusionOk="0" h="3190" w="5419">
                  <a:moveTo>
                    <a:pt x="4012" y="107"/>
                  </a:moveTo>
                  <a:cubicBezTo>
                    <a:pt x="4274" y="107"/>
                    <a:pt x="4517" y="175"/>
                    <a:pt x="4714" y="351"/>
                  </a:cubicBezTo>
                  <a:cubicBezTo>
                    <a:pt x="5021" y="616"/>
                    <a:pt x="5071" y="1044"/>
                    <a:pt x="5078" y="1423"/>
                  </a:cubicBezTo>
                  <a:cubicBezTo>
                    <a:pt x="5107" y="2072"/>
                    <a:pt x="4942" y="2886"/>
                    <a:pt x="4192" y="3044"/>
                  </a:cubicBezTo>
                  <a:cubicBezTo>
                    <a:pt x="4192" y="3044"/>
                    <a:pt x="4192" y="3044"/>
                    <a:pt x="4192" y="3044"/>
                  </a:cubicBezTo>
                  <a:lnTo>
                    <a:pt x="4192" y="3044"/>
                  </a:lnTo>
                  <a:cubicBezTo>
                    <a:pt x="4106" y="3055"/>
                    <a:pt x="4021" y="3060"/>
                    <a:pt x="3936" y="3060"/>
                  </a:cubicBezTo>
                  <a:cubicBezTo>
                    <a:pt x="3287" y="3060"/>
                    <a:pt x="2665" y="2749"/>
                    <a:pt x="2072" y="2515"/>
                  </a:cubicBezTo>
                  <a:cubicBezTo>
                    <a:pt x="1729" y="2387"/>
                    <a:pt x="1279" y="2329"/>
                    <a:pt x="993" y="2072"/>
                  </a:cubicBezTo>
                  <a:cubicBezTo>
                    <a:pt x="579" y="1694"/>
                    <a:pt x="958" y="1401"/>
                    <a:pt x="1293" y="1208"/>
                  </a:cubicBezTo>
                  <a:cubicBezTo>
                    <a:pt x="1629" y="1008"/>
                    <a:pt x="1965" y="823"/>
                    <a:pt x="2314" y="651"/>
                  </a:cubicBezTo>
                  <a:cubicBezTo>
                    <a:pt x="2754" y="444"/>
                    <a:pt x="3428" y="107"/>
                    <a:pt x="4012" y="107"/>
                  </a:cubicBezTo>
                  <a:close/>
                  <a:moveTo>
                    <a:pt x="4155" y="0"/>
                  </a:moveTo>
                  <a:cubicBezTo>
                    <a:pt x="4098" y="0"/>
                    <a:pt x="4039" y="3"/>
                    <a:pt x="3978" y="9"/>
                  </a:cubicBezTo>
                  <a:cubicBezTo>
                    <a:pt x="3157" y="80"/>
                    <a:pt x="2357" y="480"/>
                    <a:pt x="1643" y="873"/>
                  </a:cubicBezTo>
                  <a:cubicBezTo>
                    <a:pt x="1208" y="1115"/>
                    <a:pt x="1" y="1644"/>
                    <a:pt x="815" y="2222"/>
                  </a:cubicBezTo>
                  <a:cubicBezTo>
                    <a:pt x="1200" y="2494"/>
                    <a:pt x="1729" y="2587"/>
                    <a:pt x="2164" y="2758"/>
                  </a:cubicBezTo>
                  <a:cubicBezTo>
                    <a:pt x="2713" y="2974"/>
                    <a:pt x="3272" y="3189"/>
                    <a:pt x="3860" y="3189"/>
                  </a:cubicBezTo>
                  <a:cubicBezTo>
                    <a:pt x="3953" y="3189"/>
                    <a:pt x="4048" y="3184"/>
                    <a:pt x="4143" y="3172"/>
                  </a:cubicBezTo>
                  <a:cubicBezTo>
                    <a:pt x="4170" y="3166"/>
                    <a:pt x="4196" y="3154"/>
                    <a:pt x="4219" y="3140"/>
                  </a:cubicBezTo>
                  <a:lnTo>
                    <a:pt x="4219" y="3140"/>
                  </a:lnTo>
                  <a:cubicBezTo>
                    <a:pt x="5143" y="2911"/>
                    <a:pt x="5419" y="2041"/>
                    <a:pt x="5342" y="1137"/>
                  </a:cubicBezTo>
                  <a:cubicBezTo>
                    <a:pt x="5276" y="392"/>
                    <a:pt x="4839" y="0"/>
                    <a:pt x="415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220" name="Google Shape;22220;p30"/>
          <p:cNvSpPr txBox="1"/>
          <p:nvPr>
            <p:ph type="title"/>
          </p:nvPr>
        </p:nvSpPr>
        <p:spPr>
          <a:xfrm>
            <a:off x="720000" y="445025"/>
            <a:ext cx="7704000" cy="707400"/>
          </a:xfrm>
          <a:prstGeom prst="rect">
            <a:avLst/>
          </a:prstGeom>
          <a:noFill/>
          <a:ln>
            <a:noFill/>
          </a:ln>
          <a:effectLst>
            <a:outerShdw rotWithShape="0" algn="bl" dir="780000" dist="19050">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solidFill>
                  <a:schemeClr val="lt2"/>
                </a:solidFill>
              </a:rPr>
              <a:t>This Is A Map</a:t>
            </a:r>
            <a:endParaRPr>
              <a:solidFill>
                <a:schemeClr val="lt2"/>
              </a:solidFill>
            </a:endParaRPr>
          </a:p>
        </p:txBody>
      </p:sp>
      <p:pic>
        <p:nvPicPr>
          <p:cNvPr id="22221" name="Google Shape;22221;p30"/>
          <p:cNvPicPr preferRelativeResize="0"/>
          <p:nvPr/>
        </p:nvPicPr>
        <p:blipFill rotWithShape="1">
          <a:blip r:embed="rId3">
            <a:alphaModFix/>
          </a:blip>
          <a:srcRect b="0" l="0" r="0" t="0"/>
          <a:stretch/>
        </p:blipFill>
        <p:spPr>
          <a:xfrm>
            <a:off x="1302078" y="1488544"/>
            <a:ext cx="3586600" cy="2732648"/>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25" name="Shape 22225"/>
        <p:cNvGrpSpPr/>
        <p:nvPr/>
      </p:nvGrpSpPr>
      <p:grpSpPr>
        <a:xfrm>
          <a:off x="0" y="0"/>
          <a:ext cx="0" cy="0"/>
          <a:chOff x="0" y="0"/>
          <a:chExt cx="0" cy="0"/>
        </a:xfrm>
      </p:grpSpPr>
      <p:pic>
        <p:nvPicPr>
          <p:cNvPr id="22226" name="Google Shape;22226;p31" title="Gráfico">
            <a:hlinkClick r:id="rId3"/>
          </p:cNvPr>
          <p:cNvPicPr preferRelativeResize="0"/>
          <p:nvPr/>
        </p:nvPicPr>
        <p:blipFill rotWithShape="1">
          <a:blip r:embed="rId4">
            <a:alphaModFix/>
          </a:blip>
          <a:srcRect b="0" l="0" r="0" t="0"/>
          <a:stretch/>
        </p:blipFill>
        <p:spPr>
          <a:xfrm rot="-3">
            <a:off x="2829326" y="1286973"/>
            <a:ext cx="3485351" cy="2591223"/>
          </a:xfrm>
          <a:prstGeom prst="rect">
            <a:avLst/>
          </a:prstGeom>
          <a:noFill/>
          <a:ln>
            <a:noFill/>
          </a:ln>
        </p:spPr>
      </p:pic>
      <p:sp>
        <p:nvSpPr>
          <p:cNvPr id="22227" name="Google Shape;22227;p31"/>
          <p:cNvSpPr txBox="1"/>
          <p:nvPr>
            <p:ph type="title"/>
          </p:nvPr>
        </p:nvSpPr>
        <p:spPr>
          <a:xfrm>
            <a:off x="720000" y="445025"/>
            <a:ext cx="7704000" cy="707400"/>
          </a:xfrm>
          <a:prstGeom prst="rect">
            <a:avLst/>
          </a:prstGeom>
          <a:noFill/>
          <a:ln>
            <a:noFill/>
          </a:ln>
          <a:effectLst>
            <a:outerShdw rotWithShape="0" algn="bl" dir="3180000" dist="19050">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This Is A Graph</a:t>
            </a:r>
            <a:endParaRPr/>
          </a:p>
        </p:txBody>
      </p:sp>
      <p:sp>
        <p:nvSpPr>
          <p:cNvPr id="22228" name="Google Shape;22228;p31"/>
          <p:cNvSpPr txBox="1"/>
          <p:nvPr>
            <p:ph idx="4294967295" type="title"/>
          </p:nvPr>
        </p:nvSpPr>
        <p:spPr>
          <a:xfrm>
            <a:off x="5927222" y="1617573"/>
            <a:ext cx="1740000" cy="527700"/>
          </a:xfrm>
          <a:prstGeom prst="rect">
            <a:avLst/>
          </a:prstGeom>
          <a:noFill/>
          <a:ln>
            <a:noFill/>
          </a:ln>
          <a:effectLst>
            <a:outerShdw rotWithShape="0" algn="bl" dir="1200000" dist="19050">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sz="2400">
                <a:solidFill>
                  <a:schemeClr val="lt2"/>
                </a:solidFill>
              </a:rPr>
              <a:t>Crew</a:t>
            </a:r>
            <a:endParaRPr sz="2400">
              <a:solidFill>
                <a:schemeClr val="lt2"/>
              </a:solidFill>
            </a:endParaRPr>
          </a:p>
        </p:txBody>
      </p:sp>
      <p:sp>
        <p:nvSpPr>
          <p:cNvPr id="22229" name="Google Shape;22229;p31"/>
          <p:cNvSpPr txBox="1"/>
          <p:nvPr>
            <p:ph idx="4294967295" type="subTitle"/>
          </p:nvPr>
        </p:nvSpPr>
        <p:spPr>
          <a:xfrm>
            <a:off x="5927225" y="2017425"/>
            <a:ext cx="2268600" cy="634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Jupiter It’s the biggest planet in the entire Solar System</a:t>
            </a:r>
            <a:endParaRPr b="0" i="0" sz="1400" u="none" cap="none" strike="noStrike">
              <a:solidFill>
                <a:schemeClr val="dk1"/>
              </a:solidFill>
              <a:latin typeface="Dosis Medium"/>
              <a:ea typeface="Dosis Medium"/>
              <a:cs typeface="Dosis Medium"/>
              <a:sym typeface="Dosis Medium"/>
            </a:endParaRPr>
          </a:p>
          <a:p>
            <a:pPr indent="0" lvl="0" marL="0" marR="0" rtl="0" algn="l">
              <a:lnSpc>
                <a:spcPct val="100000"/>
              </a:lnSpc>
              <a:spcBef>
                <a:spcPts val="1600"/>
              </a:spcBef>
              <a:spcAft>
                <a:spcPts val="1600"/>
              </a:spcAft>
              <a:buClr>
                <a:schemeClr val="dk1"/>
              </a:buClr>
              <a:buSzPts val="1400"/>
              <a:buFont typeface="Dosis Medium"/>
              <a:buNone/>
            </a:pPr>
            <a:r>
              <a:t/>
            </a:r>
            <a:endParaRPr b="0" i="0" sz="1400" u="none" cap="none" strike="noStrike">
              <a:solidFill>
                <a:schemeClr val="dk1"/>
              </a:solidFill>
              <a:latin typeface="Dosis Medium"/>
              <a:ea typeface="Dosis Medium"/>
              <a:cs typeface="Dosis Medium"/>
              <a:sym typeface="Dosis Medium"/>
            </a:endParaRPr>
          </a:p>
        </p:txBody>
      </p:sp>
      <p:sp>
        <p:nvSpPr>
          <p:cNvPr id="22230" name="Google Shape;22230;p31"/>
          <p:cNvSpPr txBox="1"/>
          <p:nvPr>
            <p:ph idx="4294967295" type="title"/>
          </p:nvPr>
        </p:nvSpPr>
        <p:spPr>
          <a:xfrm>
            <a:off x="5927222" y="2898573"/>
            <a:ext cx="1740000" cy="527700"/>
          </a:xfrm>
          <a:prstGeom prst="rect">
            <a:avLst/>
          </a:prstGeom>
          <a:noFill/>
          <a:ln>
            <a:noFill/>
          </a:ln>
          <a:effectLst>
            <a:outerShdw rotWithShape="0" algn="bl" dir="1200000" dist="19050">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sz="2400">
                <a:solidFill>
                  <a:schemeClr val="lt2"/>
                </a:solidFill>
              </a:rPr>
              <a:t>Director</a:t>
            </a:r>
            <a:endParaRPr sz="2400">
              <a:solidFill>
                <a:schemeClr val="lt2"/>
              </a:solidFill>
            </a:endParaRPr>
          </a:p>
        </p:txBody>
      </p:sp>
      <p:sp>
        <p:nvSpPr>
          <p:cNvPr id="22231" name="Google Shape;22231;p31"/>
          <p:cNvSpPr txBox="1"/>
          <p:nvPr>
            <p:ph idx="4294967295" type="subTitle"/>
          </p:nvPr>
        </p:nvSpPr>
        <p:spPr>
          <a:xfrm>
            <a:off x="5927225" y="3298425"/>
            <a:ext cx="2268600" cy="634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Saturn is the only planet with rings in the Solar System</a:t>
            </a:r>
            <a:endParaRPr b="0" i="0" sz="1400" u="none" cap="none" strike="noStrike">
              <a:solidFill>
                <a:schemeClr val="dk1"/>
              </a:solidFill>
              <a:latin typeface="Dosis Medium"/>
              <a:ea typeface="Dosis Medium"/>
              <a:cs typeface="Dosis Medium"/>
              <a:sym typeface="Dosis Medium"/>
            </a:endParaRPr>
          </a:p>
          <a:p>
            <a:pPr indent="0" lvl="0" marL="0" marR="0" rtl="0" algn="l">
              <a:lnSpc>
                <a:spcPct val="100000"/>
              </a:lnSpc>
              <a:spcBef>
                <a:spcPts val="1600"/>
              </a:spcBef>
              <a:spcAft>
                <a:spcPts val="1600"/>
              </a:spcAft>
              <a:buClr>
                <a:schemeClr val="dk1"/>
              </a:buClr>
              <a:buSzPts val="1400"/>
              <a:buFont typeface="Dosis Medium"/>
              <a:buNone/>
            </a:pPr>
            <a:r>
              <a:t/>
            </a:r>
            <a:endParaRPr b="0" i="0" sz="1400" u="none" cap="none" strike="noStrike">
              <a:solidFill>
                <a:schemeClr val="dk1"/>
              </a:solidFill>
              <a:latin typeface="Dosis Medium"/>
              <a:ea typeface="Dosis Medium"/>
              <a:cs typeface="Dosis Medium"/>
              <a:sym typeface="Dosis Medium"/>
            </a:endParaRPr>
          </a:p>
        </p:txBody>
      </p:sp>
      <p:sp>
        <p:nvSpPr>
          <p:cNvPr id="22232" name="Google Shape;22232;p31"/>
          <p:cNvSpPr txBox="1"/>
          <p:nvPr>
            <p:ph idx="4294967295" type="title"/>
          </p:nvPr>
        </p:nvSpPr>
        <p:spPr>
          <a:xfrm>
            <a:off x="1476875" y="1617573"/>
            <a:ext cx="1740000" cy="527700"/>
          </a:xfrm>
          <a:prstGeom prst="rect">
            <a:avLst/>
          </a:prstGeom>
          <a:noFill/>
          <a:ln>
            <a:noFill/>
          </a:ln>
          <a:effectLst>
            <a:outerShdw rotWithShape="0" algn="bl" dir="1200000" dist="19050">
              <a:schemeClr val="dk1"/>
            </a:outerShdw>
          </a:effectLst>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3500"/>
              <a:buNone/>
            </a:pPr>
            <a:r>
              <a:rPr lang="en" sz="2400">
                <a:solidFill>
                  <a:schemeClr val="lt2"/>
                </a:solidFill>
              </a:rPr>
              <a:t>Producer</a:t>
            </a:r>
            <a:endParaRPr sz="2400">
              <a:solidFill>
                <a:schemeClr val="lt2"/>
              </a:solidFill>
            </a:endParaRPr>
          </a:p>
        </p:txBody>
      </p:sp>
      <p:sp>
        <p:nvSpPr>
          <p:cNvPr id="22233" name="Google Shape;22233;p31"/>
          <p:cNvSpPr txBox="1"/>
          <p:nvPr>
            <p:ph idx="4294967295" type="subTitle"/>
          </p:nvPr>
        </p:nvSpPr>
        <p:spPr>
          <a:xfrm>
            <a:off x="948175" y="2017425"/>
            <a:ext cx="2268600" cy="6345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Venus is the second planet from the Sun. It’s very hot</a:t>
            </a:r>
            <a:endParaRPr b="0" i="0" sz="1400" u="none" cap="none" strike="noStrike">
              <a:solidFill>
                <a:schemeClr val="dk1"/>
              </a:solidFill>
              <a:latin typeface="Dosis Medium"/>
              <a:ea typeface="Dosis Medium"/>
              <a:cs typeface="Dosis Medium"/>
              <a:sym typeface="Dosis Medium"/>
            </a:endParaRPr>
          </a:p>
          <a:p>
            <a:pPr indent="0" lvl="0" marL="0" marR="0" rtl="0" algn="r">
              <a:lnSpc>
                <a:spcPct val="100000"/>
              </a:lnSpc>
              <a:spcBef>
                <a:spcPts val="1600"/>
              </a:spcBef>
              <a:spcAft>
                <a:spcPts val="1600"/>
              </a:spcAft>
              <a:buClr>
                <a:schemeClr val="dk1"/>
              </a:buClr>
              <a:buSzPts val="1400"/>
              <a:buFont typeface="Dosis Medium"/>
              <a:buNone/>
            </a:pPr>
            <a:r>
              <a:t/>
            </a:r>
            <a:endParaRPr b="0" i="0" sz="1400" u="none" cap="none" strike="noStrike">
              <a:solidFill>
                <a:schemeClr val="dk1"/>
              </a:solidFill>
              <a:latin typeface="Dosis Medium"/>
              <a:ea typeface="Dosis Medium"/>
              <a:cs typeface="Dosis Medium"/>
              <a:sym typeface="Dosis Medium"/>
            </a:endParaRPr>
          </a:p>
        </p:txBody>
      </p:sp>
      <p:sp>
        <p:nvSpPr>
          <p:cNvPr id="22234" name="Google Shape;22234;p31"/>
          <p:cNvSpPr txBox="1"/>
          <p:nvPr/>
        </p:nvSpPr>
        <p:spPr>
          <a:xfrm>
            <a:off x="837175" y="3173875"/>
            <a:ext cx="2379600" cy="7788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Dosis Medium"/>
                <a:ea typeface="Dosis Medium"/>
                <a:cs typeface="Dosis Medium"/>
                <a:sym typeface="Dosis Medium"/>
              </a:rPr>
              <a:t>Follow the link in the graph to modify its data and then paste the new one here. </a:t>
            </a:r>
            <a:r>
              <a:rPr b="1" i="0" lang="en" sz="1200" u="none" cap="none" strike="noStrike">
                <a:solidFill>
                  <a:schemeClr val="dk1"/>
                </a:solidFill>
                <a:uFill>
                  <a:noFill/>
                </a:uFill>
                <a:latin typeface="Dosis"/>
                <a:ea typeface="Dosis"/>
                <a:cs typeface="Dosis"/>
                <a:sym typeface="Dosis"/>
                <a:hlinkClick r:id="rId5">
                  <a:extLst>
                    <a:ext uri="{A12FA001-AC4F-418D-AE19-62706E023703}">
                      <ahyp:hlinkClr val="tx"/>
                    </a:ext>
                  </a:extLst>
                </a:hlinkClick>
              </a:rPr>
              <a:t>For more info, click here</a:t>
            </a:r>
            <a:endParaRPr b="1" i="0" sz="1200" u="none" cap="none" strike="noStrike">
              <a:solidFill>
                <a:schemeClr val="dk1"/>
              </a:solidFill>
              <a:latin typeface="Dosis"/>
              <a:ea typeface="Dosis"/>
              <a:cs typeface="Dosis"/>
              <a:sym typeface="Dosis"/>
            </a:endParaRPr>
          </a:p>
        </p:txBody>
      </p:sp>
      <p:sp>
        <p:nvSpPr>
          <p:cNvPr id="22235" name="Google Shape;22235;p31"/>
          <p:cNvSpPr txBox="1"/>
          <p:nvPr>
            <p:ph idx="4294967295" type="title"/>
          </p:nvPr>
        </p:nvSpPr>
        <p:spPr>
          <a:xfrm>
            <a:off x="5927224" y="1265793"/>
            <a:ext cx="986400" cy="527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sz="2400">
                <a:solidFill>
                  <a:schemeClr val="accent2"/>
                </a:solidFill>
              </a:rPr>
              <a:t>20%</a:t>
            </a:r>
            <a:endParaRPr sz="2400">
              <a:solidFill>
                <a:schemeClr val="accent2"/>
              </a:solidFill>
            </a:endParaRPr>
          </a:p>
        </p:txBody>
      </p:sp>
      <p:sp>
        <p:nvSpPr>
          <p:cNvPr id="22236" name="Google Shape;22236;p31"/>
          <p:cNvSpPr txBox="1"/>
          <p:nvPr>
            <p:ph idx="4294967295" type="title"/>
          </p:nvPr>
        </p:nvSpPr>
        <p:spPr>
          <a:xfrm>
            <a:off x="5927224" y="2541193"/>
            <a:ext cx="986400" cy="527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sz="2400">
                <a:solidFill>
                  <a:schemeClr val="accent1"/>
                </a:solidFill>
              </a:rPr>
              <a:t>30%</a:t>
            </a:r>
            <a:endParaRPr sz="2400">
              <a:solidFill>
                <a:schemeClr val="accent1"/>
              </a:solidFill>
            </a:endParaRPr>
          </a:p>
        </p:txBody>
      </p:sp>
      <p:sp>
        <p:nvSpPr>
          <p:cNvPr id="22237" name="Google Shape;22237;p31"/>
          <p:cNvSpPr txBox="1"/>
          <p:nvPr>
            <p:ph idx="4294967295" type="title"/>
          </p:nvPr>
        </p:nvSpPr>
        <p:spPr>
          <a:xfrm>
            <a:off x="2230475" y="1265793"/>
            <a:ext cx="986400" cy="5277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3500"/>
              <a:buNone/>
            </a:pPr>
            <a:r>
              <a:rPr lang="en" sz="2400">
                <a:solidFill>
                  <a:schemeClr val="lt2"/>
                </a:solidFill>
              </a:rPr>
              <a:t>50%</a:t>
            </a:r>
            <a:endParaRPr sz="2400">
              <a:solidFill>
                <a:schemeClr val="lt2"/>
              </a:solidFill>
            </a:endParaRPr>
          </a:p>
        </p:txBody>
      </p:sp>
      <p:grpSp>
        <p:nvGrpSpPr>
          <p:cNvPr id="22238" name="Google Shape;22238;p31"/>
          <p:cNvGrpSpPr/>
          <p:nvPr/>
        </p:nvGrpSpPr>
        <p:grpSpPr>
          <a:xfrm>
            <a:off x="313398" y="4097897"/>
            <a:ext cx="8572011" cy="825332"/>
            <a:chOff x="313398" y="4097897"/>
            <a:chExt cx="8572011" cy="825332"/>
          </a:xfrm>
        </p:grpSpPr>
        <p:grpSp>
          <p:nvGrpSpPr>
            <p:cNvPr id="22239" name="Google Shape;22239;p31"/>
            <p:cNvGrpSpPr/>
            <p:nvPr/>
          </p:nvGrpSpPr>
          <p:grpSpPr>
            <a:xfrm>
              <a:off x="313398" y="4097897"/>
              <a:ext cx="4422251" cy="825332"/>
              <a:chOff x="894816" y="3662563"/>
              <a:chExt cx="7354056" cy="1372500"/>
            </a:xfrm>
          </p:grpSpPr>
          <p:pic>
            <p:nvPicPr>
              <p:cNvPr id="22240" name="Google Shape;22240;p31"/>
              <p:cNvPicPr preferRelativeResize="0"/>
              <p:nvPr/>
            </p:nvPicPr>
            <p:blipFill rotWithShape="1">
              <a:blip r:embed="rId6">
                <a:alphaModFix/>
              </a:blip>
              <a:srcRect b="0" l="0" r="0" t="0"/>
              <a:stretch/>
            </p:blipFill>
            <p:spPr>
              <a:xfrm>
                <a:off x="894816" y="3662563"/>
                <a:ext cx="1822500" cy="1372500"/>
              </a:xfrm>
              <a:prstGeom prst="rect">
                <a:avLst/>
              </a:prstGeom>
              <a:noFill/>
              <a:ln>
                <a:noFill/>
              </a:ln>
            </p:spPr>
          </p:pic>
          <p:pic>
            <p:nvPicPr>
              <p:cNvPr id="22241" name="Google Shape;22241;p31"/>
              <p:cNvPicPr preferRelativeResize="0"/>
              <p:nvPr/>
            </p:nvPicPr>
            <p:blipFill rotWithShape="1">
              <a:blip r:embed="rId6">
                <a:alphaModFix/>
              </a:blip>
              <a:srcRect b="0" l="0" r="0" t="0"/>
              <a:stretch/>
            </p:blipFill>
            <p:spPr>
              <a:xfrm>
                <a:off x="2277705" y="3662563"/>
                <a:ext cx="1822500" cy="1372500"/>
              </a:xfrm>
              <a:prstGeom prst="rect">
                <a:avLst/>
              </a:prstGeom>
              <a:noFill/>
              <a:ln>
                <a:noFill/>
              </a:ln>
            </p:spPr>
          </p:pic>
          <p:pic>
            <p:nvPicPr>
              <p:cNvPr id="22242" name="Google Shape;22242;p31"/>
              <p:cNvPicPr preferRelativeResize="0"/>
              <p:nvPr/>
            </p:nvPicPr>
            <p:blipFill rotWithShape="1">
              <a:blip r:embed="rId6">
                <a:alphaModFix/>
              </a:blip>
              <a:srcRect b="0" l="0" r="0" t="0"/>
              <a:stretch/>
            </p:blipFill>
            <p:spPr>
              <a:xfrm>
                <a:off x="3660594" y="3662563"/>
                <a:ext cx="1822500" cy="1372500"/>
              </a:xfrm>
              <a:prstGeom prst="rect">
                <a:avLst/>
              </a:prstGeom>
              <a:noFill/>
              <a:ln>
                <a:noFill/>
              </a:ln>
            </p:spPr>
          </p:pic>
          <p:pic>
            <p:nvPicPr>
              <p:cNvPr id="22243" name="Google Shape;22243;p31"/>
              <p:cNvPicPr preferRelativeResize="0"/>
              <p:nvPr/>
            </p:nvPicPr>
            <p:blipFill rotWithShape="1">
              <a:blip r:embed="rId6">
                <a:alphaModFix/>
              </a:blip>
              <a:srcRect b="0" l="0" r="0" t="0"/>
              <a:stretch/>
            </p:blipFill>
            <p:spPr>
              <a:xfrm>
                <a:off x="5029950" y="3662563"/>
                <a:ext cx="1822500" cy="1372500"/>
              </a:xfrm>
              <a:prstGeom prst="rect">
                <a:avLst/>
              </a:prstGeom>
              <a:noFill/>
              <a:ln>
                <a:noFill/>
              </a:ln>
            </p:spPr>
          </p:pic>
          <p:pic>
            <p:nvPicPr>
              <p:cNvPr id="22244" name="Google Shape;22244;p31"/>
              <p:cNvPicPr preferRelativeResize="0"/>
              <p:nvPr/>
            </p:nvPicPr>
            <p:blipFill rotWithShape="1">
              <a:blip r:embed="rId6">
                <a:alphaModFix/>
              </a:blip>
              <a:srcRect b="0" l="0" r="0" t="0"/>
              <a:stretch/>
            </p:blipFill>
            <p:spPr>
              <a:xfrm>
                <a:off x="6426372" y="3662563"/>
                <a:ext cx="1822500" cy="1372500"/>
              </a:xfrm>
              <a:prstGeom prst="rect">
                <a:avLst/>
              </a:prstGeom>
              <a:noFill/>
              <a:ln>
                <a:noFill/>
              </a:ln>
            </p:spPr>
          </p:pic>
        </p:grpSp>
        <p:grpSp>
          <p:nvGrpSpPr>
            <p:cNvPr id="22245" name="Google Shape;22245;p31"/>
            <p:cNvGrpSpPr/>
            <p:nvPr/>
          </p:nvGrpSpPr>
          <p:grpSpPr>
            <a:xfrm>
              <a:off x="4463158" y="4097897"/>
              <a:ext cx="4422251" cy="825332"/>
              <a:chOff x="894816" y="3662563"/>
              <a:chExt cx="7354056" cy="1372500"/>
            </a:xfrm>
          </p:grpSpPr>
          <p:pic>
            <p:nvPicPr>
              <p:cNvPr id="22246" name="Google Shape;22246;p31"/>
              <p:cNvPicPr preferRelativeResize="0"/>
              <p:nvPr/>
            </p:nvPicPr>
            <p:blipFill rotWithShape="1">
              <a:blip r:embed="rId6">
                <a:alphaModFix/>
              </a:blip>
              <a:srcRect b="0" l="0" r="0" t="0"/>
              <a:stretch/>
            </p:blipFill>
            <p:spPr>
              <a:xfrm>
                <a:off x="894816" y="3662563"/>
                <a:ext cx="1822500" cy="1372500"/>
              </a:xfrm>
              <a:prstGeom prst="rect">
                <a:avLst/>
              </a:prstGeom>
              <a:noFill/>
              <a:ln>
                <a:noFill/>
              </a:ln>
            </p:spPr>
          </p:pic>
          <p:pic>
            <p:nvPicPr>
              <p:cNvPr id="22247" name="Google Shape;22247;p31"/>
              <p:cNvPicPr preferRelativeResize="0"/>
              <p:nvPr/>
            </p:nvPicPr>
            <p:blipFill rotWithShape="1">
              <a:blip r:embed="rId6">
                <a:alphaModFix/>
              </a:blip>
              <a:srcRect b="0" l="0" r="0" t="0"/>
              <a:stretch/>
            </p:blipFill>
            <p:spPr>
              <a:xfrm>
                <a:off x="2277705" y="3662563"/>
                <a:ext cx="1822500" cy="1372500"/>
              </a:xfrm>
              <a:prstGeom prst="rect">
                <a:avLst/>
              </a:prstGeom>
              <a:noFill/>
              <a:ln>
                <a:noFill/>
              </a:ln>
            </p:spPr>
          </p:pic>
          <p:pic>
            <p:nvPicPr>
              <p:cNvPr id="22248" name="Google Shape;22248;p31"/>
              <p:cNvPicPr preferRelativeResize="0"/>
              <p:nvPr/>
            </p:nvPicPr>
            <p:blipFill rotWithShape="1">
              <a:blip r:embed="rId6">
                <a:alphaModFix/>
              </a:blip>
              <a:srcRect b="0" l="0" r="0" t="0"/>
              <a:stretch/>
            </p:blipFill>
            <p:spPr>
              <a:xfrm>
                <a:off x="3660594" y="3662563"/>
                <a:ext cx="1822500" cy="1372500"/>
              </a:xfrm>
              <a:prstGeom prst="rect">
                <a:avLst/>
              </a:prstGeom>
              <a:noFill/>
              <a:ln>
                <a:noFill/>
              </a:ln>
            </p:spPr>
          </p:pic>
          <p:pic>
            <p:nvPicPr>
              <p:cNvPr id="22249" name="Google Shape;22249;p31"/>
              <p:cNvPicPr preferRelativeResize="0"/>
              <p:nvPr/>
            </p:nvPicPr>
            <p:blipFill rotWithShape="1">
              <a:blip r:embed="rId6">
                <a:alphaModFix/>
              </a:blip>
              <a:srcRect b="0" l="0" r="0" t="0"/>
              <a:stretch/>
            </p:blipFill>
            <p:spPr>
              <a:xfrm>
                <a:off x="5029950" y="3662563"/>
                <a:ext cx="1822500" cy="1372500"/>
              </a:xfrm>
              <a:prstGeom prst="rect">
                <a:avLst/>
              </a:prstGeom>
              <a:noFill/>
              <a:ln>
                <a:noFill/>
              </a:ln>
            </p:spPr>
          </p:pic>
          <p:pic>
            <p:nvPicPr>
              <p:cNvPr id="22250" name="Google Shape;22250;p31"/>
              <p:cNvPicPr preferRelativeResize="0"/>
              <p:nvPr/>
            </p:nvPicPr>
            <p:blipFill rotWithShape="1">
              <a:blip r:embed="rId6">
                <a:alphaModFix/>
              </a:blip>
              <a:srcRect b="0" l="0" r="0" t="0"/>
              <a:stretch/>
            </p:blipFill>
            <p:spPr>
              <a:xfrm>
                <a:off x="6426372" y="3662563"/>
                <a:ext cx="1822500" cy="1372500"/>
              </a:xfrm>
              <a:prstGeom prst="rect">
                <a:avLst/>
              </a:prstGeom>
              <a:noFill/>
              <a:ln>
                <a:noFill/>
              </a:ln>
            </p:spPr>
          </p:pic>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54" name="Shape 22254"/>
        <p:cNvGrpSpPr/>
        <p:nvPr/>
      </p:nvGrpSpPr>
      <p:grpSpPr>
        <a:xfrm>
          <a:off x="0" y="0"/>
          <a:ext cx="0" cy="0"/>
          <a:chOff x="0" y="0"/>
          <a:chExt cx="0" cy="0"/>
        </a:xfrm>
      </p:grpSpPr>
      <p:sp>
        <p:nvSpPr>
          <p:cNvPr id="22255" name="Google Shape;22255;p32"/>
          <p:cNvSpPr txBox="1"/>
          <p:nvPr>
            <p:ph type="title"/>
          </p:nvPr>
        </p:nvSpPr>
        <p:spPr>
          <a:xfrm>
            <a:off x="720000" y="445025"/>
            <a:ext cx="7704000" cy="707400"/>
          </a:xfrm>
          <a:prstGeom prst="rect">
            <a:avLst/>
          </a:prstGeom>
          <a:noFill/>
          <a:ln>
            <a:noFill/>
          </a:ln>
          <a:effectLst>
            <a:outerShdw rotWithShape="0" algn="bl" dir="4260000" dist="19050">
              <a:srgbClr val="000000"/>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Movie</a:t>
            </a:r>
            <a:r>
              <a:rPr lang="en">
                <a:solidFill>
                  <a:schemeClr val="lt2"/>
                </a:solidFill>
              </a:rPr>
              <a:t> Timeline</a:t>
            </a:r>
            <a:endParaRPr/>
          </a:p>
        </p:txBody>
      </p:sp>
      <p:sp>
        <p:nvSpPr>
          <p:cNvPr id="22256" name="Google Shape;22256;p32"/>
          <p:cNvSpPr txBox="1"/>
          <p:nvPr/>
        </p:nvSpPr>
        <p:spPr>
          <a:xfrm>
            <a:off x="1120050" y="2050720"/>
            <a:ext cx="2281800" cy="587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Nunito"/>
                <a:ea typeface="Nunito"/>
                <a:cs typeface="Nunito"/>
                <a:sym typeface="Nunito"/>
              </a:rPr>
              <a:t>Despite being red, Mars is a very cold place </a:t>
            </a:r>
            <a:endParaRPr b="0" i="0" sz="1400" u="none" cap="none" strike="noStrike">
              <a:solidFill>
                <a:schemeClr val="dk1"/>
              </a:solidFill>
              <a:latin typeface="Nunito"/>
              <a:ea typeface="Nunito"/>
              <a:cs typeface="Nunito"/>
              <a:sym typeface="Nunito"/>
            </a:endParaRPr>
          </a:p>
        </p:txBody>
      </p:sp>
      <p:sp>
        <p:nvSpPr>
          <p:cNvPr id="22257" name="Google Shape;22257;p32"/>
          <p:cNvSpPr txBox="1"/>
          <p:nvPr/>
        </p:nvSpPr>
        <p:spPr>
          <a:xfrm>
            <a:off x="3431100" y="3409844"/>
            <a:ext cx="2281800" cy="587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Nunito"/>
                <a:ea typeface="Nunito"/>
                <a:cs typeface="Nunito"/>
                <a:sym typeface="Nunito"/>
              </a:rPr>
              <a:t>Mercury is the closest planet to the Sun</a:t>
            </a:r>
            <a:endParaRPr b="0" i="0" sz="1400" u="none" cap="none" strike="noStrike">
              <a:solidFill>
                <a:schemeClr val="dk1"/>
              </a:solidFill>
              <a:latin typeface="Nunito"/>
              <a:ea typeface="Nunito"/>
              <a:cs typeface="Nunito"/>
              <a:sym typeface="Nunito"/>
            </a:endParaRPr>
          </a:p>
        </p:txBody>
      </p:sp>
      <p:sp>
        <p:nvSpPr>
          <p:cNvPr id="22258" name="Google Shape;22258;p32"/>
          <p:cNvSpPr txBox="1"/>
          <p:nvPr/>
        </p:nvSpPr>
        <p:spPr>
          <a:xfrm>
            <a:off x="5742150" y="2050720"/>
            <a:ext cx="2281800" cy="587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Nunito"/>
                <a:ea typeface="Nunito"/>
                <a:cs typeface="Nunito"/>
                <a:sym typeface="Nunito"/>
              </a:rPr>
              <a:t>Venus has a beautiful name and is very hot</a:t>
            </a:r>
            <a:endParaRPr b="0" i="0" sz="1400" u="none" cap="none" strike="noStrike">
              <a:solidFill>
                <a:schemeClr val="dk1"/>
              </a:solidFill>
              <a:latin typeface="Nunito"/>
              <a:ea typeface="Nunito"/>
              <a:cs typeface="Nunito"/>
              <a:sym typeface="Nunito"/>
            </a:endParaRPr>
          </a:p>
        </p:txBody>
      </p:sp>
      <p:sp>
        <p:nvSpPr>
          <p:cNvPr id="22259" name="Google Shape;22259;p32"/>
          <p:cNvSpPr txBox="1"/>
          <p:nvPr/>
        </p:nvSpPr>
        <p:spPr>
          <a:xfrm>
            <a:off x="1591575" y="1737721"/>
            <a:ext cx="1246800" cy="429300"/>
          </a:xfrm>
          <a:prstGeom prst="rect">
            <a:avLst/>
          </a:prstGeom>
          <a:noFill/>
          <a:ln>
            <a:noFill/>
          </a:ln>
          <a:effectLst>
            <a:outerShdw rotWithShape="0" algn="bl" dir="1200000" dist="19050">
              <a:schemeClr val="dk1"/>
            </a:outerShdw>
          </a:effectLst>
        </p:spPr>
        <p:txBody>
          <a:bodyPr anchorCtr="0" anchor="t" bIns="91425" lIns="91425" spcFirstLastPara="1" rIns="91425" wrap="square" tIns="0">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chemeClr val="lt2"/>
                </a:solidFill>
                <a:latin typeface="Galada"/>
                <a:ea typeface="Galada"/>
                <a:cs typeface="Galada"/>
                <a:sym typeface="Galada"/>
              </a:rPr>
              <a:t>Writing</a:t>
            </a:r>
            <a:endParaRPr b="0" i="0" sz="2400" u="none" cap="none" strike="noStrike">
              <a:solidFill>
                <a:schemeClr val="lt2"/>
              </a:solidFill>
              <a:latin typeface="Galada"/>
              <a:ea typeface="Galada"/>
              <a:cs typeface="Galada"/>
              <a:sym typeface="Galada"/>
            </a:endParaRPr>
          </a:p>
        </p:txBody>
      </p:sp>
      <p:sp>
        <p:nvSpPr>
          <p:cNvPr id="22260" name="Google Shape;22260;p32"/>
          <p:cNvSpPr txBox="1"/>
          <p:nvPr/>
        </p:nvSpPr>
        <p:spPr>
          <a:xfrm>
            <a:off x="3920425" y="3096075"/>
            <a:ext cx="1246800" cy="429300"/>
          </a:xfrm>
          <a:prstGeom prst="rect">
            <a:avLst/>
          </a:prstGeom>
          <a:noFill/>
          <a:ln>
            <a:noFill/>
          </a:ln>
          <a:effectLst>
            <a:outerShdw rotWithShape="0" algn="bl" dir="1200000" dist="19050">
              <a:schemeClr val="dk1"/>
            </a:outerShdw>
          </a:effectLst>
        </p:spPr>
        <p:txBody>
          <a:bodyPr anchorCtr="0" anchor="t" bIns="91425" lIns="91425" spcFirstLastPara="1" rIns="91425" wrap="square" tIns="0">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chemeClr val="lt2"/>
                </a:solidFill>
                <a:latin typeface="Galada"/>
                <a:ea typeface="Galada"/>
                <a:cs typeface="Galada"/>
                <a:sym typeface="Galada"/>
              </a:rPr>
              <a:t>Filming</a:t>
            </a:r>
            <a:endParaRPr b="0" i="0" sz="2400" u="none" cap="none" strike="noStrike">
              <a:solidFill>
                <a:schemeClr val="lt2"/>
              </a:solidFill>
              <a:latin typeface="Galada"/>
              <a:ea typeface="Galada"/>
              <a:cs typeface="Galada"/>
              <a:sym typeface="Galada"/>
            </a:endParaRPr>
          </a:p>
        </p:txBody>
      </p:sp>
      <p:sp>
        <p:nvSpPr>
          <p:cNvPr id="22261" name="Google Shape;22261;p32"/>
          <p:cNvSpPr txBox="1"/>
          <p:nvPr/>
        </p:nvSpPr>
        <p:spPr>
          <a:xfrm>
            <a:off x="6266604" y="1737721"/>
            <a:ext cx="1246800" cy="429300"/>
          </a:xfrm>
          <a:prstGeom prst="rect">
            <a:avLst/>
          </a:prstGeom>
          <a:noFill/>
          <a:ln>
            <a:noFill/>
          </a:ln>
          <a:effectLst>
            <a:outerShdw rotWithShape="0" algn="bl" dir="1200000" dist="19050">
              <a:schemeClr val="dk1"/>
            </a:outerShdw>
          </a:effectLst>
        </p:spPr>
        <p:txBody>
          <a:bodyPr anchorCtr="0" anchor="t" bIns="91425" lIns="91425" spcFirstLastPara="1" rIns="91425" wrap="square" tIns="0">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chemeClr val="lt2"/>
                </a:solidFill>
                <a:latin typeface="Galada"/>
                <a:ea typeface="Galada"/>
                <a:cs typeface="Galada"/>
                <a:sym typeface="Galada"/>
              </a:rPr>
              <a:t>Editing</a:t>
            </a:r>
            <a:endParaRPr b="0" i="0" sz="2400" u="none" cap="none" strike="noStrike">
              <a:solidFill>
                <a:schemeClr val="lt2"/>
              </a:solidFill>
              <a:latin typeface="Galada"/>
              <a:ea typeface="Galada"/>
              <a:cs typeface="Galada"/>
              <a:sym typeface="Galada"/>
            </a:endParaRPr>
          </a:p>
        </p:txBody>
      </p:sp>
      <p:cxnSp>
        <p:nvCxnSpPr>
          <p:cNvPr id="22262" name="Google Shape;22262;p32"/>
          <p:cNvCxnSpPr/>
          <p:nvPr/>
        </p:nvCxnSpPr>
        <p:spPr>
          <a:xfrm>
            <a:off x="2235078" y="2643813"/>
            <a:ext cx="0" cy="456300"/>
          </a:xfrm>
          <a:prstGeom prst="straightConnector1">
            <a:avLst/>
          </a:prstGeom>
          <a:noFill/>
          <a:ln cap="flat" cmpd="sng" w="9525">
            <a:solidFill>
              <a:schemeClr val="dk1"/>
            </a:solidFill>
            <a:prstDash val="solid"/>
            <a:round/>
            <a:headEnd len="med" w="med" type="oval"/>
            <a:tailEnd len="med" w="med" type="oval"/>
          </a:ln>
        </p:spPr>
      </p:cxnSp>
      <p:cxnSp>
        <p:nvCxnSpPr>
          <p:cNvPr id="22263" name="Google Shape;22263;p32"/>
          <p:cNvCxnSpPr/>
          <p:nvPr/>
        </p:nvCxnSpPr>
        <p:spPr>
          <a:xfrm>
            <a:off x="4555900" y="2643813"/>
            <a:ext cx="0" cy="429300"/>
          </a:xfrm>
          <a:prstGeom prst="straightConnector1">
            <a:avLst/>
          </a:prstGeom>
          <a:noFill/>
          <a:ln cap="flat" cmpd="sng" w="9525">
            <a:solidFill>
              <a:schemeClr val="dk1"/>
            </a:solidFill>
            <a:prstDash val="solid"/>
            <a:round/>
            <a:headEnd len="med" w="med" type="oval"/>
            <a:tailEnd len="med" w="med" type="oval"/>
          </a:ln>
        </p:spPr>
      </p:cxnSp>
      <p:cxnSp>
        <p:nvCxnSpPr>
          <p:cNvPr id="22264" name="Google Shape;22264;p32"/>
          <p:cNvCxnSpPr/>
          <p:nvPr/>
        </p:nvCxnSpPr>
        <p:spPr>
          <a:xfrm>
            <a:off x="6919075" y="2643813"/>
            <a:ext cx="0" cy="429300"/>
          </a:xfrm>
          <a:prstGeom prst="straightConnector1">
            <a:avLst/>
          </a:prstGeom>
          <a:noFill/>
          <a:ln cap="flat" cmpd="sng" w="9525">
            <a:solidFill>
              <a:schemeClr val="dk1"/>
            </a:solidFill>
            <a:prstDash val="solid"/>
            <a:round/>
            <a:headEnd len="med" w="med" type="oval"/>
            <a:tailEnd len="med" w="med" type="oval"/>
          </a:ln>
        </p:spPr>
      </p:cxnSp>
      <p:cxnSp>
        <p:nvCxnSpPr>
          <p:cNvPr id="22265" name="Google Shape;22265;p32"/>
          <p:cNvCxnSpPr/>
          <p:nvPr/>
        </p:nvCxnSpPr>
        <p:spPr>
          <a:xfrm>
            <a:off x="2234550" y="2855678"/>
            <a:ext cx="4686900" cy="0"/>
          </a:xfrm>
          <a:prstGeom prst="straightConnector1">
            <a:avLst/>
          </a:prstGeom>
          <a:noFill/>
          <a:ln cap="flat" cmpd="sng" w="9525">
            <a:solidFill>
              <a:schemeClr val="dk1"/>
            </a:solidFill>
            <a:prstDash val="solid"/>
            <a:round/>
            <a:headEnd len="sm" w="sm" type="none"/>
            <a:tailEnd len="sm" w="sm" type="none"/>
          </a:ln>
        </p:spPr>
      </p:cxnSp>
      <p:sp>
        <p:nvSpPr>
          <p:cNvPr id="22266" name="Google Shape;22266;p32"/>
          <p:cNvSpPr/>
          <p:nvPr/>
        </p:nvSpPr>
        <p:spPr>
          <a:xfrm>
            <a:off x="2167209" y="4060311"/>
            <a:ext cx="14130" cy="31286"/>
          </a:xfrm>
          <a:custGeom>
            <a:rect b="b" l="l" r="r" t="t"/>
            <a:pathLst>
              <a:path extrusionOk="0" h="941" w="425">
                <a:moveTo>
                  <a:pt x="340" y="0"/>
                </a:moveTo>
                <a:cubicBezTo>
                  <a:pt x="324" y="0"/>
                  <a:pt x="307" y="2"/>
                  <a:pt x="290" y="5"/>
                </a:cubicBezTo>
                <a:lnTo>
                  <a:pt x="290" y="5"/>
                </a:lnTo>
                <a:cubicBezTo>
                  <a:pt x="261" y="9"/>
                  <a:pt x="231" y="19"/>
                  <a:pt x="207" y="32"/>
                </a:cubicBezTo>
                <a:lnTo>
                  <a:pt x="207" y="32"/>
                </a:lnTo>
                <a:cubicBezTo>
                  <a:pt x="180" y="46"/>
                  <a:pt x="158" y="64"/>
                  <a:pt x="151" y="85"/>
                </a:cubicBezTo>
                <a:cubicBezTo>
                  <a:pt x="149" y="97"/>
                  <a:pt x="146" y="108"/>
                  <a:pt x="144" y="119"/>
                </a:cubicBezTo>
                <a:lnTo>
                  <a:pt x="144" y="119"/>
                </a:lnTo>
                <a:cubicBezTo>
                  <a:pt x="39" y="370"/>
                  <a:pt x="1" y="638"/>
                  <a:pt x="101" y="899"/>
                </a:cubicBezTo>
                <a:cubicBezTo>
                  <a:pt x="114" y="928"/>
                  <a:pt x="151" y="940"/>
                  <a:pt x="194" y="940"/>
                </a:cubicBezTo>
                <a:cubicBezTo>
                  <a:pt x="268" y="940"/>
                  <a:pt x="358" y="901"/>
                  <a:pt x="358" y="842"/>
                </a:cubicBezTo>
                <a:cubicBezTo>
                  <a:pt x="358" y="837"/>
                  <a:pt x="358" y="833"/>
                  <a:pt x="358" y="828"/>
                </a:cubicBezTo>
                <a:lnTo>
                  <a:pt x="358" y="828"/>
                </a:lnTo>
                <a:cubicBezTo>
                  <a:pt x="358" y="828"/>
                  <a:pt x="358" y="828"/>
                  <a:pt x="358" y="828"/>
                </a:cubicBezTo>
                <a:cubicBezTo>
                  <a:pt x="358" y="828"/>
                  <a:pt x="358" y="828"/>
                  <a:pt x="358" y="828"/>
                </a:cubicBezTo>
                <a:lnTo>
                  <a:pt x="358" y="828"/>
                </a:lnTo>
                <a:cubicBezTo>
                  <a:pt x="358" y="568"/>
                  <a:pt x="352" y="302"/>
                  <a:pt x="415" y="50"/>
                </a:cubicBezTo>
                <a:cubicBezTo>
                  <a:pt x="424" y="15"/>
                  <a:pt x="388" y="0"/>
                  <a:pt x="340" y="0"/>
                </a:cubicBezTo>
                <a:close/>
              </a:path>
            </a:pathLst>
          </a:custGeom>
          <a:solidFill>
            <a:srgbClr val="F4DF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7" name="Google Shape;22267;p32"/>
          <p:cNvSpPr/>
          <p:nvPr/>
        </p:nvSpPr>
        <p:spPr>
          <a:xfrm>
            <a:off x="2008424" y="3252390"/>
            <a:ext cx="495255" cy="155066"/>
          </a:xfrm>
          <a:custGeom>
            <a:rect b="b" l="l" r="r" t="t"/>
            <a:pathLst>
              <a:path extrusionOk="0" h="4664" w="14896">
                <a:moveTo>
                  <a:pt x="14553" y="0"/>
                </a:moveTo>
                <a:cubicBezTo>
                  <a:pt x="14418" y="29"/>
                  <a:pt x="136" y="2856"/>
                  <a:pt x="0" y="2885"/>
                </a:cubicBezTo>
                <a:cubicBezTo>
                  <a:pt x="29" y="3021"/>
                  <a:pt x="321" y="4527"/>
                  <a:pt x="350" y="4663"/>
                </a:cubicBezTo>
                <a:cubicBezTo>
                  <a:pt x="486" y="4635"/>
                  <a:pt x="14767" y="1807"/>
                  <a:pt x="14896" y="1778"/>
                </a:cubicBezTo>
                <a:cubicBezTo>
                  <a:pt x="14875" y="1635"/>
                  <a:pt x="14582" y="136"/>
                  <a:pt x="1455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8" name="Google Shape;22268;p32"/>
          <p:cNvSpPr/>
          <p:nvPr/>
        </p:nvSpPr>
        <p:spPr>
          <a:xfrm>
            <a:off x="2003670" y="3249564"/>
            <a:ext cx="504531" cy="159987"/>
          </a:xfrm>
          <a:custGeom>
            <a:rect b="b" l="l" r="r" t="t"/>
            <a:pathLst>
              <a:path extrusionOk="0" h="4812" w="15175">
                <a:moveTo>
                  <a:pt x="14571" y="168"/>
                </a:moveTo>
                <a:cubicBezTo>
                  <a:pt x="14677" y="718"/>
                  <a:pt x="14790" y="1262"/>
                  <a:pt x="14896" y="1817"/>
                </a:cubicBezTo>
                <a:lnTo>
                  <a:pt x="14896" y="1817"/>
                </a:lnTo>
                <a:cubicBezTo>
                  <a:pt x="10711" y="2644"/>
                  <a:pt x="6513" y="3478"/>
                  <a:pt x="2321" y="4312"/>
                </a:cubicBezTo>
                <a:cubicBezTo>
                  <a:pt x="1751" y="4425"/>
                  <a:pt x="1180" y="4532"/>
                  <a:pt x="610" y="4649"/>
                </a:cubicBezTo>
                <a:lnTo>
                  <a:pt x="610" y="4649"/>
                </a:lnTo>
                <a:cubicBezTo>
                  <a:pt x="498" y="4100"/>
                  <a:pt x="392" y="3557"/>
                  <a:pt x="286" y="3002"/>
                </a:cubicBezTo>
                <a:lnTo>
                  <a:pt x="286" y="3002"/>
                </a:lnTo>
                <a:cubicBezTo>
                  <a:pt x="4471" y="2168"/>
                  <a:pt x="8669" y="1340"/>
                  <a:pt x="12854" y="506"/>
                </a:cubicBezTo>
                <a:cubicBezTo>
                  <a:pt x="13431" y="394"/>
                  <a:pt x="14001" y="281"/>
                  <a:pt x="14571" y="168"/>
                </a:cubicBezTo>
                <a:close/>
                <a:moveTo>
                  <a:pt x="14739" y="0"/>
                </a:moveTo>
                <a:cubicBezTo>
                  <a:pt x="14708" y="0"/>
                  <a:pt x="14673" y="8"/>
                  <a:pt x="14642" y="20"/>
                </a:cubicBezTo>
                <a:lnTo>
                  <a:pt x="14642" y="20"/>
                </a:lnTo>
                <a:cubicBezTo>
                  <a:pt x="10425" y="861"/>
                  <a:pt x="6195" y="1694"/>
                  <a:pt x="1978" y="2534"/>
                </a:cubicBezTo>
                <a:cubicBezTo>
                  <a:pt x="1357" y="2656"/>
                  <a:pt x="743" y="2777"/>
                  <a:pt x="129" y="2899"/>
                </a:cubicBezTo>
                <a:cubicBezTo>
                  <a:pt x="93" y="2906"/>
                  <a:pt x="0" y="2941"/>
                  <a:pt x="15" y="2999"/>
                </a:cubicBezTo>
                <a:cubicBezTo>
                  <a:pt x="129" y="3584"/>
                  <a:pt x="243" y="4177"/>
                  <a:pt x="357" y="4777"/>
                </a:cubicBezTo>
                <a:cubicBezTo>
                  <a:pt x="365" y="4803"/>
                  <a:pt x="398" y="4812"/>
                  <a:pt x="431" y="4812"/>
                </a:cubicBezTo>
                <a:cubicBezTo>
                  <a:pt x="461" y="4812"/>
                  <a:pt x="490" y="4805"/>
                  <a:pt x="500" y="4798"/>
                </a:cubicBezTo>
                <a:cubicBezTo>
                  <a:pt x="4735" y="3963"/>
                  <a:pt x="8976" y="3120"/>
                  <a:pt x="13204" y="2284"/>
                </a:cubicBezTo>
                <a:cubicBezTo>
                  <a:pt x="13818" y="2156"/>
                  <a:pt x="14439" y="2042"/>
                  <a:pt x="15053" y="1920"/>
                </a:cubicBezTo>
                <a:cubicBezTo>
                  <a:pt x="15089" y="1906"/>
                  <a:pt x="15175" y="1870"/>
                  <a:pt x="15167" y="1820"/>
                </a:cubicBezTo>
                <a:cubicBezTo>
                  <a:pt x="15053" y="1228"/>
                  <a:pt x="14939" y="642"/>
                  <a:pt x="14818" y="42"/>
                </a:cubicBezTo>
                <a:cubicBezTo>
                  <a:pt x="14813" y="13"/>
                  <a:pt x="14780" y="0"/>
                  <a:pt x="1473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9" name="Google Shape;22269;p32"/>
          <p:cNvSpPr/>
          <p:nvPr/>
        </p:nvSpPr>
        <p:spPr>
          <a:xfrm>
            <a:off x="2008424" y="3335007"/>
            <a:ext cx="65797" cy="71482"/>
          </a:xfrm>
          <a:custGeom>
            <a:rect b="b" l="l" r="r" t="t"/>
            <a:pathLst>
              <a:path extrusionOk="0" h="2150" w="1979">
                <a:moveTo>
                  <a:pt x="1978" y="0"/>
                </a:moveTo>
                <a:lnTo>
                  <a:pt x="0" y="393"/>
                </a:lnTo>
                <a:lnTo>
                  <a:pt x="443" y="2150"/>
                </a:lnTo>
                <a:cubicBezTo>
                  <a:pt x="964" y="1457"/>
                  <a:pt x="1842" y="179"/>
                  <a:pt x="1978"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0" name="Google Shape;22270;p32"/>
          <p:cNvSpPr/>
          <p:nvPr/>
        </p:nvSpPr>
        <p:spPr>
          <a:xfrm>
            <a:off x="2003670" y="3333345"/>
            <a:ext cx="75006" cy="74907"/>
          </a:xfrm>
          <a:custGeom>
            <a:rect b="b" l="l" r="r" t="t"/>
            <a:pathLst>
              <a:path extrusionOk="0" h="2253" w="2256">
                <a:moveTo>
                  <a:pt x="1962" y="121"/>
                </a:moveTo>
                <a:cubicBezTo>
                  <a:pt x="1510" y="717"/>
                  <a:pt x="1102" y="1348"/>
                  <a:pt x="664" y="1956"/>
                </a:cubicBezTo>
                <a:lnTo>
                  <a:pt x="664" y="1956"/>
                </a:lnTo>
                <a:cubicBezTo>
                  <a:pt x="540" y="1451"/>
                  <a:pt x="413" y="954"/>
                  <a:pt x="290" y="453"/>
                </a:cubicBezTo>
                <a:lnTo>
                  <a:pt x="290" y="453"/>
                </a:lnTo>
                <a:cubicBezTo>
                  <a:pt x="847" y="339"/>
                  <a:pt x="1400" y="235"/>
                  <a:pt x="1962" y="121"/>
                </a:cubicBezTo>
                <a:close/>
                <a:moveTo>
                  <a:pt x="2211" y="1"/>
                </a:moveTo>
                <a:cubicBezTo>
                  <a:pt x="2181" y="1"/>
                  <a:pt x="2143" y="7"/>
                  <a:pt x="2143" y="7"/>
                </a:cubicBezTo>
                <a:cubicBezTo>
                  <a:pt x="1486" y="136"/>
                  <a:pt x="836" y="264"/>
                  <a:pt x="172" y="393"/>
                </a:cubicBezTo>
                <a:cubicBezTo>
                  <a:pt x="150" y="393"/>
                  <a:pt x="0" y="429"/>
                  <a:pt x="22" y="479"/>
                </a:cubicBezTo>
                <a:cubicBezTo>
                  <a:pt x="164" y="1064"/>
                  <a:pt x="314" y="1643"/>
                  <a:pt x="457" y="2235"/>
                </a:cubicBezTo>
                <a:cubicBezTo>
                  <a:pt x="459" y="2247"/>
                  <a:pt x="475" y="2252"/>
                  <a:pt x="498" y="2252"/>
                </a:cubicBezTo>
                <a:cubicBezTo>
                  <a:pt x="572" y="2252"/>
                  <a:pt x="720" y="2202"/>
                  <a:pt x="714" y="2164"/>
                </a:cubicBezTo>
                <a:cubicBezTo>
                  <a:pt x="714" y="2163"/>
                  <a:pt x="714" y="2163"/>
                  <a:pt x="714" y="2162"/>
                </a:cubicBezTo>
                <a:lnTo>
                  <a:pt x="714" y="2162"/>
                </a:lnTo>
                <a:cubicBezTo>
                  <a:pt x="1247" y="1465"/>
                  <a:pt x="1709" y="718"/>
                  <a:pt x="2242" y="22"/>
                </a:cubicBezTo>
                <a:cubicBezTo>
                  <a:pt x="2255" y="5"/>
                  <a:pt x="2236" y="1"/>
                  <a:pt x="2211"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1" name="Google Shape;22271;p32"/>
          <p:cNvSpPr/>
          <p:nvPr/>
        </p:nvSpPr>
        <p:spPr>
          <a:xfrm>
            <a:off x="2213056" y="3292253"/>
            <a:ext cx="77899" cy="76004"/>
          </a:xfrm>
          <a:custGeom>
            <a:rect b="b" l="l" r="r" t="t"/>
            <a:pathLst>
              <a:path extrusionOk="0" h="2286" w="2343">
                <a:moveTo>
                  <a:pt x="2343" y="1"/>
                </a:moveTo>
                <a:lnTo>
                  <a:pt x="686" y="322"/>
                </a:lnTo>
                <a:cubicBezTo>
                  <a:pt x="450" y="965"/>
                  <a:pt x="1" y="2286"/>
                  <a:pt x="1" y="2286"/>
                </a:cubicBezTo>
                <a:cubicBezTo>
                  <a:pt x="686" y="2207"/>
                  <a:pt x="1464" y="1964"/>
                  <a:pt x="1836" y="1929"/>
                </a:cubicBezTo>
                <a:cubicBezTo>
                  <a:pt x="1943" y="1472"/>
                  <a:pt x="2221" y="465"/>
                  <a:pt x="234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2" name="Google Shape;22272;p32"/>
          <p:cNvSpPr/>
          <p:nvPr/>
        </p:nvSpPr>
        <p:spPr>
          <a:xfrm>
            <a:off x="2208701" y="3289693"/>
            <a:ext cx="87142" cy="80160"/>
          </a:xfrm>
          <a:custGeom>
            <a:rect b="b" l="l" r="r" t="t"/>
            <a:pathLst>
              <a:path extrusionOk="0" h="2411" w="2621">
                <a:moveTo>
                  <a:pt x="2338" y="143"/>
                </a:moveTo>
                <a:cubicBezTo>
                  <a:pt x="2170" y="749"/>
                  <a:pt x="2009" y="1355"/>
                  <a:pt x="1860" y="1961"/>
                </a:cubicBezTo>
                <a:lnTo>
                  <a:pt x="1860" y="1961"/>
                </a:lnTo>
                <a:cubicBezTo>
                  <a:pt x="1333" y="2043"/>
                  <a:pt x="815" y="2201"/>
                  <a:pt x="278" y="2281"/>
                </a:cubicBezTo>
                <a:lnTo>
                  <a:pt x="278" y="2281"/>
                </a:lnTo>
                <a:cubicBezTo>
                  <a:pt x="488" y="1666"/>
                  <a:pt x="710" y="1039"/>
                  <a:pt x="927" y="424"/>
                </a:cubicBezTo>
                <a:lnTo>
                  <a:pt x="927" y="424"/>
                </a:lnTo>
                <a:cubicBezTo>
                  <a:pt x="1402" y="332"/>
                  <a:pt x="1868" y="240"/>
                  <a:pt x="2338" y="143"/>
                </a:cubicBezTo>
                <a:close/>
                <a:moveTo>
                  <a:pt x="2546" y="0"/>
                </a:moveTo>
                <a:cubicBezTo>
                  <a:pt x="2532" y="0"/>
                  <a:pt x="2516" y="2"/>
                  <a:pt x="2495" y="6"/>
                </a:cubicBezTo>
                <a:cubicBezTo>
                  <a:pt x="2210" y="56"/>
                  <a:pt x="1910" y="121"/>
                  <a:pt x="1631" y="171"/>
                </a:cubicBezTo>
                <a:cubicBezTo>
                  <a:pt x="1388" y="221"/>
                  <a:pt x="1046" y="228"/>
                  <a:pt x="824" y="335"/>
                </a:cubicBezTo>
                <a:cubicBezTo>
                  <a:pt x="546" y="470"/>
                  <a:pt x="467" y="1042"/>
                  <a:pt x="381" y="1306"/>
                </a:cubicBezTo>
                <a:cubicBezTo>
                  <a:pt x="253" y="1663"/>
                  <a:pt x="124" y="2013"/>
                  <a:pt x="10" y="2370"/>
                </a:cubicBezTo>
                <a:cubicBezTo>
                  <a:pt x="1" y="2402"/>
                  <a:pt x="42" y="2411"/>
                  <a:pt x="77" y="2411"/>
                </a:cubicBezTo>
                <a:cubicBezTo>
                  <a:pt x="96" y="2411"/>
                  <a:pt x="112" y="2408"/>
                  <a:pt x="117" y="2406"/>
                </a:cubicBezTo>
                <a:cubicBezTo>
                  <a:pt x="731" y="2313"/>
                  <a:pt x="1331" y="2120"/>
                  <a:pt x="1960" y="2049"/>
                </a:cubicBezTo>
                <a:cubicBezTo>
                  <a:pt x="2002" y="2041"/>
                  <a:pt x="2088" y="2020"/>
                  <a:pt x="2110" y="1970"/>
                </a:cubicBezTo>
                <a:cubicBezTo>
                  <a:pt x="2259" y="1327"/>
                  <a:pt x="2438" y="685"/>
                  <a:pt x="2617" y="42"/>
                </a:cubicBezTo>
                <a:cubicBezTo>
                  <a:pt x="2620" y="26"/>
                  <a:pt x="2606" y="16"/>
                  <a:pt x="2583" y="12"/>
                </a:cubicBezTo>
                <a:lnTo>
                  <a:pt x="2583" y="12"/>
                </a:lnTo>
                <a:cubicBezTo>
                  <a:pt x="2577" y="5"/>
                  <a:pt x="2565" y="0"/>
                  <a:pt x="2546"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3" name="Google Shape;22273;p32"/>
          <p:cNvSpPr/>
          <p:nvPr/>
        </p:nvSpPr>
        <p:spPr>
          <a:xfrm>
            <a:off x="2302323" y="3274466"/>
            <a:ext cx="78132" cy="76004"/>
          </a:xfrm>
          <a:custGeom>
            <a:rect b="b" l="l" r="r" t="t"/>
            <a:pathLst>
              <a:path extrusionOk="0" h="2286" w="2350">
                <a:moveTo>
                  <a:pt x="2350" y="0"/>
                </a:moveTo>
                <a:lnTo>
                  <a:pt x="686" y="322"/>
                </a:lnTo>
                <a:cubicBezTo>
                  <a:pt x="457" y="964"/>
                  <a:pt x="0" y="2285"/>
                  <a:pt x="0" y="2285"/>
                </a:cubicBezTo>
                <a:cubicBezTo>
                  <a:pt x="686" y="2207"/>
                  <a:pt x="1464" y="1964"/>
                  <a:pt x="1836" y="1928"/>
                </a:cubicBezTo>
                <a:cubicBezTo>
                  <a:pt x="1943" y="1471"/>
                  <a:pt x="2221" y="464"/>
                  <a:pt x="235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4" name="Google Shape;22274;p32"/>
          <p:cNvSpPr/>
          <p:nvPr/>
        </p:nvSpPr>
        <p:spPr>
          <a:xfrm>
            <a:off x="2297934" y="3271939"/>
            <a:ext cx="87474" cy="81190"/>
          </a:xfrm>
          <a:custGeom>
            <a:rect b="b" l="l" r="r" t="t"/>
            <a:pathLst>
              <a:path extrusionOk="0" h="2442" w="2631">
                <a:moveTo>
                  <a:pt x="2328" y="182"/>
                </a:moveTo>
                <a:lnTo>
                  <a:pt x="2328" y="182"/>
                </a:lnTo>
                <a:cubicBezTo>
                  <a:pt x="2165" y="772"/>
                  <a:pt x="2008" y="1361"/>
                  <a:pt x="1863" y="1951"/>
                </a:cubicBezTo>
                <a:lnTo>
                  <a:pt x="1863" y="1951"/>
                </a:lnTo>
                <a:cubicBezTo>
                  <a:pt x="1342" y="2031"/>
                  <a:pt x="828" y="2187"/>
                  <a:pt x="297" y="2269"/>
                </a:cubicBezTo>
                <a:lnTo>
                  <a:pt x="297" y="2269"/>
                </a:lnTo>
                <a:cubicBezTo>
                  <a:pt x="501" y="1664"/>
                  <a:pt x="712" y="1059"/>
                  <a:pt x="928" y="460"/>
                </a:cubicBezTo>
                <a:lnTo>
                  <a:pt x="928" y="460"/>
                </a:lnTo>
                <a:cubicBezTo>
                  <a:pt x="1395" y="369"/>
                  <a:pt x="1861" y="278"/>
                  <a:pt x="2328" y="182"/>
                </a:cubicBezTo>
                <a:close/>
                <a:moveTo>
                  <a:pt x="2500" y="1"/>
                </a:moveTo>
                <a:cubicBezTo>
                  <a:pt x="2488" y="1"/>
                  <a:pt x="2475" y="2"/>
                  <a:pt x="2460" y="5"/>
                </a:cubicBezTo>
                <a:cubicBezTo>
                  <a:pt x="2175" y="55"/>
                  <a:pt x="1882" y="119"/>
                  <a:pt x="1596" y="169"/>
                </a:cubicBezTo>
                <a:cubicBezTo>
                  <a:pt x="1361" y="219"/>
                  <a:pt x="1025" y="219"/>
                  <a:pt x="811" y="326"/>
                </a:cubicBezTo>
                <a:cubicBezTo>
                  <a:pt x="540" y="455"/>
                  <a:pt x="482" y="1040"/>
                  <a:pt x="382" y="1319"/>
                </a:cubicBezTo>
                <a:cubicBezTo>
                  <a:pt x="254" y="1676"/>
                  <a:pt x="132" y="2019"/>
                  <a:pt x="18" y="2376"/>
                </a:cubicBezTo>
                <a:cubicBezTo>
                  <a:pt x="0" y="2424"/>
                  <a:pt x="69" y="2442"/>
                  <a:pt x="112" y="2442"/>
                </a:cubicBezTo>
                <a:cubicBezTo>
                  <a:pt x="120" y="2442"/>
                  <a:pt x="127" y="2441"/>
                  <a:pt x="132" y="2440"/>
                </a:cubicBezTo>
                <a:cubicBezTo>
                  <a:pt x="747" y="2347"/>
                  <a:pt x="1346" y="2154"/>
                  <a:pt x="1968" y="2083"/>
                </a:cubicBezTo>
                <a:cubicBezTo>
                  <a:pt x="2025" y="2076"/>
                  <a:pt x="2103" y="2047"/>
                  <a:pt x="2111" y="1990"/>
                </a:cubicBezTo>
                <a:cubicBezTo>
                  <a:pt x="2268" y="1340"/>
                  <a:pt x="2446" y="705"/>
                  <a:pt x="2625" y="62"/>
                </a:cubicBezTo>
                <a:cubicBezTo>
                  <a:pt x="2631" y="20"/>
                  <a:pt x="2589" y="2"/>
                  <a:pt x="2536" y="2"/>
                </a:cubicBezTo>
                <a:cubicBezTo>
                  <a:pt x="2532" y="2"/>
                  <a:pt x="2527" y="2"/>
                  <a:pt x="2522" y="2"/>
                </a:cubicBezTo>
                <a:lnTo>
                  <a:pt x="2522" y="2"/>
                </a:lnTo>
                <a:cubicBezTo>
                  <a:pt x="2515" y="1"/>
                  <a:pt x="2508" y="1"/>
                  <a:pt x="2500"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5" name="Google Shape;22275;p32"/>
          <p:cNvSpPr/>
          <p:nvPr/>
        </p:nvSpPr>
        <p:spPr>
          <a:xfrm>
            <a:off x="2123557" y="3309840"/>
            <a:ext cx="78132" cy="76004"/>
          </a:xfrm>
          <a:custGeom>
            <a:rect b="b" l="l" r="r" t="t"/>
            <a:pathLst>
              <a:path extrusionOk="0" h="2286" w="2350">
                <a:moveTo>
                  <a:pt x="2350" y="0"/>
                </a:moveTo>
                <a:lnTo>
                  <a:pt x="693" y="322"/>
                </a:lnTo>
                <a:cubicBezTo>
                  <a:pt x="457" y="964"/>
                  <a:pt x="0" y="2285"/>
                  <a:pt x="0" y="2285"/>
                </a:cubicBezTo>
                <a:cubicBezTo>
                  <a:pt x="693" y="2200"/>
                  <a:pt x="1464" y="1964"/>
                  <a:pt x="1843" y="1928"/>
                </a:cubicBezTo>
                <a:cubicBezTo>
                  <a:pt x="1950" y="1471"/>
                  <a:pt x="2228" y="464"/>
                  <a:pt x="235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6" name="Google Shape;22276;p32"/>
          <p:cNvSpPr/>
          <p:nvPr/>
        </p:nvSpPr>
        <p:spPr>
          <a:xfrm>
            <a:off x="2118403" y="3306615"/>
            <a:ext cx="87773" cy="81623"/>
          </a:xfrm>
          <a:custGeom>
            <a:rect b="b" l="l" r="r" t="t"/>
            <a:pathLst>
              <a:path extrusionOk="0" h="2455" w="2640">
                <a:moveTo>
                  <a:pt x="2344" y="203"/>
                </a:moveTo>
                <a:cubicBezTo>
                  <a:pt x="2183" y="788"/>
                  <a:pt x="2032" y="1373"/>
                  <a:pt x="1883" y="1958"/>
                </a:cubicBezTo>
                <a:lnTo>
                  <a:pt x="1883" y="1958"/>
                </a:lnTo>
                <a:cubicBezTo>
                  <a:pt x="1359" y="2042"/>
                  <a:pt x="844" y="2195"/>
                  <a:pt x="316" y="2276"/>
                </a:cubicBezTo>
                <a:lnTo>
                  <a:pt x="316" y="2276"/>
                </a:lnTo>
                <a:cubicBezTo>
                  <a:pt x="412" y="2000"/>
                  <a:pt x="509" y="1722"/>
                  <a:pt x="605" y="1440"/>
                </a:cubicBezTo>
                <a:cubicBezTo>
                  <a:pt x="677" y="1225"/>
                  <a:pt x="755" y="1011"/>
                  <a:pt x="827" y="797"/>
                </a:cubicBezTo>
                <a:cubicBezTo>
                  <a:pt x="862" y="711"/>
                  <a:pt x="884" y="604"/>
                  <a:pt x="927" y="511"/>
                </a:cubicBezTo>
                <a:cubicBezTo>
                  <a:pt x="934" y="496"/>
                  <a:pt x="933" y="490"/>
                  <a:pt x="928" y="489"/>
                </a:cubicBezTo>
                <a:lnTo>
                  <a:pt x="928" y="489"/>
                </a:lnTo>
                <a:cubicBezTo>
                  <a:pt x="1122" y="354"/>
                  <a:pt x="1577" y="354"/>
                  <a:pt x="1812" y="311"/>
                </a:cubicBezTo>
                <a:cubicBezTo>
                  <a:pt x="1987" y="273"/>
                  <a:pt x="2167" y="239"/>
                  <a:pt x="2344" y="203"/>
                </a:cubicBezTo>
                <a:close/>
                <a:moveTo>
                  <a:pt x="2499" y="1"/>
                </a:moveTo>
                <a:cubicBezTo>
                  <a:pt x="2487" y="1"/>
                  <a:pt x="2475" y="2"/>
                  <a:pt x="2462" y="4"/>
                </a:cubicBezTo>
                <a:cubicBezTo>
                  <a:pt x="2176" y="61"/>
                  <a:pt x="1883" y="119"/>
                  <a:pt x="1598" y="176"/>
                </a:cubicBezTo>
                <a:cubicBezTo>
                  <a:pt x="1362" y="219"/>
                  <a:pt x="1012" y="219"/>
                  <a:pt x="812" y="326"/>
                </a:cubicBezTo>
                <a:cubicBezTo>
                  <a:pt x="541" y="468"/>
                  <a:pt x="455" y="1118"/>
                  <a:pt x="355" y="1404"/>
                </a:cubicBezTo>
                <a:cubicBezTo>
                  <a:pt x="241" y="1725"/>
                  <a:pt x="134" y="2061"/>
                  <a:pt x="13" y="2382"/>
                </a:cubicBezTo>
                <a:cubicBezTo>
                  <a:pt x="0" y="2432"/>
                  <a:pt x="75" y="2455"/>
                  <a:pt x="118" y="2455"/>
                </a:cubicBezTo>
                <a:cubicBezTo>
                  <a:pt x="124" y="2455"/>
                  <a:pt x="130" y="2455"/>
                  <a:pt x="134" y="2454"/>
                </a:cubicBezTo>
                <a:cubicBezTo>
                  <a:pt x="748" y="2361"/>
                  <a:pt x="1348" y="2168"/>
                  <a:pt x="1969" y="2097"/>
                </a:cubicBezTo>
                <a:cubicBezTo>
                  <a:pt x="2026" y="2082"/>
                  <a:pt x="2098" y="2061"/>
                  <a:pt x="2112" y="1997"/>
                </a:cubicBezTo>
                <a:cubicBezTo>
                  <a:pt x="2262" y="1354"/>
                  <a:pt x="2440" y="711"/>
                  <a:pt x="2619" y="69"/>
                </a:cubicBezTo>
                <a:cubicBezTo>
                  <a:pt x="2639" y="28"/>
                  <a:pt x="2606" y="10"/>
                  <a:pt x="2558" y="10"/>
                </a:cubicBezTo>
                <a:cubicBezTo>
                  <a:pt x="2556" y="10"/>
                  <a:pt x="2553" y="10"/>
                  <a:pt x="2550" y="10"/>
                </a:cubicBezTo>
                <a:lnTo>
                  <a:pt x="2550" y="10"/>
                </a:lnTo>
                <a:cubicBezTo>
                  <a:pt x="2536" y="4"/>
                  <a:pt x="2518" y="1"/>
                  <a:pt x="249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7" name="Google Shape;22277;p32"/>
          <p:cNvSpPr/>
          <p:nvPr/>
        </p:nvSpPr>
        <p:spPr>
          <a:xfrm>
            <a:off x="2397274" y="3255715"/>
            <a:ext cx="78165" cy="76004"/>
          </a:xfrm>
          <a:custGeom>
            <a:rect b="b" l="l" r="r" t="t"/>
            <a:pathLst>
              <a:path extrusionOk="0" h="2286" w="2351">
                <a:moveTo>
                  <a:pt x="2350" y="0"/>
                </a:moveTo>
                <a:lnTo>
                  <a:pt x="686" y="321"/>
                </a:lnTo>
                <a:cubicBezTo>
                  <a:pt x="458" y="964"/>
                  <a:pt x="1" y="2285"/>
                  <a:pt x="1" y="2285"/>
                </a:cubicBezTo>
                <a:cubicBezTo>
                  <a:pt x="686" y="2207"/>
                  <a:pt x="1465" y="1964"/>
                  <a:pt x="1836" y="1928"/>
                </a:cubicBezTo>
                <a:cubicBezTo>
                  <a:pt x="1943" y="1471"/>
                  <a:pt x="2222" y="464"/>
                  <a:pt x="235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8" name="Google Shape;22278;p32"/>
          <p:cNvSpPr/>
          <p:nvPr/>
        </p:nvSpPr>
        <p:spPr>
          <a:xfrm>
            <a:off x="2393052" y="3253820"/>
            <a:ext cx="86876" cy="79860"/>
          </a:xfrm>
          <a:custGeom>
            <a:rect b="b" l="l" r="r" t="t"/>
            <a:pathLst>
              <a:path extrusionOk="0" h="2402" w="2613">
                <a:moveTo>
                  <a:pt x="2335" y="126"/>
                </a:moveTo>
                <a:cubicBezTo>
                  <a:pt x="2166" y="737"/>
                  <a:pt x="2003" y="1349"/>
                  <a:pt x="1853" y="1960"/>
                </a:cubicBezTo>
                <a:lnTo>
                  <a:pt x="1853" y="1960"/>
                </a:lnTo>
                <a:cubicBezTo>
                  <a:pt x="1331" y="2042"/>
                  <a:pt x="809" y="2191"/>
                  <a:pt x="287" y="2280"/>
                </a:cubicBezTo>
                <a:lnTo>
                  <a:pt x="287" y="2280"/>
                </a:lnTo>
                <a:cubicBezTo>
                  <a:pt x="498" y="1654"/>
                  <a:pt x="722" y="1029"/>
                  <a:pt x="940" y="409"/>
                </a:cubicBezTo>
                <a:lnTo>
                  <a:pt x="940" y="409"/>
                </a:lnTo>
                <a:cubicBezTo>
                  <a:pt x="1405" y="319"/>
                  <a:pt x="1870" y="227"/>
                  <a:pt x="2335" y="126"/>
                </a:cubicBezTo>
                <a:close/>
                <a:moveTo>
                  <a:pt x="2560" y="0"/>
                </a:moveTo>
                <a:cubicBezTo>
                  <a:pt x="2545" y="0"/>
                  <a:pt x="2524" y="2"/>
                  <a:pt x="2499" y="7"/>
                </a:cubicBezTo>
                <a:cubicBezTo>
                  <a:pt x="2213" y="57"/>
                  <a:pt x="1920" y="121"/>
                  <a:pt x="1635" y="171"/>
                </a:cubicBezTo>
                <a:cubicBezTo>
                  <a:pt x="1392" y="221"/>
                  <a:pt x="1056" y="228"/>
                  <a:pt x="835" y="336"/>
                </a:cubicBezTo>
                <a:cubicBezTo>
                  <a:pt x="556" y="457"/>
                  <a:pt x="478" y="1021"/>
                  <a:pt x="378" y="1307"/>
                </a:cubicBezTo>
                <a:cubicBezTo>
                  <a:pt x="249" y="1664"/>
                  <a:pt x="128" y="2014"/>
                  <a:pt x="14" y="2371"/>
                </a:cubicBezTo>
                <a:cubicBezTo>
                  <a:pt x="1" y="2396"/>
                  <a:pt x="34" y="2402"/>
                  <a:pt x="66" y="2402"/>
                </a:cubicBezTo>
                <a:cubicBezTo>
                  <a:pt x="87" y="2402"/>
                  <a:pt x="108" y="2399"/>
                  <a:pt x="114" y="2399"/>
                </a:cubicBezTo>
                <a:cubicBezTo>
                  <a:pt x="728" y="2314"/>
                  <a:pt x="1313" y="2121"/>
                  <a:pt x="1920" y="2042"/>
                </a:cubicBezTo>
                <a:cubicBezTo>
                  <a:pt x="1956" y="2028"/>
                  <a:pt x="2092" y="2014"/>
                  <a:pt x="2106" y="1971"/>
                </a:cubicBezTo>
                <a:cubicBezTo>
                  <a:pt x="2256" y="1328"/>
                  <a:pt x="2434" y="685"/>
                  <a:pt x="2613" y="43"/>
                </a:cubicBezTo>
                <a:cubicBezTo>
                  <a:pt x="2613" y="33"/>
                  <a:pt x="2607" y="26"/>
                  <a:pt x="2598" y="20"/>
                </a:cubicBezTo>
                <a:lnTo>
                  <a:pt x="2598" y="20"/>
                </a:lnTo>
                <a:cubicBezTo>
                  <a:pt x="2600" y="8"/>
                  <a:pt x="2590" y="0"/>
                  <a:pt x="2560"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9" name="Google Shape;22279;p32"/>
          <p:cNvSpPr/>
          <p:nvPr/>
        </p:nvSpPr>
        <p:spPr>
          <a:xfrm>
            <a:off x="2020293" y="3407152"/>
            <a:ext cx="493127" cy="333871"/>
          </a:xfrm>
          <a:custGeom>
            <a:rect b="b" l="l" r="r" t="t"/>
            <a:pathLst>
              <a:path extrusionOk="0" h="10042" w="14832">
                <a:moveTo>
                  <a:pt x="0" y="1"/>
                </a:moveTo>
                <a:lnTo>
                  <a:pt x="0" y="10041"/>
                </a:lnTo>
                <a:lnTo>
                  <a:pt x="14832" y="10041"/>
                </a:lnTo>
                <a:lnTo>
                  <a:pt x="14832"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0" name="Google Shape;22280;p32"/>
          <p:cNvSpPr/>
          <p:nvPr/>
        </p:nvSpPr>
        <p:spPr>
          <a:xfrm>
            <a:off x="2016004" y="3405224"/>
            <a:ext cx="501472" cy="337462"/>
          </a:xfrm>
          <a:custGeom>
            <a:rect b="b" l="l" r="r" t="t"/>
            <a:pathLst>
              <a:path extrusionOk="0" h="10150" w="15083">
                <a:moveTo>
                  <a:pt x="14825" y="109"/>
                </a:moveTo>
                <a:lnTo>
                  <a:pt x="14825" y="8835"/>
                </a:lnTo>
                <a:lnTo>
                  <a:pt x="14825" y="10042"/>
                </a:lnTo>
                <a:lnTo>
                  <a:pt x="693" y="10042"/>
                </a:lnTo>
                <a:cubicBezTo>
                  <a:pt x="627" y="10042"/>
                  <a:pt x="490" y="10067"/>
                  <a:pt x="381" y="10067"/>
                </a:cubicBezTo>
                <a:cubicBezTo>
                  <a:pt x="336" y="10067"/>
                  <a:pt x="296" y="10063"/>
                  <a:pt x="267" y="10051"/>
                </a:cubicBezTo>
                <a:lnTo>
                  <a:pt x="267" y="10051"/>
                </a:lnTo>
                <a:cubicBezTo>
                  <a:pt x="269" y="10046"/>
                  <a:pt x="268" y="10039"/>
                  <a:pt x="265" y="10028"/>
                </a:cubicBezTo>
                <a:cubicBezTo>
                  <a:pt x="250" y="9963"/>
                  <a:pt x="265" y="9856"/>
                  <a:pt x="265" y="9785"/>
                </a:cubicBezTo>
                <a:lnTo>
                  <a:pt x="265" y="8857"/>
                </a:lnTo>
                <a:lnTo>
                  <a:pt x="265" y="5715"/>
                </a:lnTo>
                <a:lnTo>
                  <a:pt x="265" y="109"/>
                </a:lnTo>
                <a:close/>
                <a:moveTo>
                  <a:pt x="15023" y="0"/>
                </a:moveTo>
                <a:cubicBezTo>
                  <a:pt x="15014" y="0"/>
                  <a:pt x="15004" y="1"/>
                  <a:pt x="14994" y="2"/>
                </a:cubicBezTo>
                <a:lnTo>
                  <a:pt x="208" y="2"/>
                </a:lnTo>
                <a:cubicBezTo>
                  <a:pt x="158" y="2"/>
                  <a:pt x="1" y="23"/>
                  <a:pt x="1" y="95"/>
                </a:cubicBezTo>
                <a:lnTo>
                  <a:pt x="1" y="8835"/>
                </a:lnTo>
                <a:lnTo>
                  <a:pt x="1" y="10135"/>
                </a:lnTo>
                <a:cubicBezTo>
                  <a:pt x="1" y="10149"/>
                  <a:pt x="29" y="10149"/>
                  <a:pt x="43" y="10149"/>
                </a:cubicBezTo>
                <a:lnTo>
                  <a:pt x="14868" y="10149"/>
                </a:lnTo>
                <a:cubicBezTo>
                  <a:pt x="14925" y="10149"/>
                  <a:pt x="15082" y="10135"/>
                  <a:pt x="15082" y="10063"/>
                </a:cubicBezTo>
                <a:lnTo>
                  <a:pt x="15082" y="1316"/>
                </a:lnTo>
                <a:lnTo>
                  <a:pt x="15082" y="23"/>
                </a:lnTo>
                <a:cubicBezTo>
                  <a:pt x="15082" y="18"/>
                  <a:pt x="15079" y="13"/>
                  <a:pt x="15073" y="10"/>
                </a:cubicBezTo>
                <a:lnTo>
                  <a:pt x="15073" y="10"/>
                </a:lnTo>
                <a:cubicBezTo>
                  <a:pt x="15070" y="6"/>
                  <a:pt x="15063" y="3"/>
                  <a:pt x="15049" y="2"/>
                </a:cubicBezTo>
                <a:lnTo>
                  <a:pt x="15049" y="2"/>
                </a:lnTo>
                <a:cubicBezTo>
                  <a:pt x="15041" y="1"/>
                  <a:pt x="15032" y="0"/>
                  <a:pt x="1502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1" name="Google Shape;22281;p32"/>
          <p:cNvSpPr/>
          <p:nvPr/>
        </p:nvSpPr>
        <p:spPr>
          <a:xfrm>
            <a:off x="2020027" y="3407152"/>
            <a:ext cx="66761" cy="70551"/>
          </a:xfrm>
          <a:custGeom>
            <a:rect b="b" l="l" r="r" t="t"/>
            <a:pathLst>
              <a:path extrusionOk="0" h="2122" w="2008">
                <a:moveTo>
                  <a:pt x="1" y="1"/>
                </a:moveTo>
                <a:lnTo>
                  <a:pt x="1" y="2122"/>
                </a:lnTo>
                <a:cubicBezTo>
                  <a:pt x="522" y="1558"/>
                  <a:pt x="1079" y="1051"/>
                  <a:pt x="1558" y="551"/>
                </a:cubicBezTo>
                <a:cubicBezTo>
                  <a:pt x="1708" y="372"/>
                  <a:pt x="1850" y="137"/>
                  <a:pt x="200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2" name="Google Shape;22282;p32"/>
          <p:cNvSpPr/>
          <p:nvPr/>
        </p:nvSpPr>
        <p:spPr>
          <a:xfrm>
            <a:off x="2015772" y="3404792"/>
            <a:ext cx="76469" cy="75771"/>
          </a:xfrm>
          <a:custGeom>
            <a:rect b="b" l="l" r="r" t="t"/>
            <a:pathLst>
              <a:path extrusionOk="0" h="2279" w="2300">
                <a:moveTo>
                  <a:pt x="1930" y="150"/>
                </a:moveTo>
                <a:cubicBezTo>
                  <a:pt x="1640" y="455"/>
                  <a:pt x="1386" y="800"/>
                  <a:pt x="1086" y="1093"/>
                </a:cubicBezTo>
                <a:cubicBezTo>
                  <a:pt x="810" y="1363"/>
                  <a:pt x="534" y="1634"/>
                  <a:pt x="265" y="1911"/>
                </a:cubicBezTo>
                <a:lnTo>
                  <a:pt x="265" y="1911"/>
                </a:lnTo>
                <a:lnTo>
                  <a:pt x="265" y="150"/>
                </a:lnTo>
                <a:close/>
                <a:moveTo>
                  <a:pt x="186" y="1"/>
                </a:moveTo>
                <a:cubicBezTo>
                  <a:pt x="136" y="1"/>
                  <a:pt x="8" y="22"/>
                  <a:pt x="8" y="86"/>
                </a:cubicBezTo>
                <a:lnTo>
                  <a:pt x="8" y="2187"/>
                </a:lnTo>
                <a:lnTo>
                  <a:pt x="8" y="2187"/>
                </a:lnTo>
                <a:cubicBezTo>
                  <a:pt x="0" y="2203"/>
                  <a:pt x="1" y="2216"/>
                  <a:pt x="9" y="2227"/>
                </a:cubicBezTo>
                <a:lnTo>
                  <a:pt x="9" y="2227"/>
                </a:lnTo>
                <a:cubicBezTo>
                  <a:pt x="16" y="2263"/>
                  <a:pt x="54" y="2278"/>
                  <a:pt x="98" y="2278"/>
                </a:cubicBezTo>
                <a:cubicBezTo>
                  <a:pt x="169" y="2278"/>
                  <a:pt x="258" y="2240"/>
                  <a:pt x="264" y="2191"/>
                </a:cubicBezTo>
                <a:lnTo>
                  <a:pt x="264" y="2191"/>
                </a:lnTo>
                <a:cubicBezTo>
                  <a:pt x="598" y="1838"/>
                  <a:pt x="946" y="1498"/>
                  <a:pt x="1293" y="1157"/>
                </a:cubicBezTo>
                <a:cubicBezTo>
                  <a:pt x="1629" y="829"/>
                  <a:pt x="1907" y="429"/>
                  <a:pt x="2243" y="108"/>
                </a:cubicBezTo>
                <a:cubicBezTo>
                  <a:pt x="2300" y="51"/>
                  <a:pt x="2257" y="1"/>
                  <a:pt x="219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3" name="Google Shape;22283;p32"/>
          <p:cNvSpPr/>
          <p:nvPr/>
        </p:nvSpPr>
        <p:spPr>
          <a:xfrm>
            <a:off x="2217079" y="3406687"/>
            <a:ext cx="91198" cy="60444"/>
          </a:xfrm>
          <a:custGeom>
            <a:rect b="b" l="l" r="r" t="t"/>
            <a:pathLst>
              <a:path extrusionOk="0" h="1818" w="2743">
                <a:moveTo>
                  <a:pt x="1058" y="1"/>
                </a:moveTo>
                <a:cubicBezTo>
                  <a:pt x="708" y="579"/>
                  <a:pt x="1" y="1800"/>
                  <a:pt x="1" y="1800"/>
                </a:cubicBezTo>
                <a:cubicBezTo>
                  <a:pt x="177" y="1813"/>
                  <a:pt x="361" y="1817"/>
                  <a:pt x="543" y="1817"/>
                </a:cubicBezTo>
                <a:cubicBezTo>
                  <a:pt x="931" y="1817"/>
                  <a:pt x="1313" y="1798"/>
                  <a:pt x="1597" y="1798"/>
                </a:cubicBezTo>
                <a:cubicBezTo>
                  <a:pt x="1701" y="1798"/>
                  <a:pt x="1791" y="1800"/>
                  <a:pt x="1865" y="1807"/>
                </a:cubicBezTo>
                <a:cubicBezTo>
                  <a:pt x="2065" y="1379"/>
                  <a:pt x="2529" y="443"/>
                  <a:pt x="2743" y="15"/>
                </a:cubicBezTo>
                <a:lnTo>
                  <a:pt x="2743"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4" name="Google Shape;22284;p32"/>
          <p:cNvSpPr/>
          <p:nvPr/>
        </p:nvSpPr>
        <p:spPr>
          <a:xfrm>
            <a:off x="2212591" y="3404526"/>
            <a:ext cx="100441" cy="64001"/>
          </a:xfrm>
          <a:custGeom>
            <a:rect b="b" l="l" r="r" t="t"/>
            <a:pathLst>
              <a:path extrusionOk="0" h="1925" w="3021">
                <a:moveTo>
                  <a:pt x="2736" y="130"/>
                </a:moveTo>
                <a:cubicBezTo>
                  <a:pt x="2460" y="693"/>
                  <a:pt x="2179" y="1251"/>
                  <a:pt x="1916" y="1820"/>
                </a:cubicBezTo>
                <a:lnTo>
                  <a:pt x="1916" y="1820"/>
                </a:lnTo>
                <a:cubicBezTo>
                  <a:pt x="1855" y="1818"/>
                  <a:pt x="1795" y="1817"/>
                  <a:pt x="1735" y="1817"/>
                </a:cubicBezTo>
                <a:cubicBezTo>
                  <a:pt x="1483" y="1817"/>
                  <a:pt x="1231" y="1832"/>
                  <a:pt x="979" y="1837"/>
                </a:cubicBezTo>
                <a:cubicBezTo>
                  <a:pt x="937" y="1837"/>
                  <a:pt x="582" y="1852"/>
                  <a:pt x="391" y="1852"/>
                </a:cubicBezTo>
                <a:cubicBezTo>
                  <a:pt x="320" y="1852"/>
                  <a:pt x="272" y="1850"/>
                  <a:pt x="272" y="1844"/>
                </a:cubicBezTo>
                <a:cubicBezTo>
                  <a:pt x="264" y="1829"/>
                  <a:pt x="357" y="1694"/>
                  <a:pt x="372" y="1687"/>
                </a:cubicBezTo>
                <a:cubicBezTo>
                  <a:pt x="679" y="1161"/>
                  <a:pt x="973" y="648"/>
                  <a:pt x="1279" y="130"/>
                </a:cubicBezTo>
                <a:close/>
                <a:moveTo>
                  <a:pt x="1514" y="1"/>
                </a:moveTo>
                <a:cubicBezTo>
                  <a:pt x="1418" y="1"/>
                  <a:pt x="1326" y="6"/>
                  <a:pt x="1243" y="23"/>
                </a:cubicBezTo>
                <a:cubicBezTo>
                  <a:pt x="929" y="94"/>
                  <a:pt x="771" y="616"/>
                  <a:pt x="621" y="873"/>
                </a:cubicBezTo>
                <a:cubicBezTo>
                  <a:pt x="422" y="1208"/>
                  <a:pt x="214" y="1551"/>
                  <a:pt x="22" y="1887"/>
                </a:cubicBezTo>
                <a:cubicBezTo>
                  <a:pt x="0" y="1915"/>
                  <a:pt x="57" y="1915"/>
                  <a:pt x="64" y="1915"/>
                </a:cubicBezTo>
                <a:cubicBezTo>
                  <a:pt x="189" y="1922"/>
                  <a:pt x="313" y="1925"/>
                  <a:pt x="437" y="1925"/>
                </a:cubicBezTo>
                <a:cubicBezTo>
                  <a:pt x="778" y="1925"/>
                  <a:pt x="1117" y="1905"/>
                  <a:pt x="1454" y="1905"/>
                </a:cubicBezTo>
                <a:cubicBezTo>
                  <a:pt x="1613" y="1905"/>
                  <a:pt x="1771" y="1909"/>
                  <a:pt x="1928" y="1922"/>
                </a:cubicBezTo>
                <a:cubicBezTo>
                  <a:pt x="1985" y="1922"/>
                  <a:pt x="2121" y="1908"/>
                  <a:pt x="2142" y="1851"/>
                </a:cubicBezTo>
                <a:cubicBezTo>
                  <a:pt x="2421" y="1244"/>
                  <a:pt x="2714" y="651"/>
                  <a:pt x="3021" y="59"/>
                </a:cubicBezTo>
                <a:cubicBezTo>
                  <a:pt x="3021" y="51"/>
                  <a:pt x="3012" y="45"/>
                  <a:pt x="2999" y="41"/>
                </a:cubicBezTo>
                <a:lnTo>
                  <a:pt x="2999" y="41"/>
                </a:lnTo>
                <a:cubicBezTo>
                  <a:pt x="3005" y="30"/>
                  <a:pt x="2997" y="23"/>
                  <a:pt x="2964" y="23"/>
                </a:cubicBezTo>
                <a:lnTo>
                  <a:pt x="2085" y="23"/>
                </a:lnTo>
                <a:cubicBezTo>
                  <a:pt x="1909" y="23"/>
                  <a:pt x="1705" y="1"/>
                  <a:pt x="1514"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5" name="Google Shape;22285;p32"/>
          <p:cNvSpPr/>
          <p:nvPr/>
        </p:nvSpPr>
        <p:spPr>
          <a:xfrm>
            <a:off x="2308240" y="3407884"/>
            <a:ext cx="91231" cy="60311"/>
          </a:xfrm>
          <a:custGeom>
            <a:rect b="b" l="l" r="r" t="t"/>
            <a:pathLst>
              <a:path extrusionOk="0" h="1814" w="2744">
                <a:moveTo>
                  <a:pt x="1051" y="0"/>
                </a:moveTo>
                <a:cubicBezTo>
                  <a:pt x="708" y="586"/>
                  <a:pt x="1" y="1800"/>
                  <a:pt x="1" y="1800"/>
                </a:cubicBezTo>
                <a:cubicBezTo>
                  <a:pt x="156" y="1810"/>
                  <a:pt x="317" y="1813"/>
                  <a:pt x="478" y="1813"/>
                </a:cubicBezTo>
                <a:cubicBezTo>
                  <a:pt x="890" y="1813"/>
                  <a:pt x="1300" y="1790"/>
                  <a:pt x="1601" y="1790"/>
                </a:cubicBezTo>
                <a:cubicBezTo>
                  <a:pt x="1703" y="1790"/>
                  <a:pt x="1792" y="1793"/>
                  <a:pt x="1865" y="1800"/>
                </a:cubicBezTo>
                <a:cubicBezTo>
                  <a:pt x="2065" y="1371"/>
                  <a:pt x="2529" y="429"/>
                  <a:pt x="2743"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6" name="Google Shape;22286;p32"/>
          <p:cNvSpPr/>
          <p:nvPr/>
        </p:nvSpPr>
        <p:spPr>
          <a:xfrm>
            <a:off x="2302788" y="3403728"/>
            <a:ext cx="101505" cy="67193"/>
          </a:xfrm>
          <a:custGeom>
            <a:rect b="b" l="l" r="r" t="t"/>
            <a:pathLst>
              <a:path extrusionOk="0" h="2021" w="3053">
                <a:moveTo>
                  <a:pt x="1557" y="186"/>
                </a:moveTo>
                <a:cubicBezTo>
                  <a:pt x="1769" y="186"/>
                  <a:pt x="2003" y="218"/>
                  <a:pt x="2179" y="218"/>
                </a:cubicBezTo>
                <a:lnTo>
                  <a:pt x="2726" y="218"/>
                </a:lnTo>
                <a:cubicBezTo>
                  <a:pt x="2463" y="753"/>
                  <a:pt x="2191" y="1277"/>
                  <a:pt x="1946" y="1818"/>
                </a:cubicBezTo>
                <a:lnTo>
                  <a:pt x="1946" y="1818"/>
                </a:lnTo>
                <a:cubicBezTo>
                  <a:pt x="1847" y="1813"/>
                  <a:pt x="1748" y="1812"/>
                  <a:pt x="1649" y="1812"/>
                </a:cubicBezTo>
                <a:cubicBezTo>
                  <a:pt x="1289" y="1812"/>
                  <a:pt x="928" y="1834"/>
                  <a:pt x="570" y="1834"/>
                </a:cubicBezTo>
                <a:cubicBezTo>
                  <a:pt x="495" y="1834"/>
                  <a:pt x="420" y="1833"/>
                  <a:pt x="346" y="1831"/>
                </a:cubicBezTo>
                <a:lnTo>
                  <a:pt x="346" y="1831"/>
                </a:lnTo>
                <a:lnTo>
                  <a:pt x="743" y="1154"/>
                </a:lnTo>
                <a:cubicBezTo>
                  <a:pt x="865" y="939"/>
                  <a:pt x="993" y="725"/>
                  <a:pt x="1122" y="518"/>
                </a:cubicBezTo>
                <a:cubicBezTo>
                  <a:pt x="1179" y="425"/>
                  <a:pt x="1222" y="304"/>
                  <a:pt x="1300" y="218"/>
                </a:cubicBezTo>
                <a:cubicBezTo>
                  <a:pt x="1301" y="218"/>
                  <a:pt x="1300" y="217"/>
                  <a:pt x="1299" y="217"/>
                </a:cubicBezTo>
                <a:cubicBezTo>
                  <a:pt x="1289" y="217"/>
                  <a:pt x="1230" y="233"/>
                  <a:pt x="1223" y="233"/>
                </a:cubicBezTo>
                <a:cubicBezTo>
                  <a:pt x="1220" y="233"/>
                  <a:pt x="1230" y="229"/>
                  <a:pt x="1265" y="218"/>
                </a:cubicBezTo>
                <a:cubicBezTo>
                  <a:pt x="1350" y="194"/>
                  <a:pt x="1451" y="186"/>
                  <a:pt x="1557" y="186"/>
                </a:cubicBezTo>
                <a:close/>
                <a:moveTo>
                  <a:pt x="1493" y="1"/>
                </a:moveTo>
                <a:cubicBezTo>
                  <a:pt x="1400" y="1"/>
                  <a:pt x="1312" y="9"/>
                  <a:pt x="1236" y="33"/>
                </a:cubicBezTo>
                <a:cubicBezTo>
                  <a:pt x="950" y="118"/>
                  <a:pt x="765" y="682"/>
                  <a:pt x="608" y="932"/>
                </a:cubicBezTo>
                <a:cubicBezTo>
                  <a:pt x="422" y="1254"/>
                  <a:pt x="229" y="1575"/>
                  <a:pt x="36" y="1903"/>
                </a:cubicBezTo>
                <a:cubicBezTo>
                  <a:pt x="1" y="1961"/>
                  <a:pt x="65" y="2011"/>
                  <a:pt x="122" y="2011"/>
                </a:cubicBezTo>
                <a:cubicBezTo>
                  <a:pt x="244" y="2018"/>
                  <a:pt x="366" y="2020"/>
                  <a:pt x="488" y="2020"/>
                </a:cubicBezTo>
                <a:cubicBezTo>
                  <a:pt x="848" y="2020"/>
                  <a:pt x="1209" y="1997"/>
                  <a:pt x="1567" y="1997"/>
                </a:cubicBezTo>
                <a:cubicBezTo>
                  <a:pt x="1708" y="1997"/>
                  <a:pt x="1847" y="2001"/>
                  <a:pt x="1986" y="2011"/>
                </a:cubicBezTo>
                <a:cubicBezTo>
                  <a:pt x="1994" y="2011"/>
                  <a:pt x="2002" y="2012"/>
                  <a:pt x="2010" y="2012"/>
                </a:cubicBezTo>
                <a:cubicBezTo>
                  <a:pt x="2069" y="2012"/>
                  <a:pt x="2132" y="1988"/>
                  <a:pt x="2157" y="1932"/>
                </a:cubicBezTo>
                <a:cubicBezTo>
                  <a:pt x="2429" y="1325"/>
                  <a:pt x="2729" y="725"/>
                  <a:pt x="3028" y="140"/>
                </a:cubicBezTo>
                <a:cubicBezTo>
                  <a:pt x="3053" y="91"/>
                  <a:pt x="3031" y="61"/>
                  <a:pt x="2992" y="48"/>
                </a:cubicBezTo>
                <a:lnTo>
                  <a:pt x="2992" y="48"/>
                </a:lnTo>
                <a:cubicBezTo>
                  <a:pt x="2975" y="38"/>
                  <a:pt x="2951" y="33"/>
                  <a:pt x="2921" y="33"/>
                </a:cubicBezTo>
                <a:lnTo>
                  <a:pt x="2036" y="33"/>
                </a:lnTo>
                <a:cubicBezTo>
                  <a:pt x="1879" y="33"/>
                  <a:pt x="1677" y="1"/>
                  <a:pt x="1493"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7" name="Google Shape;22287;p32"/>
          <p:cNvSpPr/>
          <p:nvPr/>
        </p:nvSpPr>
        <p:spPr>
          <a:xfrm>
            <a:off x="2125917" y="3406687"/>
            <a:ext cx="91198" cy="60444"/>
          </a:xfrm>
          <a:custGeom>
            <a:rect b="b" l="l" r="r" t="t"/>
            <a:pathLst>
              <a:path extrusionOk="0" h="1818" w="2743">
                <a:moveTo>
                  <a:pt x="1058" y="1"/>
                </a:moveTo>
                <a:cubicBezTo>
                  <a:pt x="708" y="579"/>
                  <a:pt x="1" y="1800"/>
                  <a:pt x="1" y="1800"/>
                </a:cubicBezTo>
                <a:cubicBezTo>
                  <a:pt x="179" y="1813"/>
                  <a:pt x="363" y="1817"/>
                  <a:pt x="546" y="1817"/>
                </a:cubicBezTo>
                <a:cubicBezTo>
                  <a:pt x="935" y="1817"/>
                  <a:pt x="1316" y="1798"/>
                  <a:pt x="1602" y="1798"/>
                </a:cubicBezTo>
                <a:cubicBezTo>
                  <a:pt x="1705" y="1798"/>
                  <a:pt x="1797" y="1800"/>
                  <a:pt x="1872" y="1807"/>
                </a:cubicBezTo>
                <a:cubicBezTo>
                  <a:pt x="2065" y="1379"/>
                  <a:pt x="2529" y="443"/>
                  <a:pt x="2743" y="15"/>
                </a:cubicBezTo>
                <a:lnTo>
                  <a:pt x="2743" y="1"/>
                </a:ln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8" name="Google Shape;22288;p32"/>
          <p:cNvSpPr/>
          <p:nvPr/>
        </p:nvSpPr>
        <p:spPr>
          <a:xfrm>
            <a:off x="2120697" y="3403129"/>
            <a:ext cx="100640" cy="66329"/>
          </a:xfrm>
          <a:custGeom>
            <a:rect b="b" l="l" r="r" t="t"/>
            <a:pathLst>
              <a:path extrusionOk="0" h="1995" w="3027">
                <a:moveTo>
                  <a:pt x="2736" y="193"/>
                </a:moveTo>
                <a:cubicBezTo>
                  <a:pt x="2463" y="738"/>
                  <a:pt x="2192" y="1277"/>
                  <a:pt x="1937" y="1827"/>
                </a:cubicBezTo>
                <a:lnTo>
                  <a:pt x="1937" y="1827"/>
                </a:lnTo>
                <a:cubicBezTo>
                  <a:pt x="1829" y="1822"/>
                  <a:pt x="1721" y="1819"/>
                  <a:pt x="1614" y="1819"/>
                </a:cubicBezTo>
                <a:cubicBezTo>
                  <a:pt x="1293" y="1819"/>
                  <a:pt x="974" y="1838"/>
                  <a:pt x="658" y="1838"/>
                </a:cubicBezTo>
                <a:cubicBezTo>
                  <a:pt x="547" y="1838"/>
                  <a:pt x="437" y="1836"/>
                  <a:pt x="328" y="1830"/>
                </a:cubicBezTo>
                <a:lnTo>
                  <a:pt x="328" y="1830"/>
                </a:lnTo>
                <a:cubicBezTo>
                  <a:pt x="641" y="1282"/>
                  <a:pt x="961" y="735"/>
                  <a:pt x="1286" y="193"/>
                </a:cubicBezTo>
                <a:close/>
                <a:moveTo>
                  <a:pt x="1509" y="1"/>
                </a:moveTo>
                <a:cubicBezTo>
                  <a:pt x="1415" y="1"/>
                  <a:pt x="1327" y="8"/>
                  <a:pt x="1250" y="29"/>
                </a:cubicBezTo>
                <a:cubicBezTo>
                  <a:pt x="958" y="108"/>
                  <a:pt x="758" y="679"/>
                  <a:pt x="608" y="922"/>
                </a:cubicBezTo>
                <a:cubicBezTo>
                  <a:pt x="422" y="1243"/>
                  <a:pt x="222" y="1564"/>
                  <a:pt x="36" y="1893"/>
                </a:cubicBezTo>
                <a:cubicBezTo>
                  <a:pt x="1" y="1950"/>
                  <a:pt x="65" y="1986"/>
                  <a:pt x="108" y="1986"/>
                </a:cubicBezTo>
                <a:cubicBezTo>
                  <a:pt x="222" y="1992"/>
                  <a:pt x="336" y="1995"/>
                  <a:pt x="451" y="1995"/>
                </a:cubicBezTo>
                <a:cubicBezTo>
                  <a:pt x="795" y="1995"/>
                  <a:pt x="1139" y="1973"/>
                  <a:pt x="1481" y="1973"/>
                </a:cubicBezTo>
                <a:cubicBezTo>
                  <a:pt x="1645" y="1973"/>
                  <a:pt x="1809" y="1978"/>
                  <a:pt x="1972" y="1993"/>
                </a:cubicBezTo>
                <a:cubicBezTo>
                  <a:pt x="2029" y="1993"/>
                  <a:pt x="2114" y="1979"/>
                  <a:pt x="2143" y="1921"/>
                </a:cubicBezTo>
                <a:cubicBezTo>
                  <a:pt x="2421" y="1314"/>
                  <a:pt x="2714" y="715"/>
                  <a:pt x="3014" y="129"/>
                </a:cubicBezTo>
                <a:cubicBezTo>
                  <a:pt x="3027" y="104"/>
                  <a:pt x="3027" y="84"/>
                  <a:pt x="3019" y="70"/>
                </a:cubicBezTo>
                <a:lnTo>
                  <a:pt x="3019" y="70"/>
                </a:lnTo>
                <a:cubicBezTo>
                  <a:pt x="3019" y="46"/>
                  <a:pt x="2998" y="29"/>
                  <a:pt x="2943" y="29"/>
                </a:cubicBezTo>
                <a:lnTo>
                  <a:pt x="2064" y="29"/>
                </a:lnTo>
                <a:cubicBezTo>
                  <a:pt x="1903" y="29"/>
                  <a:pt x="1696" y="1"/>
                  <a:pt x="1509"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9" name="Google Shape;22289;p32"/>
          <p:cNvSpPr/>
          <p:nvPr/>
        </p:nvSpPr>
        <p:spPr>
          <a:xfrm>
            <a:off x="2404888" y="3407884"/>
            <a:ext cx="91198" cy="60311"/>
          </a:xfrm>
          <a:custGeom>
            <a:rect b="b" l="l" r="r" t="t"/>
            <a:pathLst>
              <a:path extrusionOk="0" h="1814" w="2743">
                <a:moveTo>
                  <a:pt x="1057" y="0"/>
                </a:moveTo>
                <a:cubicBezTo>
                  <a:pt x="707" y="586"/>
                  <a:pt x="0" y="1800"/>
                  <a:pt x="0" y="1800"/>
                </a:cubicBezTo>
                <a:cubicBezTo>
                  <a:pt x="157" y="1810"/>
                  <a:pt x="319" y="1813"/>
                  <a:pt x="480" y="1813"/>
                </a:cubicBezTo>
                <a:cubicBezTo>
                  <a:pt x="893" y="1813"/>
                  <a:pt x="1302" y="1790"/>
                  <a:pt x="1604" y="1790"/>
                </a:cubicBezTo>
                <a:cubicBezTo>
                  <a:pt x="1707" y="1790"/>
                  <a:pt x="1797" y="1793"/>
                  <a:pt x="1871" y="1800"/>
                </a:cubicBezTo>
                <a:cubicBezTo>
                  <a:pt x="2064" y="1371"/>
                  <a:pt x="2528" y="429"/>
                  <a:pt x="2742"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0" name="Google Shape;22290;p32"/>
          <p:cNvSpPr/>
          <p:nvPr/>
        </p:nvSpPr>
        <p:spPr>
          <a:xfrm>
            <a:off x="2399435" y="3403960"/>
            <a:ext cx="101704" cy="67625"/>
          </a:xfrm>
          <a:custGeom>
            <a:rect b="b" l="l" r="r" t="t"/>
            <a:pathLst>
              <a:path extrusionOk="0" h="2034" w="3059">
                <a:moveTo>
                  <a:pt x="1557" y="194"/>
                </a:moveTo>
                <a:cubicBezTo>
                  <a:pt x="1769" y="194"/>
                  <a:pt x="2004" y="225"/>
                  <a:pt x="2185" y="225"/>
                </a:cubicBezTo>
                <a:lnTo>
                  <a:pt x="2718" y="225"/>
                </a:lnTo>
                <a:cubicBezTo>
                  <a:pt x="2459" y="755"/>
                  <a:pt x="2195" y="1275"/>
                  <a:pt x="1946" y="1811"/>
                </a:cubicBezTo>
                <a:lnTo>
                  <a:pt x="1946" y="1811"/>
                </a:lnTo>
                <a:cubicBezTo>
                  <a:pt x="1848" y="1806"/>
                  <a:pt x="1751" y="1805"/>
                  <a:pt x="1653" y="1805"/>
                </a:cubicBezTo>
                <a:cubicBezTo>
                  <a:pt x="1292" y="1805"/>
                  <a:pt x="933" y="1827"/>
                  <a:pt x="576" y="1827"/>
                </a:cubicBezTo>
                <a:cubicBezTo>
                  <a:pt x="503" y="1827"/>
                  <a:pt x="429" y="1827"/>
                  <a:pt x="356" y="1824"/>
                </a:cubicBezTo>
                <a:lnTo>
                  <a:pt x="356" y="1824"/>
                </a:lnTo>
                <a:lnTo>
                  <a:pt x="750" y="1154"/>
                </a:lnTo>
                <a:cubicBezTo>
                  <a:pt x="871" y="940"/>
                  <a:pt x="1000" y="725"/>
                  <a:pt x="1121" y="525"/>
                </a:cubicBezTo>
                <a:cubicBezTo>
                  <a:pt x="1185" y="425"/>
                  <a:pt x="1228" y="311"/>
                  <a:pt x="1300" y="218"/>
                </a:cubicBezTo>
                <a:cubicBezTo>
                  <a:pt x="1300" y="218"/>
                  <a:pt x="1299" y="218"/>
                  <a:pt x="1297" y="218"/>
                </a:cubicBezTo>
                <a:cubicBezTo>
                  <a:pt x="1297" y="218"/>
                  <a:pt x="1296" y="218"/>
                  <a:pt x="1295" y="218"/>
                </a:cubicBezTo>
                <a:lnTo>
                  <a:pt x="1295" y="218"/>
                </a:lnTo>
                <a:cubicBezTo>
                  <a:pt x="1374" y="200"/>
                  <a:pt x="1463" y="194"/>
                  <a:pt x="1557" y="194"/>
                </a:cubicBezTo>
                <a:close/>
                <a:moveTo>
                  <a:pt x="1488" y="1"/>
                </a:moveTo>
                <a:cubicBezTo>
                  <a:pt x="1396" y="1"/>
                  <a:pt x="1307" y="9"/>
                  <a:pt x="1228" y="33"/>
                </a:cubicBezTo>
                <a:cubicBezTo>
                  <a:pt x="943" y="118"/>
                  <a:pt x="757" y="682"/>
                  <a:pt x="607" y="932"/>
                </a:cubicBezTo>
                <a:cubicBezTo>
                  <a:pt x="414" y="1254"/>
                  <a:pt x="221" y="1575"/>
                  <a:pt x="36" y="1904"/>
                </a:cubicBezTo>
                <a:cubicBezTo>
                  <a:pt x="0" y="1961"/>
                  <a:pt x="57" y="2011"/>
                  <a:pt x="114" y="2025"/>
                </a:cubicBezTo>
                <a:cubicBezTo>
                  <a:pt x="228" y="2031"/>
                  <a:pt x="341" y="2034"/>
                  <a:pt x="455" y="2034"/>
                </a:cubicBezTo>
                <a:cubicBezTo>
                  <a:pt x="816" y="2034"/>
                  <a:pt x="1179" y="2009"/>
                  <a:pt x="1538" y="2009"/>
                </a:cubicBezTo>
                <a:cubicBezTo>
                  <a:pt x="1685" y="2009"/>
                  <a:pt x="1832" y="2013"/>
                  <a:pt x="1978" y="2025"/>
                </a:cubicBezTo>
                <a:cubicBezTo>
                  <a:pt x="1985" y="2026"/>
                  <a:pt x="1991" y="2026"/>
                  <a:pt x="1998" y="2026"/>
                </a:cubicBezTo>
                <a:cubicBezTo>
                  <a:pt x="2058" y="2026"/>
                  <a:pt x="2124" y="1997"/>
                  <a:pt x="2150" y="1939"/>
                </a:cubicBezTo>
                <a:cubicBezTo>
                  <a:pt x="2422" y="1345"/>
                  <a:pt x="2708" y="765"/>
                  <a:pt x="3002" y="184"/>
                </a:cubicBezTo>
                <a:lnTo>
                  <a:pt x="3002" y="184"/>
                </a:lnTo>
                <a:cubicBezTo>
                  <a:pt x="3017" y="168"/>
                  <a:pt x="3026" y="149"/>
                  <a:pt x="3029" y="130"/>
                </a:cubicBezTo>
                <a:lnTo>
                  <a:pt x="3029" y="130"/>
                </a:lnTo>
                <a:cubicBezTo>
                  <a:pt x="3059" y="63"/>
                  <a:pt x="3001" y="31"/>
                  <a:pt x="2933" y="31"/>
                </a:cubicBezTo>
                <a:cubicBezTo>
                  <a:pt x="2924" y="31"/>
                  <a:pt x="2914" y="31"/>
                  <a:pt x="2904" y="33"/>
                </a:cubicBezTo>
                <a:lnTo>
                  <a:pt x="2035" y="33"/>
                </a:lnTo>
                <a:cubicBezTo>
                  <a:pt x="1873" y="33"/>
                  <a:pt x="1673" y="1"/>
                  <a:pt x="1488"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1" name="Google Shape;22291;p32"/>
          <p:cNvSpPr/>
          <p:nvPr/>
        </p:nvSpPr>
        <p:spPr>
          <a:xfrm>
            <a:off x="2039044" y="3516599"/>
            <a:ext cx="455391" cy="4322"/>
          </a:xfrm>
          <a:custGeom>
            <a:rect b="b" l="l" r="r" t="t"/>
            <a:pathLst>
              <a:path extrusionOk="0" h="130" w="13697">
                <a:moveTo>
                  <a:pt x="279" y="1"/>
                </a:moveTo>
                <a:cubicBezTo>
                  <a:pt x="186" y="1"/>
                  <a:pt x="0" y="129"/>
                  <a:pt x="172" y="129"/>
                </a:cubicBezTo>
                <a:lnTo>
                  <a:pt x="13418" y="129"/>
                </a:lnTo>
                <a:cubicBezTo>
                  <a:pt x="13504" y="129"/>
                  <a:pt x="13696" y="1"/>
                  <a:pt x="13525" y="1"/>
                </a:cubicBezTo>
                <a:close/>
              </a:path>
            </a:pathLst>
          </a:custGeom>
          <a:solidFill>
            <a:srgbClr val="F1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2" name="Google Shape;22292;p32"/>
          <p:cNvSpPr/>
          <p:nvPr/>
        </p:nvSpPr>
        <p:spPr>
          <a:xfrm>
            <a:off x="2040208" y="3581663"/>
            <a:ext cx="453263" cy="5985"/>
          </a:xfrm>
          <a:custGeom>
            <a:rect b="b" l="l" r="r" t="t"/>
            <a:pathLst>
              <a:path extrusionOk="0" h="180" w="13633">
                <a:moveTo>
                  <a:pt x="208" y="0"/>
                </a:moveTo>
                <a:cubicBezTo>
                  <a:pt x="58" y="0"/>
                  <a:pt x="1" y="179"/>
                  <a:pt x="179" y="179"/>
                </a:cubicBezTo>
                <a:lnTo>
                  <a:pt x="13426" y="179"/>
                </a:lnTo>
                <a:cubicBezTo>
                  <a:pt x="13569" y="179"/>
                  <a:pt x="13633" y="0"/>
                  <a:pt x="13454" y="0"/>
                </a:cubicBezTo>
                <a:close/>
              </a:path>
            </a:pathLst>
          </a:custGeom>
          <a:solidFill>
            <a:srgbClr val="F1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3" name="Google Shape;22293;p32"/>
          <p:cNvSpPr/>
          <p:nvPr/>
        </p:nvSpPr>
        <p:spPr>
          <a:xfrm>
            <a:off x="2326293" y="3683264"/>
            <a:ext cx="166470" cy="6450"/>
          </a:xfrm>
          <a:custGeom>
            <a:rect b="b" l="l" r="r" t="t"/>
            <a:pathLst>
              <a:path extrusionOk="0" h="194" w="5007">
                <a:moveTo>
                  <a:pt x="194" y="1"/>
                </a:moveTo>
                <a:cubicBezTo>
                  <a:pt x="44" y="1"/>
                  <a:pt x="1" y="194"/>
                  <a:pt x="172" y="194"/>
                </a:cubicBezTo>
                <a:lnTo>
                  <a:pt x="4814" y="194"/>
                </a:lnTo>
                <a:cubicBezTo>
                  <a:pt x="4956" y="194"/>
                  <a:pt x="5006" y="1"/>
                  <a:pt x="4835" y="1"/>
                </a:cubicBezTo>
                <a:close/>
              </a:path>
            </a:pathLst>
          </a:custGeom>
          <a:solidFill>
            <a:srgbClr val="F1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4" name="Google Shape;22294;p32"/>
          <p:cNvSpPr/>
          <p:nvPr/>
        </p:nvSpPr>
        <p:spPr>
          <a:xfrm>
            <a:off x="2039177" y="3647657"/>
            <a:ext cx="455491" cy="5253"/>
          </a:xfrm>
          <a:custGeom>
            <a:rect b="b" l="l" r="r" t="t"/>
            <a:pathLst>
              <a:path extrusionOk="0" h="158" w="13700">
                <a:moveTo>
                  <a:pt x="268" y="0"/>
                </a:moveTo>
                <a:cubicBezTo>
                  <a:pt x="160" y="0"/>
                  <a:pt x="0" y="158"/>
                  <a:pt x="175" y="158"/>
                </a:cubicBezTo>
                <a:lnTo>
                  <a:pt x="13421" y="158"/>
                </a:lnTo>
                <a:cubicBezTo>
                  <a:pt x="13528" y="158"/>
                  <a:pt x="13700" y="1"/>
                  <a:pt x="13521" y="1"/>
                </a:cubicBezTo>
                <a:lnTo>
                  <a:pt x="275" y="1"/>
                </a:lnTo>
                <a:cubicBezTo>
                  <a:pt x="272" y="1"/>
                  <a:pt x="270" y="0"/>
                  <a:pt x="268" y="0"/>
                </a:cubicBezTo>
                <a:close/>
              </a:path>
            </a:pathLst>
          </a:custGeom>
          <a:solidFill>
            <a:srgbClr val="F1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5" name="Google Shape;22295;p32"/>
          <p:cNvSpPr/>
          <p:nvPr/>
        </p:nvSpPr>
        <p:spPr>
          <a:xfrm>
            <a:off x="2193108" y="3647191"/>
            <a:ext cx="8578" cy="84715"/>
          </a:xfrm>
          <a:custGeom>
            <a:rect b="b" l="l" r="r" t="t"/>
            <a:pathLst>
              <a:path extrusionOk="0" h="2548" w="258">
                <a:moveTo>
                  <a:pt x="162" y="1"/>
                </a:moveTo>
                <a:cubicBezTo>
                  <a:pt x="89" y="1"/>
                  <a:pt x="1" y="42"/>
                  <a:pt x="1" y="100"/>
                </a:cubicBezTo>
                <a:lnTo>
                  <a:pt x="1" y="2471"/>
                </a:lnTo>
                <a:cubicBezTo>
                  <a:pt x="1" y="2525"/>
                  <a:pt x="46" y="2548"/>
                  <a:pt x="99" y="2548"/>
                </a:cubicBezTo>
                <a:cubicBezTo>
                  <a:pt x="171" y="2548"/>
                  <a:pt x="258" y="2505"/>
                  <a:pt x="258" y="2443"/>
                </a:cubicBezTo>
                <a:lnTo>
                  <a:pt x="258" y="72"/>
                </a:lnTo>
                <a:cubicBezTo>
                  <a:pt x="258" y="21"/>
                  <a:pt x="213" y="1"/>
                  <a:pt x="162" y="1"/>
                </a:cubicBezTo>
                <a:close/>
              </a:path>
            </a:pathLst>
          </a:custGeom>
          <a:solidFill>
            <a:srgbClr val="F1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6" name="Google Shape;22296;p32"/>
          <p:cNvSpPr/>
          <p:nvPr/>
        </p:nvSpPr>
        <p:spPr>
          <a:xfrm>
            <a:off x="2327723" y="3647657"/>
            <a:ext cx="11670" cy="83784"/>
          </a:xfrm>
          <a:custGeom>
            <a:rect b="b" l="l" r="r" t="t"/>
            <a:pathLst>
              <a:path extrusionOk="0" h="2520" w="351">
                <a:moveTo>
                  <a:pt x="197" y="1"/>
                </a:moveTo>
                <a:cubicBezTo>
                  <a:pt x="115" y="1"/>
                  <a:pt x="0" y="49"/>
                  <a:pt x="15" y="108"/>
                </a:cubicBezTo>
                <a:cubicBezTo>
                  <a:pt x="93" y="486"/>
                  <a:pt x="29" y="922"/>
                  <a:pt x="29" y="1300"/>
                </a:cubicBezTo>
                <a:cubicBezTo>
                  <a:pt x="29" y="1693"/>
                  <a:pt x="22" y="2093"/>
                  <a:pt x="15" y="2486"/>
                </a:cubicBezTo>
                <a:cubicBezTo>
                  <a:pt x="15" y="2509"/>
                  <a:pt x="43" y="2520"/>
                  <a:pt x="80" y="2520"/>
                </a:cubicBezTo>
                <a:cubicBezTo>
                  <a:pt x="156" y="2520"/>
                  <a:pt x="272" y="2477"/>
                  <a:pt x="272" y="2414"/>
                </a:cubicBezTo>
                <a:cubicBezTo>
                  <a:pt x="272" y="2022"/>
                  <a:pt x="279" y="1622"/>
                  <a:pt x="286" y="1229"/>
                </a:cubicBezTo>
                <a:cubicBezTo>
                  <a:pt x="286" y="850"/>
                  <a:pt x="350" y="415"/>
                  <a:pt x="272" y="36"/>
                </a:cubicBezTo>
                <a:cubicBezTo>
                  <a:pt x="265" y="11"/>
                  <a:pt x="234" y="1"/>
                  <a:pt x="197" y="1"/>
                </a:cubicBezTo>
                <a:close/>
              </a:path>
            </a:pathLst>
          </a:custGeom>
          <a:solidFill>
            <a:srgbClr val="F1F2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7" name="Google Shape;22297;p32"/>
          <p:cNvSpPr/>
          <p:nvPr/>
        </p:nvSpPr>
        <p:spPr>
          <a:xfrm>
            <a:off x="2074186" y="3335240"/>
            <a:ext cx="33" cy="33"/>
          </a:xfrm>
          <a:custGeom>
            <a:rect b="b" l="l" r="r" t="t"/>
            <a:pathLst>
              <a:path extrusionOk="0" fill="none" h="1" w="1">
                <a:moveTo>
                  <a:pt x="0" y="0"/>
                </a:moveTo>
                <a:close/>
              </a:path>
            </a:pathLst>
          </a:custGeom>
          <a:noFill/>
          <a:ln cap="flat" cmpd="sng" w="9525">
            <a:solidFill>
              <a:srgbClr val="F1F2F2"/>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298" name="Google Shape;22298;p32"/>
          <p:cNvGrpSpPr/>
          <p:nvPr/>
        </p:nvGrpSpPr>
        <p:grpSpPr>
          <a:xfrm>
            <a:off x="6674285" y="3231525"/>
            <a:ext cx="489569" cy="574479"/>
            <a:chOff x="4327210" y="1887450"/>
            <a:chExt cx="489569" cy="574479"/>
          </a:xfrm>
        </p:grpSpPr>
        <p:sp>
          <p:nvSpPr>
            <p:cNvPr id="22299" name="Google Shape;22299;p32"/>
            <p:cNvSpPr/>
            <p:nvPr/>
          </p:nvSpPr>
          <p:spPr>
            <a:xfrm>
              <a:off x="4345396" y="2046301"/>
              <a:ext cx="447112" cy="411371"/>
            </a:xfrm>
            <a:custGeom>
              <a:rect b="b" l="l" r="r" t="t"/>
              <a:pathLst>
                <a:path extrusionOk="0" h="12373" w="13448">
                  <a:moveTo>
                    <a:pt x="12876" y="1"/>
                  </a:moveTo>
                  <a:cubicBezTo>
                    <a:pt x="11148" y="1"/>
                    <a:pt x="5937" y="29"/>
                    <a:pt x="2697" y="29"/>
                  </a:cubicBezTo>
                  <a:cubicBezTo>
                    <a:pt x="1172" y="29"/>
                    <a:pt x="84" y="22"/>
                    <a:pt x="1" y="4"/>
                  </a:cubicBezTo>
                  <a:lnTo>
                    <a:pt x="1" y="4"/>
                  </a:lnTo>
                  <a:cubicBezTo>
                    <a:pt x="51" y="354"/>
                    <a:pt x="2000" y="12022"/>
                    <a:pt x="2065" y="12372"/>
                  </a:cubicBezTo>
                  <a:cubicBezTo>
                    <a:pt x="2365" y="12372"/>
                    <a:pt x="6260" y="12360"/>
                    <a:pt x="8922" y="12360"/>
                  </a:cubicBezTo>
                  <a:cubicBezTo>
                    <a:pt x="10252" y="12360"/>
                    <a:pt x="11274" y="12363"/>
                    <a:pt x="11384" y="12372"/>
                  </a:cubicBezTo>
                  <a:cubicBezTo>
                    <a:pt x="11434" y="12022"/>
                    <a:pt x="13390" y="354"/>
                    <a:pt x="13447" y="4"/>
                  </a:cubicBezTo>
                  <a:cubicBezTo>
                    <a:pt x="13413" y="2"/>
                    <a:pt x="13210" y="1"/>
                    <a:pt x="12876"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0" name="Google Shape;22300;p32"/>
            <p:cNvSpPr/>
            <p:nvPr/>
          </p:nvSpPr>
          <p:spPr>
            <a:xfrm>
              <a:off x="4340243" y="2042644"/>
              <a:ext cx="456521" cy="418121"/>
            </a:xfrm>
            <a:custGeom>
              <a:rect b="b" l="l" r="r" t="t"/>
              <a:pathLst>
                <a:path extrusionOk="0" h="12576" w="13731">
                  <a:moveTo>
                    <a:pt x="12954" y="178"/>
                  </a:moveTo>
                  <a:cubicBezTo>
                    <a:pt x="13119" y="178"/>
                    <a:pt x="13284" y="181"/>
                    <a:pt x="13447" y="192"/>
                  </a:cubicBezTo>
                  <a:lnTo>
                    <a:pt x="13447" y="192"/>
                  </a:lnTo>
                  <a:cubicBezTo>
                    <a:pt x="12858" y="3737"/>
                    <a:pt x="12263" y="7295"/>
                    <a:pt x="11674" y="10840"/>
                  </a:cubicBezTo>
                  <a:cubicBezTo>
                    <a:pt x="11594" y="11353"/>
                    <a:pt x="11502" y="11860"/>
                    <a:pt x="11420" y="12378"/>
                  </a:cubicBezTo>
                  <a:lnTo>
                    <a:pt x="11420" y="12378"/>
                  </a:lnTo>
                  <a:cubicBezTo>
                    <a:pt x="11080" y="12357"/>
                    <a:pt x="10737" y="12350"/>
                    <a:pt x="10394" y="12350"/>
                  </a:cubicBezTo>
                  <a:cubicBezTo>
                    <a:pt x="9743" y="12350"/>
                    <a:pt x="9089" y="12375"/>
                    <a:pt x="8447" y="12375"/>
                  </a:cubicBezTo>
                  <a:cubicBezTo>
                    <a:pt x="6811" y="12375"/>
                    <a:pt x="5176" y="12375"/>
                    <a:pt x="3555" y="12382"/>
                  </a:cubicBezTo>
                  <a:cubicBezTo>
                    <a:pt x="3154" y="12382"/>
                    <a:pt x="2740" y="12382"/>
                    <a:pt x="2337" y="12388"/>
                  </a:cubicBezTo>
                  <a:lnTo>
                    <a:pt x="2337" y="12388"/>
                  </a:lnTo>
                  <a:cubicBezTo>
                    <a:pt x="1741" y="8839"/>
                    <a:pt x="1152" y="5284"/>
                    <a:pt x="563" y="1735"/>
                  </a:cubicBezTo>
                  <a:cubicBezTo>
                    <a:pt x="485" y="1229"/>
                    <a:pt x="396" y="735"/>
                    <a:pt x="310" y="231"/>
                  </a:cubicBezTo>
                  <a:lnTo>
                    <a:pt x="310" y="231"/>
                  </a:lnTo>
                  <a:cubicBezTo>
                    <a:pt x="420" y="240"/>
                    <a:pt x="531" y="243"/>
                    <a:pt x="644" y="243"/>
                  </a:cubicBezTo>
                  <a:cubicBezTo>
                    <a:pt x="937" y="243"/>
                    <a:pt x="1236" y="221"/>
                    <a:pt x="1513" y="221"/>
                  </a:cubicBezTo>
                  <a:lnTo>
                    <a:pt x="4669" y="221"/>
                  </a:lnTo>
                  <a:cubicBezTo>
                    <a:pt x="7033" y="214"/>
                    <a:pt x="9389" y="207"/>
                    <a:pt x="11760" y="200"/>
                  </a:cubicBezTo>
                  <a:cubicBezTo>
                    <a:pt x="12150" y="200"/>
                    <a:pt x="12553" y="178"/>
                    <a:pt x="12954" y="178"/>
                  </a:cubicBezTo>
                  <a:close/>
                  <a:moveTo>
                    <a:pt x="12995" y="1"/>
                  </a:moveTo>
                  <a:cubicBezTo>
                    <a:pt x="12740" y="1"/>
                    <a:pt x="12484" y="7"/>
                    <a:pt x="12231" y="7"/>
                  </a:cubicBezTo>
                  <a:cubicBezTo>
                    <a:pt x="11174" y="7"/>
                    <a:pt x="10125" y="21"/>
                    <a:pt x="9068" y="21"/>
                  </a:cubicBezTo>
                  <a:cubicBezTo>
                    <a:pt x="6704" y="29"/>
                    <a:pt x="4348" y="36"/>
                    <a:pt x="1984" y="36"/>
                  </a:cubicBezTo>
                  <a:cubicBezTo>
                    <a:pt x="1623" y="36"/>
                    <a:pt x="1236" y="64"/>
                    <a:pt x="857" y="64"/>
                  </a:cubicBezTo>
                  <a:cubicBezTo>
                    <a:pt x="630" y="64"/>
                    <a:pt x="406" y="54"/>
                    <a:pt x="192" y="21"/>
                  </a:cubicBezTo>
                  <a:cubicBezTo>
                    <a:pt x="184" y="20"/>
                    <a:pt x="176" y="19"/>
                    <a:pt x="168" y="19"/>
                  </a:cubicBezTo>
                  <a:cubicBezTo>
                    <a:pt x="97" y="19"/>
                    <a:pt x="0" y="72"/>
                    <a:pt x="13" y="143"/>
                  </a:cubicBezTo>
                  <a:cubicBezTo>
                    <a:pt x="606" y="3713"/>
                    <a:pt x="1206" y="7291"/>
                    <a:pt x="1798" y="10861"/>
                  </a:cubicBezTo>
                  <a:cubicBezTo>
                    <a:pt x="1884" y="11418"/>
                    <a:pt x="1984" y="11961"/>
                    <a:pt x="2070" y="12518"/>
                  </a:cubicBezTo>
                  <a:cubicBezTo>
                    <a:pt x="2084" y="12568"/>
                    <a:pt x="2155" y="12575"/>
                    <a:pt x="2191" y="12575"/>
                  </a:cubicBezTo>
                  <a:cubicBezTo>
                    <a:pt x="3760" y="12567"/>
                    <a:pt x="5328" y="12563"/>
                    <a:pt x="6897" y="12563"/>
                  </a:cubicBezTo>
                  <a:cubicBezTo>
                    <a:pt x="8006" y="12563"/>
                    <a:pt x="9115" y="12565"/>
                    <a:pt x="10225" y="12568"/>
                  </a:cubicBezTo>
                  <a:cubicBezTo>
                    <a:pt x="10457" y="12568"/>
                    <a:pt x="10697" y="12563"/>
                    <a:pt x="10937" y="12563"/>
                  </a:cubicBezTo>
                  <a:cubicBezTo>
                    <a:pt x="11117" y="12563"/>
                    <a:pt x="11297" y="12566"/>
                    <a:pt x="11474" y="12575"/>
                  </a:cubicBezTo>
                  <a:cubicBezTo>
                    <a:pt x="11479" y="12576"/>
                    <a:pt x="11484" y="12576"/>
                    <a:pt x="11490" y="12576"/>
                  </a:cubicBezTo>
                  <a:cubicBezTo>
                    <a:pt x="11513" y="12576"/>
                    <a:pt x="11536" y="12571"/>
                    <a:pt x="11557" y="12562"/>
                  </a:cubicBezTo>
                  <a:lnTo>
                    <a:pt x="11557" y="12562"/>
                  </a:lnTo>
                  <a:cubicBezTo>
                    <a:pt x="11607" y="12548"/>
                    <a:pt x="11652" y="12516"/>
                    <a:pt x="11660" y="12468"/>
                  </a:cubicBezTo>
                  <a:cubicBezTo>
                    <a:pt x="11660" y="12468"/>
                    <a:pt x="11660" y="12468"/>
                    <a:pt x="11660" y="12468"/>
                  </a:cubicBezTo>
                  <a:lnTo>
                    <a:pt x="11660" y="12468"/>
                  </a:lnTo>
                  <a:cubicBezTo>
                    <a:pt x="11664" y="12458"/>
                    <a:pt x="11665" y="12449"/>
                    <a:pt x="11665" y="12440"/>
                  </a:cubicBezTo>
                  <a:lnTo>
                    <a:pt x="11665" y="12440"/>
                  </a:lnTo>
                  <a:cubicBezTo>
                    <a:pt x="12263" y="8879"/>
                    <a:pt x="12854" y="5311"/>
                    <a:pt x="13445" y="1749"/>
                  </a:cubicBezTo>
                  <a:cubicBezTo>
                    <a:pt x="13531" y="1200"/>
                    <a:pt x="13631" y="650"/>
                    <a:pt x="13724" y="100"/>
                  </a:cubicBezTo>
                  <a:cubicBezTo>
                    <a:pt x="13731" y="57"/>
                    <a:pt x="13674" y="21"/>
                    <a:pt x="13631" y="21"/>
                  </a:cubicBezTo>
                  <a:cubicBezTo>
                    <a:pt x="13420" y="5"/>
                    <a:pt x="13207" y="1"/>
                    <a:pt x="12995" y="1"/>
                  </a:cubicBezTo>
                  <a:close/>
                </a:path>
              </a:pathLst>
            </a:custGeom>
            <a:solidFill>
              <a:srgbClr val="F471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1" name="Google Shape;22301;p32"/>
            <p:cNvSpPr/>
            <p:nvPr/>
          </p:nvSpPr>
          <p:spPr>
            <a:xfrm>
              <a:off x="4345396" y="2045238"/>
              <a:ext cx="90034" cy="413599"/>
            </a:xfrm>
            <a:custGeom>
              <a:rect b="b" l="l" r="r" t="t"/>
              <a:pathLst>
                <a:path extrusionOk="0" h="12440" w="2708">
                  <a:moveTo>
                    <a:pt x="1172" y="1"/>
                  </a:moveTo>
                  <a:lnTo>
                    <a:pt x="1" y="72"/>
                  </a:lnTo>
                  <a:lnTo>
                    <a:pt x="2065" y="12440"/>
                  </a:lnTo>
                  <a:lnTo>
                    <a:pt x="2707" y="12404"/>
                  </a:lnTo>
                  <a:cubicBezTo>
                    <a:pt x="2679" y="12169"/>
                    <a:pt x="1172" y="443"/>
                    <a:pt x="1172" y="236"/>
                  </a:cubicBezTo>
                  <a:lnTo>
                    <a:pt x="1172"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2" name="Google Shape;22302;p32"/>
            <p:cNvSpPr/>
            <p:nvPr/>
          </p:nvSpPr>
          <p:spPr>
            <a:xfrm>
              <a:off x="4340442" y="2043542"/>
              <a:ext cx="99177" cy="416990"/>
            </a:xfrm>
            <a:custGeom>
              <a:rect b="b" l="l" r="r" t="t"/>
              <a:pathLst>
                <a:path extrusionOk="0" h="12542" w="2983">
                  <a:moveTo>
                    <a:pt x="2300" y="12416"/>
                  </a:moveTo>
                  <a:cubicBezTo>
                    <a:pt x="2300" y="12416"/>
                    <a:pt x="2301" y="12416"/>
                    <a:pt x="2302" y="12416"/>
                  </a:cubicBezTo>
                  <a:lnTo>
                    <a:pt x="2302" y="12416"/>
                  </a:lnTo>
                  <a:cubicBezTo>
                    <a:pt x="2301" y="12416"/>
                    <a:pt x="2300" y="12416"/>
                    <a:pt x="2300" y="12416"/>
                  </a:cubicBezTo>
                  <a:close/>
                  <a:moveTo>
                    <a:pt x="1182" y="101"/>
                  </a:moveTo>
                  <a:cubicBezTo>
                    <a:pt x="1266" y="101"/>
                    <a:pt x="1190" y="112"/>
                    <a:pt x="1171" y="266"/>
                  </a:cubicBezTo>
                  <a:cubicBezTo>
                    <a:pt x="1157" y="409"/>
                    <a:pt x="1200" y="573"/>
                    <a:pt x="1221" y="708"/>
                  </a:cubicBezTo>
                  <a:cubicBezTo>
                    <a:pt x="1328" y="1573"/>
                    <a:pt x="1435" y="2437"/>
                    <a:pt x="1542" y="3315"/>
                  </a:cubicBezTo>
                  <a:cubicBezTo>
                    <a:pt x="1842" y="5721"/>
                    <a:pt x="2157" y="8142"/>
                    <a:pt x="2456" y="10549"/>
                  </a:cubicBezTo>
                  <a:cubicBezTo>
                    <a:pt x="2539" y="11169"/>
                    <a:pt x="2622" y="11783"/>
                    <a:pt x="2705" y="12403"/>
                  </a:cubicBezTo>
                  <a:lnTo>
                    <a:pt x="2705" y="12403"/>
                  </a:lnTo>
                  <a:cubicBezTo>
                    <a:pt x="2665" y="12404"/>
                    <a:pt x="2625" y="12405"/>
                    <a:pt x="2585" y="12405"/>
                  </a:cubicBezTo>
                  <a:cubicBezTo>
                    <a:pt x="2514" y="12405"/>
                    <a:pt x="2449" y="12412"/>
                    <a:pt x="2378" y="12412"/>
                  </a:cubicBezTo>
                  <a:cubicBezTo>
                    <a:pt x="2356" y="12415"/>
                    <a:pt x="2339" y="12416"/>
                    <a:pt x="2327" y="12417"/>
                  </a:cubicBezTo>
                  <a:lnTo>
                    <a:pt x="2327" y="12417"/>
                  </a:lnTo>
                  <a:cubicBezTo>
                    <a:pt x="2321" y="12387"/>
                    <a:pt x="2321" y="12349"/>
                    <a:pt x="2321" y="12327"/>
                  </a:cubicBezTo>
                  <a:cubicBezTo>
                    <a:pt x="2292" y="12091"/>
                    <a:pt x="2235" y="11863"/>
                    <a:pt x="2199" y="11634"/>
                  </a:cubicBezTo>
                  <a:cubicBezTo>
                    <a:pt x="2042" y="10684"/>
                    <a:pt x="1892" y="9735"/>
                    <a:pt x="1728" y="8785"/>
                  </a:cubicBezTo>
                  <a:cubicBezTo>
                    <a:pt x="1335" y="6443"/>
                    <a:pt x="943" y="4108"/>
                    <a:pt x="557" y="1765"/>
                  </a:cubicBezTo>
                  <a:cubicBezTo>
                    <a:pt x="462" y="1234"/>
                    <a:pt x="379" y="695"/>
                    <a:pt x="285" y="157"/>
                  </a:cubicBezTo>
                  <a:lnTo>
                    <a:pt x="285" y="157"/>
                  </a:lnTo>
                  <a:cubicBezTo>
                    <a:pt x="440" y="146"/>
                    <a:pt x="597" y="138"/>
                    <a:pt x="757" y="123"/>
                  </a:cubicBezTo>
                  <a:cubicBezTo>
                    <a:pt x="878" y="116"/>
                    <a:pt x="1007" y="102"/>
                    <a:pt x="1128" y="102"/>
                  </a:cubicBezTo>
                  <a:cubicBezTo>
                    <a:pt x="1151" y="102"/>
                    <a:pt x="1169" y="101"/>
                    <a:pt x="1182" y="101"/>
                  </a:cubicBezTo>
                  <a:close/>
                  <a:moveTo>
                    <a:pt x="1392" y="0"/>
                  </a:moveTo>
                  <a:cubicBezTo>
                    <a:pt x="1379" y="0"/>
                    <a:pt x="1367" y="2"/>
                    <a:pt x="1364" y="2"/>
                  </a:cubicBezTo>
                  <a:cubicBezTo>
                    <a:pt x="971" y="23"/>
                    <a:pt x="586" y="44"/>
                    <a:pt x="193" y="73"/>
                  </a:cubicBezTo>
                  <a:cubicBezTo>
                    <a:pt x="157" y="73"/>
                    <a:pt x="0" y="94"/>
                    <a:pt x="7" y="159"/>
                  </a:cubicBezTo>
                  <a:cubicBezTo>
                    <a:pt x="614" y="3765"/>
                    <a:pt x="1214" y="7378"/>
                    <a:pt x="1821" y="10984"/>
                  </a:cubicBezTo>
                  <a:cubicBezTo>
                    <a:pt x="1907" y="11498"/>
                    <a:pt x="1985" y="12013"/>
                    <a:pt x="2078" y="12520"/>
                  </a:cubicBezTo>
                  <a:cubicBezTo>
                    <a:pt x="2078" y="12539"/>
                    <a:pt x="2107" y="12542"/>
                    <a:pt x="2128" y="12542"/>
                  </a:cubicBezTo>
                  <a:cubicBezTo>
                    <a:pt x="2138" y="12542"/>
                    <a:pt x="2147" y="12541"/>
                    <a:pt x="2149" y="12541"/>
                  </a:cubicBezTo>
                  <a:cubicBezTo>
                    <a:pt x="2356" y="12520"/>
                    <a:pt x="2562" y="12513"/>
                    <a:pt x="2768" y="12500"/>
                  </a:cubicBezTo>
                  <a:lnTo>
                    <a:pt x="2768" y="12500"/>
                  </a:lnTo>
                  <a:cubicBezTo>
                    <a:pt x="2776" y="12501"/>
                    <a:pt x="2785" y="12501"/>
                    <a:pt x="2794" y="12501"/>
                  </a:cubicBezTo>
                  <a:cubicBezTo>
                    <a:pt x="2873" y="12501"/>
                    <a:pt x="2982" y="12466"/>
                    <a:pt x="2978" y="12420"/>
                  </a:cubicBezTo>
                  <a:cubicBezTo>
                    <a:pt x="2521" y="8828"/>
                    <a:pt x="2049" y="5229"/>
                    <a:pt x="1607" y="1644"/>
                  </a:cubicBezTo>
                  <a:cubicBezTo>
                    <a:pt x="1542" y="1108"/>
                    <a:pt x="1435" y="566"/>
                    <a:pt x="1435" y="16"/>
                  </a:cubicBezTo>
                  <a:cubicBezTo>
                    <a:pt x="1435" y="3"/>
                    <a:pt x="1412" y="0"/>
                    <a:pt x="139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3" name="Google Shape;22303;p32"/>
            <p:cNvSpPr/>
            <p:nvPr/>
          </p:nvSpPr>
          <p:spPr>
            <a:xfrm>
              <a:off x="4428977" y="2048329"/>
              <a:ext cx="62705" cy="410507"/>
            </a:xfrm>
            <a:custGeom>
              <a:rect b="b" l="l" r="r" t="t"/>
              <a:pathLst>
                <a:path extrusionOk="0" h="12347" w="1886">
                  <a:moveTo>
                    <a:pt x="1" y="0"/>
                  </a:moveTo>
                  <a:cubicBezTo>
                    <a:pt x="93" y="586"/>
                    <a:pt x="1215" y="12026"/>
                    <a:pt x="1279" y="12347"/>
                  </a:cubicBezTo>
                  <a:lnTo>
                    <a:pt x="1886" y="12333"/>
                  </a:lnTo>
                  <a:cubicBezTo>
                    <a:pt x="1886" y="12011"/>
                    <a:pt x="1236" y="357"/>
                    <a:pt x="1207" y="36"/>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4" name="Google Shape;22304;p32"/>
            <p:cNvSpPr/>
            <p:nvPr/>
          </p:nvSpPr>
          <p:spPr>
            <a:xfrm>
              <a:off x="4424356" y="2046700"/>
              <a:ext cx="71150" cy="413798"/>
            </a:xfrm>
            <a:custGeom>
              <a:rect b="b" l="l" r="r" t="t"/>
              <a:pathLst>
                <a:path extrusionOk="0" h="12446" w="2140">
                  <a:moveTo>
                    <a:pt x="207" y="0"/>
                  </a:moveTo>
                  <a:cubicBezTo>
                    <a:pt x="137" y="0"/>
                    <a:pt x="1" y="39"/>
                    <a:pt x="11" y="85"/>
                  </a:cubicBezTo>
                  <a:cubicBezTo>
                    <a:pt x="232" y="1528"/>
                    <a:pt x="318" y="3006"/>
                    <a:pt x="461" y="4448"/>
                  </a:cubicBezTo>
                  <a:cubicBezTo>
                    <a:pt x="675" y="6576"/>
                    <a:pt x="889" y="8697"/>
                    <a:pt x="1104" y="10811"/>
                  </a:cubicBezTo>
                  <a:cubicBezTo>
                    <a:pt x="1161" y="11346"/>
                    <a:pt x="1189" y="11896"/>
                    <a:pt x="1275" y="12432"/>
                  </a:cubicBezTo>
                  <a:cubicBezTo>
                    <a:pt x="1275" y="12446"/>
                    <a:pt x="1311" y="12446"/>
                    <a:pt x="1318" y="12446"/>
                  </a:cubicBezTo>
                  <a:cubicBezTo>
                    <a:pt x="1525" y="12446"/>
                    <a:pt x="1725" y="12439"/>
                    <a:pt x="1925" y="12439"/>
                  </a:cubicBezTo>
                  <a:cubicBezTo>
                    <a:pt x="1975" y="12439"/>
                    <a:pt x="2139" y="12417"/>
                    <a:pt x="2139" y="12360"/>
                  </a:cubicBezTo>
                  <a:cubicBezTo>
                    <a:pt x="2132" y="10954"/>
                    <a:pt x="1996" y="9540"/>
                    <a:pt x="1918" y="8133"/>
                  </a:cubicBezTo>
                  <a:cubicBezTo>
                    <a:pt x="1803" y="5983"/>
                    <a:pt x="1675" y="3834"/>
                    <a:pt x="1561" y="1685"/>
                  </a:cubicBezTo>
                  <a:cubicBezTo>
                    <a:pt x="1532" y="1135"/>
                    <a:pt x="1511" y="592"/>
                    <a:pt x="1461" y="57"/>
                  </a:cubicBezTo>
                  <a:cubicBezTo>
                    <a:pt x="1461" y="45"/>
                    <a:pt x="1443" y="41"/>
                    <a:pt x="1417" y="41"/>
                  </a:cubicBezTo>
                  <a:cubicBezTo>
                    <a:pt x="1342" y="41"/>
                    <a:pt x="1198" y="80"/>
                    <a:pt x="1204" y="128"/>
                  </a:cubicBezTo>
                  <a:cubicBezTo>
                    <a:pt x="1511" y="3670"/>
                    <a:pt x="1618" y="7255"/>
                    <a:pt x="1803" y="10804"/>
                  </a:cubicBezTo>
                  <a:cubicBezTo>
                    <a:pt x="1831" y="11324"/>
                    <a:pt x="1878" y="11851"/>
                    <a:pt x="1882" y="12365"/>
                  </a:cubicBezTo>
                  <a:lnTo>
                    <a:pt x="1882" y="12365"/>
                  </a:lnTo>
                  <a:cubicBezTo>
                    <a:pt x="1796" y="12374"/>
                    <a:pt x="1702" y="12382"/>
                    <a:pt x="1628" y="12382"/>
                  </a:cubicBezTo>
                  <a:cubicBezTo>
                    <a:pt x="1577" y="12382"/>
                    <a:pt x="1535" y="12379"/>
                    <a:pt x="1510" y="12368"/>
                  </a:cubicBezTo>
                  <a:lnTo>
                    <a:pt x="1510" y="12368"/>
                  </a:lnTo>
                  <a:cubicBezTo>
                    <a:pt x="1534" y="12367"/>
                    <a:pt x="1517" y="12257"/>
                    <a:pt x="1511" y="12239"/>
                  </a:cubicBezTo>
                  <a:cubicBezTo>
                    <a:pt x="1475" y="12003"/>
                    <a:pt x="1453" y="11753"/>
                    <a:pt x="1425" y="11510"/>
                  </a:cubicBezTo>
                  <a:cubicBezTo>
                    <a:pt x="1332" y="10582"/>
                    <a:pt x="1239" y="9654"/>
                    <a:pt x="1139" y="8718"/>
                  </a:cubicBezTo>
                  <a:cubicBezTo>
                    <a:pt x="911" y="6448"/>
                    <a:pt x="689" y="4184"/>
                    <a:pt x="454" y="1913"/>
                  </a:cubicBezTo>
                  <a:cubicBezTo>
                    <a:pt x="389" y="1292"/>
                    <a:pt x="347" y="649"/>
                    <a:pt x="247" y="21"/>
                  </a:cubicBezTo>
                  <a:cubicBezTo>
                    <a:pt x="253" y="7"/>
                    <a:pt x="235" y="0"/>
                    <a:pt x="20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5" name="Google Shape;22305;p32"/>
            <p:cNvSpPr/>
            <p:nvPr/>
          </p:nvSpPr>
          <p:spPr>
            <a:xfrm>
              <a:off x="4514919" y="2051654"/>
              <a:ext cx="35874" cy="407182"/>
            </a:xfrm>
            <a:custGeom>
              <a:rect b="b" l="l" r="r" t="t"/>
              <a:pathLst>
                <a:path extrusionOk="0" h="12247" w="1079">
                  <a:moveTo>
                    <a:pt x="1" y="0"/>
                  </a:moveTo>
                  <a:cubicBezTo>
                    <a:pt x="36" y="236"/>
                    <a:pt x="450" y="12047"/>
                    <a:pt x="472" y="12247"/>
                  </a:cubicBezTo>
                  <a:lnTo>
                    <a:pt x="1050" y="12247"/>
                  </a:lnTo>
                  <a:cubicBezTo>
                    <a:pt x="1079" y="12011"/>
                    <a:pt x="979" y="200"/>
                    <a:pt x="100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6" name="Google Shape;22306;p32"/>
            <p:cNvSpPr/>
            <p:nvPr/>
          </p:nvSpPr>
          <p:spPr>
            <a:xfrm>
              <a:off x="4510331" y="2048662"/>
              <a:ext cx="45682" cy="412801"/>
            </a:xfrm>
            <a:custGeom>
              <a:rect b="b" l="l" r="r" t="t"/>
              <a:pathLst>
                <a:path extrusionOk="0" h="12416" w="1374">
                  <a:moveTo>
                    <a:pt x="707" y="12249"/>
                  </a:moveTo>
                  <a:cubicBezTo>
                    <a:pt x="710" y="12249"/>
                    <a:pt x="715" y="12251"/>
                    <a:pt x="721" y="12254"/>
                  </a:cubicBezTo>
                  <a:lnTo>
                    <a:pt x="721" y="12254"/>
                  </a:lnTo>
                  <a:cubicBezTo>
                    <a:pt x="704" y="12253"/>
                    <a:pt x="702" y="12249"/>
                    <a:pt x="707" y="12249"/>
                  </a:cubicBezTo>
                  <a:close/>
                  <a:moveTo>
                    <a:pt x="1188" y="1"/>
                  </a:moveTo>
                  <a:cubicBezTo>
                    <a:pt x="1115" y="1"/>
                    <a:pt x="1025" y="39"/>
                    <a:pt x="1017" y="97"/>
                  </a:cubicBezTo>
                  <a:cubicBezTo>
                    <a:pt x="974" y="519"/>
                    <a:pt x="1010" y="962"/>
                    <a:pt x="1017" y="1383"/>
                  </a:cubicBezTo>
                  <a:cubicBezTo>
                    <a:pt x="1017" y="2354"/>
                    <a:pt x="1031" y="3318"/>
                    <a:pt x="1038" y="4289"/>
                  </a:cubicBezTo>
                  <a:cubicBezTo>
                    <a:pt x="1045" y="6446"/>
                    <a:pt x="1067" y="8595"/>
                    <a:pt x="1074" y="10745"/>
                  </a:cubicBezTo>
                  <a:cubicBezTo>
                    <a:pt x="1074" y="11240"/>
                    <a:pt x="1112" y="11754"/>
                    <a:pt x="1081" y="12251"/>
                  </a:cubicBezTo>
                  <a:lnTo>
                    <a:pt x="767" y="12251"/>
                  </a:lnTo>
                  <a:cubicBezTo>
                    <a:pt x="763" y="12252"/>
                    <a:pt x="758" y="12252"/>
                    <a:pt x="755" y="12253"/>
                  </a:cubicBezTo>
                  <a:lnTo>
                    <a:pt x="755" y="12253"/>
                  </a:lnTo>
                  <a:cubicBezTo>
                    <a:pt x="753" y="12219"/>
                    <a:pt x="753" y="12181"/>
                    <a:pt x="753" y="12158"/>
                  </a:cubicBezTo>
                  <a:cubicBezTo>
                    <a:pt x="788" y="11923"/>
                    <a:pt x="731" y="11637"/>
                    <a:pt x="724" y="11409"/>
                  </a:cubicBezTo>
                  <a:cubicBezTo>
                    <a:pt x="688" y="10480"/>
                    <a:pt x="653" y="9559"/>
                    <a:pt x="617" y="8631"/>
                  </a:cubicBezTo>
                  <a:cubicBezTo>
                    <a:pt x="531" y="6353"/>
                    <a:pt x="446" y="4068"/>
                    <a:pt x="360" y="1790"/>
                  </a:cubicBezTo>
                  <a:cubicBezTo>
                    <a:pt x="331" y="1219"/>
                    <a:pt x="353" y="626"/>
                    <a:pt x="281" y="62"/>
                  </a:cubicBezTo>
                  <a:cubicBezTo>
                    <a:pt x="271" y="23"/>
                    <a:pt x="231" y="7"/>
                    <a:pt x="184" y="7"/>
                  </a:cubicBezTo>
                  <a:cubicBezTo>
                    <a:pt x="102" y="7"/>
                    <a:pt x="1" y="58"/>
                    <a:pt x="10" y="126"/>
                  </a:cubicBezTo>
                  <a:cubicBezTo>
                    <a:pt x="67" y="554"/>
                    <a:pt x="53" y="997"/>
                    <a:pt x="74" y="1426"/>
                  </a:cubicBezTo>
                  <a:cubicBezTo>
                    <a:pt x="110" y="2397"/>
                    <a:pt x="146" y="3375"/>
                    <a:pt x="189" y="4346"/>
                  </a:cubicBezTo>
                  <a:cubicBezTo>
                    <a:pt x="267" y="6496"/>
                    <a:pt x="353" y="8638"/>
                    <a:pt x="431" y="10787"/>
                  </a:cubicBezTo>
                  <a:cubicBezTo>
                    <a:pt x="446" y="11316"/>
                    <a:pt x="438" y="11851"/>
                    <a:pt x="496" y="12373"/>
                  </a:cubicBezTo>
                  <a:cubicBezTo>
                    <a:pt x="496" y="12408"/>
                    <a:pt x="546" y="12416"/>
                    <a:pt x="574" y="12416"/>
                  </a:cubicBezTo>
                  <a:lnTo>
                    <a:pt x="1153" y="12416"/>
                  </a:lnTo>
                  <a:cubicBezTo>
                    <a:pt x="1210" y="12416"/>
                    <a:pt x="1324" y="12387"/>
                    <a:pt x="1331" y="12316"/>
                  </a:cubicBezTo>
                  <a:cubicBezTo>
                    <a:pt x="1374" y="11887"/>
                    <a:pt x="1338" y="11444"/>
                    <a:pt x="1331" y="11023"/>
                  </a:cubicBezTo>
                  <a:cubicBezTo>
                    <a:pt x="1331" y="10052"/>
                    <a:pt x="1324" y="9074"/>
                    <a:pt x="1317" y="8102"/>
                  </a:cubicBezTo>
                  <a:cubicBezTo>
                    <a:pt x="1303" y="5953"/>
                    <a:pt x="1288" y="3804"/>
                    <a:pt x="1281" y="1661"/>
                  </a:cubicBezTo>
                  <a:cubicBezTo>
                    <a:pt x="1281" y="1140"/>
                    <a:pt x="1224" y="590"/>
                    <a:pt x="1281" y="69"/>
                  </a:cubicBezTo>
                  <a:cubicBezTo>
                    <a:pt x="1284" y="21"/>
                    <a:pt x="1241" y="1"/>
                    <a:pt x="1188"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7" name="Google Shape;22307;p32"/>
            <p:cNvSpPr/>
            <p:nvPr/>
          </p:nvSpPr>
          <p:spPr>
            <a:xfrm>
              <a:off x="4703194" y="2047598"/>
              <a:ext cx="89070" cy="411238"/>
            </a:xfrm>
            <a:custGeom>
              <a:rect b="b" l="l" r="r" t="t"/>
              <a:pathLst>
                <a:path extrusionOk="0" h="12369" w="2679">
                  <a:moveTo>
                    <a:pt x="2678" y="0"/>
                  </a:moveTo>
                  <a:cubicBezTo>
                    <a:pt x="2678" y="0"/>
                    <a:pt x="2678" y="0"/>
                    <a:pt x="2678" y="1"/>
                  </a:cubicBezTo>
                  <a:lnTo>
                    <a:pt x="2678" y="1"/>
                  </a:lnTo>
                  <a:lnTo>
                    <a:pt x="2678" y="1"/>
                  </a:lnTo>
                  <a:cubicBezTo>
                    <a:pt x="2678" y="0"/>
                    <a:pt x="2678" y="0"/>
                    <a:pt x="2678" y="0"/>
                  </a:cubicBezTo>
                  <a:close/>
                  <a:moveTo>
                    <a:pt x="2678" y="1"/>
                  </a:moveTo>
                  <a:lnTo>
                    <a:pt x="1536" y="94"/>
                  </a:lnTo>
                  <a:cubicBezTo>
                    <a:pt x="1536" y="301"/>
                    <a:pt x="29" y="12026"/>
                    <a:pt x="0" y="12262"/>
                  </a:cubicBezTo>
                  <a:lnTo>
                    <a:pt x="622" y="12369"/>
                  </a:lnTo>
                  <a:cubicBezTo>
                    <a:pt x="622" y="12369"/>
                    <a:pt x="2638" y="124"/>
                    <a:pt x="2678"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8" name="Google Shape;22308;p32"/>
            <p:cNvSpPr/>
            <p:nvPr/>
          </p:nvSpPr>
          <p:spPr>
            <a:xfrm>
              <a:off x="4698905" y="2044772"/>
              <a:ext cx="97914" cy="415793"/>
            </a:xfrm>
            <a:custGeom>
              <a:rect b="b" l="l" r="r" t="t"/>
              <a:pathLst>
                <a:path extrusionOk="0" h="12506" w="2945">
                  <a:moveTo>
                    <a:pt x="229" y="12261"/>
                  </a:moveTo>
                  <a:cubicBezTo>
                    <a:pt x="230" y="12262"/>
                    <a:pt x="231" y="12264"/>
                    <a:pt x="232" y="12265"/>
                  </a:cubicBezTo>
                  <a:lnTo>
                    <a:pt x="232" y="12265"/>
                  </a:lnTo>
                  <a:cubicBezTo>
                    <a:pt x="231" y="12264"/>
                    <a:pt x="230" y="12262"/>
                    <a:pt x="229" y="12261"/>
                  </a:cubicBezTo>
                  <a:close/>
                  <a:moveTo>
                    <a:pt x="2668" y="136"/>
                  </a:moveTo>
                  <a:cubicBezTo>
                    <a:pt x="2642" y="226"/>
                    <a:pt x="2639" y="345"/>
                    <a:pt x="2621" y="429"/>
                  </a:cubicBezTo>
                  <a:cubicBezTo>
                    <a:pt x="2564" y="721"/>
                    <a:pt x="2521" y="1021"/>
                    <a:pt x="2472" y="1321"/>
                  </a:cubicBezTo>
                  <a:cubicBezTo>
                    <a:pt x="2300" y="2307"/>
                    <a:pt x="2136" y="3299"/>
                    <a:pt x="1972" y="4285"/>
                  </a:cubicBezTo>
                  <a:lnTo>
                    <a:pt x="872" y="10897"/>
                  </a:lnTo>
                  <a:cubicBezTo>
                    <a:pt x="785" y="11380"/>
                    <a:pt x="710" y="11869"/>
                    <a:pt x="630" y="12353"/>
                  </a:cubicBezTo>
                  <a:lnTo>
                    <a:pt x="630" y="12353"/>
                  </a:lnTo>
                  <a:cubicBezTo>
                    <a:pt x="488" y="12342"/>
                    <a:pt x="321" y="12325"/>
                    <a:pt x="254" y="12284"/>
                  </a:cubicBezTo>
                  <a:lnTo>
                    <a:pt x="254" y="12284"/>
                  </a:lnTo>
                  <a:cubicBezTo>
                    <a:pt x="274" y="12281"/>
                    <a:pt x="268" y="12187"/>
                    <a:pt x="279" y="12154"/>
                  </a:cubicBezTo>
                  <a:cubicBezTo>
                    <a:pt x="344" y="11933"/>
                    <a:pt x="344" y="11676"/>
                    <a:pt x="372" y="11433"/>
                  </a:cubicBezTo>
                  <a:cubicBezTo>
                    <a:pt x="493" y="10497"/>
                    <a:pt x="615" y="9555"/>
                    <a:pt x="729" y="8612"/>
                  </a:cubicBezTo>
                  <a:cubicBezTo>
                    <a:pt x="1022" y="6327"/>
                    <a:pt x="1315" y="4049"/>
                    <a:pt x="1593" y="1764"/>
                  </a:cubicBezTo>
                  <a:cubicBezTo>
                    <a:pt x="1660" y="1253"/>
                    <a:pt x="1760" y="722"/>
                    <a:pt x="1789" y="208"/>
                  </a:cubicBezTo>
                  <a:lnTo>
                    <a:pt x="1789" y="208"/>
                  </a:lnTo>
                  <a:cubicBezTo>
                    <a:pt x="2083" y="185"/>
                    <a:pt x="2372" y="158"/>
                    <a:pt x="2668" y="136"/>
                  </a:cubicBezTo>
                  <a:close/>
                  <a:moveTo>
                    <a:pt x="2891" y="1"/>
                  </a:moveTo>
                  <a:cubicBezTo>
                    <a:pt x="2865" y="1"/>
                    <a:pt x="2834" y="8"/>
                    <a:pt x="2803" y="19"/>
                  </a:cubicBezTo>
                  <a:lnTo>
                    <a:pt x="2803" y="19"/>
                  </a:lnTo>
                  <a:cubicBezTo>
                    <a:pt x="2439" y="47"/>
                    <a:pt x="2087" y="80"/>
                    <a:pt x="1722" y="107"/>
                  </a:cubicBezTo>
                  <a:cubicBezTo>
                    <a:pt x="1712" y="108"/>
                    <a:pt x="1701" y="111"/>
                    <a:pt x="1688" y="115"/>
                  </a:cubicBezTo>
                  <a:lnTo>
                    <a:pt x="1688" y="115"/>
                  </a:lnTo>
                  <a:cubicBezTo>
                    <a:pt x="1620" y="130"/>
                    <a:pt x="1543" y="164"/>
                    <a:pt x="1543" y="214"/>
                  </a:cubicBezTo>
                  <a:cubicBezTo>
                    <a:pt x="1536" y="650"/>
                    <a:pt x="1436" y="1100"/>
                    <a:pt x="1379" y="1536"/>
                  </a:cubicBezTo>
                  <a:cubicBezTo>
                    <a:pt x="1265" y="2478"/>
                    <a:pt x="1143" y="3428"/>
                    <a:pt x="1022" y="4363"/>
                  </a:cubicBezTo>
                  <a:cubicBezTo>
                    <a:pt x="758" y="6498"/>
                    <a:pt x="479" y="8641"/>
                    <a:pt x="201" y="10769"/>
                  </a:cubicBezTo>
                  <a:cubicBezTo>
                    <a:pt x="129" y="11297"/>
                    <a:pt x="72" y="11833"/>
                    <a:pt x="1" y="12361"/>
                  </a:cubicBezTo>
                  <a:cubicBezTo>
                    <a:pt x="1" y="12390"/>
                    <a:pt x="15" y="12397"/>
                    <a:pt x="44" y="12397"/>
                  </a:cubicBezTo>
                  <a:lnTo>
                    <a:pt x="658" y="12504"/>
                  </a:lnTo>
                  <a:cubicBezTo>
                    <a:pt x="662" y="12505"/>
                    <a:pt x="668" y="12505"/>
                    <a:pt x="674" y="12505"/>
                  </a:cubicBezTo>
                  <a:cubicBezTo>
                    <a:pt x="731" y="12505"/>
                    <a:pt x="859" y="12477"/>
                    <a:pt x="872" y="12425"/>
                  </a:cubicBezTo>
                  <a:cubicBezTo>
                    <a:pt x="1472" y="8819"/>
                    <a:pt x="2057" y="5213"/>
                    <a:pt x="2664" y="1614"/>
                  </a:cubicBezTo>
                  <a:cubicBezTo>
                    <a:pt x="2729" y="1236"/>
                    <a:pt x="2793" y="871"/>
                    <a:pt x="2857" y="500"/>
                  </a:cubicBezTo>
                  <a:cubicBezTo>
                    <a:pt x="2871" y="378"/>
                    <a:pt x="2871" y="198"/>
                    <a:pt x="2926" y="77"/>
                  </a:cubicBezTo>
                  <a:lnTo>
                    <a:pt x="2926" y="77"/>
                  </a:lnTo>
                  <a:cubicBezTo>
                    <a:pt x="2938" y="65"/>
                    <a:pt x="2944" y="52"/>
                    <a:pt x="2943" y="36"/>
                  </a:cubicBezTo>
                  <a:cubicBezTo>
                    <a:pt x="2941" y="11"/>
                    <a:pt x="2920" y="1"/>
                    <a:pt x="289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9" name="Google Shape;22309;p32"/>
            <p:cNvSpPr/>
            <p:nvPr/>
          </p:nvSpPr>
          <p:spPr>
            <a:xfrm>
              <a:off x="4646908" y="2048562"/>
              <a:ext cx="62738" cy="410540"/>
            </a:xfrm>
            <a:custGeom>
              <a:rect b="b" l="l" r="r" t="t"/>
              <a:pathLst>
                <a:path extrusionOk="0" h="12348" w="1887">
                  <a:moveTo>
                    <a:pt x="1886" y="1"/>
                  </a:moveTo>
                  <a:lnTo>
                    <a:pt x="679" y="36"/>
                  </a:lnTo>
                  <a:cubicBezTo>
                    <a:pt x="651" y="358"/>
                    <a:pt x="1" y="12019"/>
                    <a:pt x="1" y="12340"/>
                  </a:cubicBezTo>
                  <a:lnTo>
                    <a:pt x="608" y="12347"/>
                  </a:lnTo>
                  <a:cubicBezTo>
                    <a:pt x="672" y="12026"/>
                    <a:pt x="1793" y="593"/>
                    <a:pt x="188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0" name="Google Shape;22310;p32"/>
            <p:cNvSpPr/>
            <p:nvPr/>
          </p:nvSpPr>
          <p:spPr>
            <a:xfrm>
              <a:off x="4642419" y="2045105"/>
              <a:ext cx="71815" cy="416824"/>
            </a:xfrm>
            <a:custGeom>
              <a:rect b="b" l="l" r="r" t="t"/>
              <a:pathLst>
                <a:path extrusionOk="0" h="12537" w="2160">
                  <a:moveTo>
                    <a:pt x="2053" y="0"/>
                  </a:moveTo>
                  <a:cubicBezTo>
                    <a:pt x="1985" y="0"/>
                    <a:pt x="1904" y="39"/>
                    <a:pt x="1893" y="105"/>
                  </a:cubicBezTo>
                  <a:cubicBezTo>
                    <a:pt x="1671" y="1554"/>
                    <a:pt x="1578" y="3025"/>
                    <a:pt x="1436" y="4468"/>
                  </a:cubicBezTo>
                  <a:cubicBezTo>
                    <a:pt x="1221" y="6596"/>
                    <a:pt x="1007" y="8716"/>
                    <a:pt x="793" y="10837"/>
                  </a:cubicBezTo>
                  <a:cubicBezTo>
                    <a:pt x="746" y="11337"/>
                    <a:pt x="718" y="11843"/>
                    <a:pt x="645" y="12343"/>
                  </a:cubicBezTo>
                  <a:lnTo>
                    <a:pt x="645" y="12343"/>
                  </a:lnTo>
                  <a:cubicBezTo>
                    <a:pt x="524" y="12342"/>
                    <a:pt x="405" y="12339"/>
                    <a:pt x="286" y="12338"/>
                  </a:cubicBezTo>
                  <a:lnTo>
                    <a:pt x="286" y="12338"/>
                  </a:lnTo>
                  <a:cubicBezTo>
                    <a:pt x="298" y="10965"/>
                    <a:pt x="430" y="9574"/>
                    <a:pt x="507" y="8202"/>
                  </a:cubicBezTo>
                  <a:cubicBezTo>
                    <a:pt x="629" y="6053"/>
                    <a:pt x="750" y="3896"/>
                    <a:pt x="864" y="1747"/>
                  </a:cubicBezTo>
                  <a:cubicBezTo>
                    <a:pt x="893" y="1204"/>
                    <a:pt x="921" y="661"/>
                    <a:pt x="964" y="126"/>
                  </a:cubicBezTo>
                  <a:cubicBezTo>
                    <a:pt x="961" y="64"/>
                    <a:pt x="902" y="36"/>
                    <a:pt x="839" y="36"/>
                  </a:cubicBezTo>
                  <a:cubicBezTo>
                    <a:pt x="764" y="36"/>
                    <a:pt x="682" y="75"/>
                    <a:pt x="679" y="140"/>
                  </a:cubicBezTo>
                  <a:cubicBezTo>
                    <a:pt x="379" y="3682"/>
                    <a:pt x="272" y="7267"/>
                    <a:pt x="79" y="10816"/>
                  </a:cubicBezTo>
                  <a:cubicBezTo>
                    <a:pt x="57" y="11359"/>
                    <a:pt x="0" y="11908"/>
                    <a:pt x="0" y="12444"/>
                  </a:cubicBezTo>
                  <a:cubicBezTo>
                    <a:pt x="0" y="12515"/>
                    <a:pt x="64" y="12530"/>
                    <a:pt x="129" y="12530"/>
                  </a:cubicBezTo>
                  <a:cubicBezTo>
                    <a:pt x="329" y="12530"/>
                    <a:pt x="529" y="12537"/>
                    <a:pt x="736" y="12537"/>
                  </a:cubicBezTo>
                  <a:cubicBezTo>
                    <a:pt x="793" y="12537"/>
                    <a:pt x="864" y="12494"/>
                    <a:pt x="879" y="12430"/>
                  </a:cubicBezTo>
                  <a:cubicBezTo>
                    <a:pt x="1107" y="11059"/>
                    <a:pt x="1171" y="9638"/>
                    <a:pt x="1314" y="8252"/>
                  </a:cubicBezTo>
                  <a:cubicBezTo>
                    <a:pt x="1528" y="6110"/>
                    <a:pt x="1743" y="3968"/>
                    <a:pt x="1964" y="1840"/>
                  </a:cubicBezTo>
                  <a:cubicBezTo>
                    <a:pt x="2028" y="1254"/>
                    <a:pt x="2071" y="669"/>
                    <a:pt x="2150" y="90"/>
                  </a:cubicBezTo>
                  <a:cubicBezTo>
                    <a:pt x="2159" y="28"/>
                    <a:pt x="2111" y="0"/>
                    <a:pt x="205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1" name="Google Shape;22311;p32"/>
            <p:cNvSpPr/>
            <p:nvPr/>
          </p:nvSpPr>
          <p:spPr>
            <a:xfrm>
              <a:off x="4587563" y="2051654"/>
              <a:ext cx="35874" cy="407182"/>
            </a:xfrm>
            <a:custGeom>
              <a:rect b="b" l="l" r="r" t="t"/>
              <a:pathLst>
                <a:path extrusionOk="0" h="12247" w="1079">
                  <a:moveTo>
                    <a:pt x="72" y="0"/>
                  </a:moveTo>
                  <a:cubicBezTo>
                    <a:pt x="108" y="236"/>
                    <a:pt x="1" y="12047"/>
                    <a:pt x="29" y="12247"/>
                  </a:cubicBezTo>
                  <a:lnTo>
                    <a:pt x="608" y="12247"/>
                  </a:lnTo>
                  <a:cubicBezTo>
                    <a:pt x="636" y="12011"/>
                    <a:pt x="1050" y="200"/>
                    <a:pt x="107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2" name="Google Shape;22312;p32"/>
            <p:cNvSpPr/>
            <p:nvPr/>
          </p:nvSpPr>
          <p:spPr>
            <a:xfrm>
              <a:off x="4582809" y="2049360"/>
              <a:ext cx="45483" cy="411870"/>
            </a:xfrm>
            <a:custGeom>
              <a:rect b="b" l="l" r="r" t="t"/>
              <a:pathLst>
                <a:path extrusionOk="0" h="12388" w="1368">
                  <a:moveTo>
                    <a:pt x="272" y="12244"/>
                  </a:moveTo>
                  <a:cubicBezTo>
                    <a:pt x="273" y="12244"/>
                    <a:pt x="275" y="12245"/>
                    <a:pt x="279" y="12246"/>
                  </a:cubicBezTo>
                  <a:lnTo>
                    <a:pt x="279" y="12246"/>
                  </a:lnTo>
                  <a:cubicBezTo>
                    <a:pt x="273" y="12245"/>
                    <a:pt x="271" y="12244"/>
                    <a:pt x="272" y="12244"/>
                  </a:cubicBezTo>
                  <a:close/>
                  <a:moveTo>
                    <a:pt x="314" y="12278"/>
                  </a:moveTo>
                  <a:cubicBezTo>
                    <a:pt x="314" y="12278"/>
                    <a:pt x="315" y="12279"/>
                    <a:pt x="315" y="12280"/>
                  </a:cubicBezTo>
                  <a:cubicBezTo>
                    <a:pt x="315" y="12279"/>
                    <a:pt x="314" y="12279"/>
                    <a:pt x="314" y="12278"/>
                  </a:cubicBezTo>
                  <a:close/>
                  <a:moveTo>
                    <a:pt x="1284" y="1"/>
                  </a:moveTo>
                  <a:cubicBezTo>
                    <a:pt x="1210" y="1"/>
                    <a:pt x="1112" y="36"/>
                    <a:pt x="1108" y="84"/>
                  </a:cubicBezTo>
                  <a:cubicBezTo>
                    <a:pt x="1051" y="505"/>
                    <a:pt x="1072" y="941"/>
                    <a:pt x="1051" y="1369"/>
                  </a:cubicBezTo>
                  <a:cubicBezTo>
                    <a:pt x="1015" y="2340"/>
                    <a:pt x="979" y="3304"/>
                    <a:pt x="943" y="4282"/>
                  </a:cubicBezTo>
                  <a:lnTo>
                    <a:pt x="708" y="10731"/>
                  </a:lnTo>
                  <a:cubicBezTo>
                    <a:pt x="688" y="11231"/>
                    <a:pt x="693" y="11744"/>
                    <a:pt x="645" y="12252"/>
                  </a:cubicBezTo>
                  <a:lnTo>
                    <a:pt x="529" y="12252"/>
                  </a:lnTo>
                  <a:cubicBezTo>
                    <a:pt x="486" y="12252"/>
                    <a:pt x="440" y="12255"/>
                    <a:pt x="395" y="12255"/>
                  </a:cubicBezTo>
                  <a:cubicBezTo>
                    <a:pt x="373" y="12255"/>
                    <a:pt x="351" y="12254"/>
                    <a:pt x="329" y="12252"/>
                  </a:cubicBezTo>
                  <a:cubicBezTo>
                    <a:pt x="321" y="12251"/>
                    <a:pt x="314" y="12251"/>
                    <a:pt x="307" y="12250"/>
                  </a:cubicBezTo>
                  <a:lnTo>
                    <a:pt x="307" y="12250"/>
                  </a:lnTo>
                  <a:cubicBezTo>
                    <a:pt x="302" y="12211"/>
                    <a:pt x="304" y="12154"/>
                    <a:pt x="315" y="12137"/>
                  </a:cubicBezTo>
                  <a:cubicBezTo>
                    <a:pt x="358" y="11902"/>
                    <a:pt x="315" y="11616"/>
                    <a:pt x="315" y="11388"/>
                  </a:cubicBezTo>
                  <a:cubicBezTo>
                    <a:pt x="315" y="10459"/>
                    <a:pt x="322" y="9538"/>
                    <a:pt x="329" y="8610"/>
                  </a:cubicBezTo>
                  <a:cubicBezTo>
                    <a:pt x="351" y="6332"/>
                    <a:pt x="358" y="4047"/>
                    <a:pt x="365" y="1769"/>
                  </a:cubicBezTo>
                  <a:cubicBezTo>
                    <a:pt x="365" y="1198"/>
                    <a:pt x="429" y="605"/>
                    <a:pt x="358" y="41"/>
                  </a:cubicBezTo>
                  <a:cubicBezTo>
                    <a:pt x="351" y="14"/>
                    <a:pt x="315" y="2"/>
                    <a:pt x="272" y="2"/>
                  </a:cubicBezTo>
                  <a:cubicBezTo>
                    <a:pt x="190" y="2"/>
                    <a:pt x="82" y="44"/>
                    <a:pt x="87" y="105"/>
                  </a:cubicBezTo>
                  <a:cubicBezTo>
                    <a:pt x="137" y="533"/>
                    <a:pt x="101" y="976"/>
                    <a:pt x="101" y="1405"/>
                  </a:cubicBezTo>
                  <a:cubicBezTo>
                    <a:pt x="101" y="2376"/>
                    <a:pt x="87" y="3354"/>
                    <a:pt x="79" y="4325"/>
                  </a:cubicBezTo>
                  <a:cubicBezTo>
                    <a:pt x="72" y="6475"/>
                    <a:pt x="51" y="8617"/>
                    <a:pt x="44" y="10766"/>
                  </a:cubicBezTo>
                  <a:cubicBezTo>
                    <a:pt x="44" y="11288"/>
                    <a:pt x="1" y="11830"/>
                    <a:pt x="44" y="12352"/>
                  </a:cubicBezTo>
                  <a:cubicBezTo>
                    <a:pt x="44" y="12373"/>
                    <a:pt x="108" y="12387"/>
                    <a:pt x="122" y="12387"/>
                  </a:cubicBezTo>
                  <a:lnTo>
                    <a:pt x="708" y="12387"/>
                  </a:lnTo>
                  <a:cubicBezTo>
                    <a:pt x="751" y="12387"/>
                    <a:pt x="886" y="12359"/>
                    <a:pt x="886" y="12295"/>
                  </a:cubicBezTo>
                  <a:cubicBezTo>
                    <a:pt x="1036" y="10902"/>
                    <a:pt x="1001" y="9474"/>
                    <a:pt x="1051" y="8081"/>
                  </a:cubicBezTo>
                  <a:cubicBezTo>
                    <a:pt x="1136" y="5932"/>
                    <a:pt x="1215" y="3783"/>
                    <a:pt x="1293" y="1640"/>
                  </a:cubicBezTo>
                  <a:cubicBezTo>
                    <a:pt x="1315" y="1112"/>
                    <a:pt x="1301" y="576"/>
                    <a:pt x="1365" y="48"/>
                  </a:cubicBezTo>
                  <a:cubicBezTo>
                    <a:pt x="1368" y="15"/>
                    <a:pt x="1331" y="1"/>
                    <a:pt x="128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3" name="Google Shape;22313;p32"/>
            <p:cNvSpPr/>
            <p:nvPr/>
          </p:nvSpPr>
          <p:spPr>
            <a:xfrm>
              <a:off x="4330967" y="1890575"/>
              <a:ext cx="479894" cy="163478"/>
            </a:xfrm>
            <a:custGeom>
              <a:rect b="b" l="l" r="r" t="t"/>
              <a:pathLst>
                <a:path extrusionOk="0" h="4917" w="14434">
                  <a:moveTo>
                    <a:pt x="4684" y="575"/>
                  </a:moveTo>
                  <a:lnTo>
                    <a:pt x="4684" y="575"/>
                  </a:lnTo>
                  <a:cubicBezTo>
                    <a:pt x="4627" y="782"/>
                    <a:pt x="4627" y="1068"/>
                    <a:pt x="4627" y="1368"/>
                  </a:cubicBezTo>
                  <a:cubicBezTo>
                    <a:pt x="4541" y="1139"/>
                    <a:pt x="4555" y="854"/>
                    <a:pt x="4684" y="575"/>
                  </a:cubicBezTo>
                  <a:close/>
                  <a:moveTo>
                    <a:pt x="5443" y="1"/>
                  </a:moveTo>
                  <a:cubicBezTo>
                    <a:pt x="5209" y="1"/>
                    <a:pt x="4971" y="123"/>
                    <a:pt x="4762" y="418"/>
                  </a:cubicBezTo>
                  <a:cubicBezTo>
                    <a:pt x="4013" y="1168"/>
                    <a:pt x="4512" y="1432"/>
                    <a:pt x="4591" y="2325"/>
                  </a:cubicBezTo>
                  <a:cubicBezTo>
                    <a:pt x="4591" y="2346"/>
                    <a:pt x="4584" y="2360"/>
                    <a:pt x="4584" y="2382"/>
                  </a:cubicBezTo>
                  <a:cubicBezTo>
                    <a:pt x="4503" y="2153"/>
                    <a:pt x="4308" y="1970"/>
                    <a:pt x="4124" y="1970"/>
                  </a:cubicBezTo>
                  <a:cubicBezTo>
                    <a:pt x="3998" y="1970"/>
                    <a:pt x="3878" y="2056"/>
                    <a:pt x="3805" y="2275"/>
                  </a:cubicBezTo>
                  <a:cubicBezTo>
                    <a:pt x="3600" y="1863"/>
                    <a:pt x="3251" y="1684"/>
                    <a:pt x="2974" y="1684"/>
                  </a:cubicBezTo>
                  <a:cubicBezTo>
                    <a:pt x="2618" y="1684"/>
                    <a:pt x="2381" y="1982"/>
                    <a:pt x="2727" y="2460"/>
                  </a:cubicBezTo>
                  <a:cubicBezTo>
                    <a:pt x="2618" y="2424"/>
                    <a:pt x="2529" y="2408"/>
                    <a:pt x="2457" y="2408"/>
                  </a:cubicBezTo>
                  <a:cubicBezTo>
                    <a:pt x="2062" y="2408"/>
                    <a:pt x="2170" y="2898"/>
                    <a:pt x="2206" y="3260"/>
                  </a:cubicBezTo>
                  <a:cubicBezTo>
                    <a:pt x="2063" y="3167"/>
                    <a:pt x="1792" y="3117"/>
                    <a:pt x="1649" y="3074"/>
                  </a:cubicBezTo>
                  <a:lnTo>
                    <a:pt x="1649" y="3074"/>
                  </a:lnTo>
                  <a:cubicBezTo>
                    <a:pt x="1757" y="3470"/>
                    <a:pt x="1590" y="3648"/>
                    <a:pt x="1297" y="3648"/>
                  </a:cubicBezTo>
                  <a:cubicBezTo>
                    <a:pt x="1204" y="3648"/>
                    <a:pt x="1098" y="3630"/>
                    <a:pt x="985" y="3596"/>
                  </a:cubicBezTo>
                  <a:lnTo>
                    <a:pt x="985" y="3596"/>
                  </a:lnTo>
                  <a:cubicBezTo>
                    <a:pt x="1028" y="3689"/>
                    <a:pt x="942" y="3824"/>
                    <a:pt x="985" y="3924"/>
                  </a:cubicBezTo>
                  <a:cubicBezTo>
                    <a:pt x="842" y="3771"/>
                    <a:pt x="703" y="3707"/>
                    <a:pt x="580" y="3707"/>
                  </a:cubicBezTo>
                  <a:cubicBezTo>
                    <a:pt x="217" y="3707"/>
                    <a:pt x="0" y="4265"/>
                    <a:pt x="278" y="4724"/>
                  </a:cubicBezTo>
                  <a:lnTo>
                    <a:pt x="13910" y="4917"/>
                  </a:lnTo>
                  <a:cubicBezTo>
                    <a:pt x="14195" y="4735"/>
                    <a:pt x="14433" y="4229"/>
                    <a:pt x="14184" y="4229"/>
                  </a:cubicBezTo>
                  <a:cubicBezTo>
                    <a:pt x="14140" y="4229"/>
                    <a:pt x="14080" y="4245"/>
                    <a:pt x="14003" y="4281"/>
                  </a:cubicBezTo>
                  <a:cubicBezTo>
                    <a:pt x="14434" y="3981"/>
                    <a:pt x="14232" y="3519"/>
                    <a:pt x="13762" y="3519"/>
                  </a:cubicBezTo>
                  <a:cubicBezTo>
                    <a:pt x="13718" y="3519"/>
                    <a:pt x="13672" y="3523"/>
                    <a:pt x="13624" y="3531"/>
                  </a:cubicBezTo>
                  <a:cubicBezTo>
                    <a:pt x="13724" y="3346"/>
                    <a:pt x="13767" y="3153"/>
                    <a:pt x="13910" y="3010"/>
                  </a:cubicBezTo>
                  <a:lnTo>
                    <a:pt x="13910" y="3010"/>
                  </a:lnTo>
                  <a:cubicBezTo>
                    <a:pt x="13910" y="3060"/>
                    <a:pt x="13867" y="3203"/>
                    <a:pt x="13810" y="3246"/>
                  </a:cubicBezTo>
                  <a:cubicBezTo>
                    <a:pt x="14196" y="2958"/>
                    <a:pt x="13968" y="2538"/>
                    <a:pt x="13770" y="2538"/>
                  </a:cubicBezTo>
                  <a:cubicBezTo>
                    <a:pt x="13766" y="2538"/>
                    <a:pt x="13763" y="2539"/>
                    <a:pt x="13760" y="2539"/>
                  </a:cubicBezTo>
                  <a:cubicBezTo>
                    <a:pt x="13810" y="2317"/>
                    <a:pt x="13760" y="2068"/>
                    <a:pt x="13481" y="1975"/>
                  </a:cubicBezTo>
                  <a:cubicBezTo>
                    <a:pt x="13459" y="1963"/>
                    <a:pt x="13432" y="1958"/>
                    <a:pt x="13401" y="1958"/>
                  </a:cubicBezTo>
                  <a:cubicBezTo>
                    <a:pt x="13184" y="1958"/>
                    <a:pt x="12801" y="2216"/>
                    <a:pt x="12632" y="2260"/>
                  </a:cubicBezTo>
                  <a:cubicBezTo>
                    <a:pt x="12867" y="2118"/>
                    <a:pt x="13196" y="1889"/>
                    <a:pt x="13110" y="1561"/>
                  </a:cubicBezTo>
                  <a:cubicBezTo>
                    <a:pt x="13050" y="1398"/>
                    <a:pt x="12945" y="1341"/>
                    <a:pt x="12821" y="1341"/>
                  </a:cubicBezTo>
                  <a:cubicBezTo>
                    <a:pt x="12549" y="1341"/>
                    <a:pt x="12187" y="1619"/>
                    <a:pt x="12025" y="1653"/>
                  </a:cubicBezTo>
                  <a:cubicBezTo>
                    <a:pt x="12075" y="1325"/>
                    <a:pt x="12403" y="1096"/>
                    <a:pt x="12689" y="904"/>
                  </a:cubicBezTo>
                  <a:cubicBezTo>
                    <a:pt x="12571" y="863"/>
                    <a:pt x="12405" y="841"/>
                    <a:pt x="12226" y="841"/>
                  </a:cubicBezTo>
                  <a:cubicBezTo>
                    <a:pt x="11690" y="841"/>
                    <a:pt x="11041" y="1037"/>
                    <a:pt x="11239" y="1503"/>
                  </a:cubicBezTo>
                  <a:cubicBezTo>
                    <a:pt x="11089" y="1328"/>
                    <a:pt x="10868" y="1199"/>
                    <a:pt x="10655" y="1199"/>
                  </a:cubicBezTo>
                  <a:cubicBezTo>
                    <a:pt x="10503" y="1199"/>
                    <a:pt x="10355" y="1265"/>
                    <a:pt x="10239" y="1425"/>
                  </a:cubicBezTo>
                  <a:cubicBezTo>
                    <a:pt x="10215" y="1000"/>
                    <a:pt x="9935" y="813"/>
                    <a:pt x="9695" y="813"/>
                  </a:cubicBezTo>
                  <a:cubicBezTo>
                    <a:pt x="9516" y="813"/>
                    <a:pt x="9359" y="917"/>
                    <a:pt x="9347" y="1104"/>
                  </a:cubicBezTo>
                  <a:cubicBezTo>
                    <a:pt x="9268" y="818"/>
                    <a:pt x="9083" y="568"/>
                    <a:pt x="8790" y="532"/>
                  </a:cubicBezTo>
                  <a:cubicBezTo>
                    <a:pt x="8790" y="918"/>
                    <a:pt x="8754" y="1139"/>
                    <a:pt x="8647" y="1282"/>
                  </a:cubicBezTo>
                  <a:cubicBezTo>
                    <a:pt x="8547" y="1061"/>
                    <a:pt x="8383" y="846"/>
                    <a:pt x="8183" y="675"/>
                  </a:cubicBezTo>
                  <a:cubicBezTo>
                    <a:pt x="8083" y="611"/>
                    <a:pt x="7990" y="561"/>
                    <a:pt x="7904" y="525"/>
                  </a:cubicBezTo>
                  <a:cubicBezTo>
                    <a:pt x="7862" y="432"/>
                    <a:pt x="7797" y="361"/>
                    <a:pt x="7704" y="347"/>
                  </a:cubicBezTo>
                  <a:cubicBezTo>
                    <a:pt x="7654" y="329"/>
                    <a:pt x="7611" y="321"/>
                    <a:pt x="7573" y="321"/>
                  </a:cubicBezTo>
                  <a:cubicBezTo>
                    <a:pt x="7476" y="321"/>
                    <a:pt x="7415" y="373"/>
                    <a:pt x="7369" y="439"/>
                  </a:cubicBezTo>
                  <a:cubicBezTo>
                    <a:pt x="7312" y="454"/>
                    <a:pt x="7269" y="461"/>
                    <a:pt x="7226" y="475"/>
                  </a:cubicBezTo>
                  <a:cubicBezTo>
                    <a:pt x="7115" y="202"/>
                    <a:pt x="6888" y="57"/>
                    <a:pt x="6696" y="57"/>
                  </a:cubicBezTo>
                  <a:cubicBezTo>
                    <a:pt x="6481" y="57"/>
                    <a:pt x="6311" y="240"/>
                    <a:pt x="6398" y="632"/>
                  </a:cubicBezTo>
                  <a:lnTo>
                    <a:pt x="6333" y="632"/>
                  </a:lnTo>
                  <a:cubicBezTo>
                    <a:pt x="6219" y="432"/>
                    <a:pt x="6055" y="261"/>
                    <a:pt x="5883" y="147"/>
                  </a:cubicBezTo>
                  <a:cubicBezTo>
                    <a:pt x="5912" y="118"/>
                    <a:pt x="5941" y="97"/>
                    <a:pt x="5969" y="61"/>
                  </a:cubicBezTo>
                  <a:lnTo>
                    <a:pt x="5969" y="61"/>
                  </a:lnTo>
                  <a:cubicBezTo>
                    <a:pt x="5912" y="75"/>
                    <a:pt x="5869" y="97"/>
                    <a:pt x="5833" y="111"/>
                  </a:cubicBezTo>
                  <a:cubicBezTo>
                    <a:pt x="5709" y="41"/>
                    <a:pt x="5576" y="1"/>
                    <a:pt x="5443"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4" name="Google Shape;22314;p32"/>
            <p:cNvSpPr/>
            <p:nvPr/>
          </p:nvSpPr>
          <p:spPr>
            <a:xfrm>
              <a:off x="4327210" y="1887450"/>
              <a:ext cx="489569" cy="168731"/>
            </a:xfrm>
            <a:custGeom>
              <a:rect b="b" l="l" r="r" t="t"/>
              <a:pathLst>
                <a:path extrusionOk="0" h="5075" w="14725">
                  <a:moveTo>
                    <a:pt x="5709" y="257"/>
                  </a:moveTo>
                  <a:cubicBezTo>
                    <a:pt x="5784" y="257"/>
                    <a:pt x="5849" y="264"/>
                    <a:pt x="5916" y="265"/>
                  </a:cubicBezTo>
                  <a:lnTo>
                    <a:pt x="5916" y="265"/>
                  </a:lnTo>
                  <a:cubicBezTo>
                    <a:pt x="5913" y="281"/>
                    <a:pt x="5920" y="297"/>
                    <a:pt x="5939" y="312"/>
                  </a:cubicBezTo>
                  <a:cubicBezTo>
                    <a:pt x="6118" y="448"/>
                    <a:pt x="6239" y="598"/>
                    <a:pt x="6368" y="783"/>
                  </a:cubicBezTo>
                  <a:cubicBezTo>
                    <a:pt x="6382" y="812"/>
                    <a:pt x="6439" y="812"/>
                    <a:pt x="6475" y="812"/>
                  </a:cubicBezTo>
                  <a:lnTo>
                    <a:pt x="6539" y="812"/>
                  </a:lnTo>
                  <a:cubicBezTo>
                    <a:pt x="6589" y="812"/>
                    <a:pt x="6696" y="769"/>
                    <a:pt x="6682" y="705"/>
                  </a:cubicBezTo>
                  <a:cubicBezTo>
                    <a:pt x="6656" y="538"/>
                    <a:pt x="6648" y="273"/>
                    <a:pt x="6859" y="273"/>
                  </a:cubicBezTo>
                  <a:cubicBezTo>
                    <a:pt x="6883" y="273"/>
                    <a:pt x="6909" y="276"/>
                    <a:pt x="6939" y="283"/>
                  </a:cubicBezTo>
                  <a:cubicBezTo>
                    <a:pt x="7089" y="319"/>
                    <a:pt x="7196" y="498"/>
                    <a:pt x="7253" y="626"/>
                  </a:cubicBezTo>
                  <a:cubicBezTo>
                    <a:pt x="7267" y="659"/>
                    <a:pt x="7302" y="667"/>
                    <a:pt x="7340" y="667"/>
                  </a:cubicBezTo>
                  <a:cubicBezTo>
                    <a:pt x="7361" y="667"/>
                    <a:pt x="7383" y="664"/>
                    <a:pt x="7403" y="662"/>
                  </a:cubicBezTo>
                  <a:cubicBezTo>
                    <a:pt x="7432" y="648"/>
                    <a:pt x="7589" y="591"/>
                    <a:pt x="7632" y="576"/>
                  </a:cubicBezTo>
                  <a:cubicBezTo>
                    <a:pt x="7652" y="574"/>
                    <a:pt x="7671" y="573"/>
                    <a:pt x="7688" y="573"/>
                  </a:cubicBezTo>
                  <a:cubicBezTo>
                    <a:pt x="7818" y="573"/>
                    <a:pt x="7851" y="639"/>
                    <a:pt x="7946" y="683"/>
                  </a:cubicBezTo>
                  <a:cubicBezTo>
                    <a:pt x="8289" y="855"/>
                    <a:pt x="8517" y="1090"/>
                    <a:pt x="8681" y="1426"/>
                  </a:cubicBezTo>
                  <a:cubicBezTo>
                    <a:pt x="8698" y="1461"/>
                    <a:pt x="8730" y="1475"/>
                    <a:pt x="8767" y="1475"/>
                  </a:cubicBezTo>
                  <a:cubicBezTo>
                    <a:pt x="8828" y="1475"/>
                    <a:pt x="8900" y="1437"/>
                    <a:pt x="8931" y="1397"/>
                  </a:cubicBezTo>
                  <a:cubicBezTo>
                    <a:pt x="9049" y="1217"/>
                    <a:pt x="9075" y="1011"/>
                    <a:pt x="9080" y="802"/>
                  </a:cubicBezTo>
                  <a:lnTo>
                    <a:pt x="9080" y="802"/>
                  </a:lnTo>
                  <a:cubicBezTo>
                    <a:pt x="9206" y="882"/>
                    <a:pt x="9289" y="1004"/>
                    <a:pt x="9352" y="1145"/>
                  </a:cubicBezTo>
                  <a:lnTo>
                    <a:pt x="9352" y="1145"/>
                  </a:lnTo>
                  <a:cubicBezTo>
                    <a:pt x="9346" y="1164"/>
                    <a:pt x="9341" y="1184"/>
                    <a:pt x="9338" y="1205"/>
                  </a:cubicBezTo>
                  <a:cubicBezTo>
                    <a:pt x="9351" y="1203"/>
                    <a:pt x="9363" y="1201"/>
                    <a:pt x="9374" y="1199"/>
                  </a:cubicBezTo>
                  <a:lnTo>
                    <a:pt x="9374" y="1199"/>
                  </a:lnTo>
                  <a:cubicBezTo>
                    <a:pt x="9382" y="1217"/>
                    <a:pt x="9389" y="1236"/>
                    <a:pt x="9396" y="1255"/>
                  </a:cubicBezTo>
                  <a:cubicBezTo>
                    <a:pt x="9403" y="1288"/>
                    <a:pt x="9438" y="1302"/>
                    <a:pt x="9480" y="1302"/>
                  </a:cubicBezTo>
                  <a:cubicBezTo>
                    <a:pt x="9554" y="1302"/>
                    <a:pt x="9648" y="1259"/>
                    <a:pt x="9653" y="1205"/>
                  </a:cubicBezTo>
                  <a:cubicBezTo>
                    <a:pt x="9673" y="1071"/>
                    <a:pt x="9754" y="1023"/>
                    <a:pt x="9846" y="1023"/>
                  </a:cubicBezTo>
                  <a:cubicBezTo>
                    <a:pt x="9947" y="1023"/>
                    <a:pt x="10061" y="1080"/>
                    <a:pt x="10124" y="1148"/>
                  </a:cubicBezTo>
                  <a:cubicBezTo>
                    <a:pt x="10207" y="1242"/>
                    <a:pt x="10247" y="1354"/>
                    <a:pt x="10271" y="1470"/>
                  </a:cubicBezTo>
                  <a:lnTo>
                    <a:pt x="10271" y="1470"/>
                  </a:lnTo>
                  <a:cubicBezTo>
                    <a:pt x="10267" y="1474"/>
                    <a:pt x="10263" y="1479"/>
                    <a:pt x="10260" y="1483"/>
                  </a:cubicBezTo>
                  <a:cubicBezTo>
                    <a:pt x="10264" y="1483"/>
                    <a:pt x="10269" y="1483"/>
                    <a:pt x="10274" y="1483"/>
                  </a:cubicBezTo>
                  <a:lnTo>
                    <a:pt x="10274" y="1483"/>
                  </a:lnTo>
                  <a:cubicBezTo>
                    <a:pt x="10279" y="1512"/>
                    <a:pt x="10284" y="1540"/>
                    <a:pt x="10288" y="1569"/>
                  </a:cubicBezTo>
                  <a:cubicBezTo>
                    <a:pt x="10291" y="1604"/>
                    <a:pt x="10321" y="1617"/>
                    <a:pt x="10358" y="1617"/>
                  </a:cubicBezTo>
                  <a:cubicBezTo>
                    <a:pt x="10418" y="1617"/>
                    <a:pt x="10499" y="1584"/>
                    <a:pt x="10517" y="1562"/>
                  </a:cubicBezTo>
                  <a:cubicBezTo>
                    <a:pt x="10610" y="1452"/>
                    <a:pt x="10713" y="1409"/>
                    <a:pt x="10816" y="1409"/>
                  </a:cubicBezTo>
                  <a:cubicBezTo>
                    <a:pt x="10958" y="1409"/>
                    <a:pt x="11101" y="1492"/>
                    <a:pt x="11222" y="1599"/>
                  </a:cubicBezTo>
                  <a:lnTo>
                    <a:pt x="11222" y="1599"/>
                  </a:lnTo>
                  <a:cubicBezTo>
                    <a:pt x="11225" y="1608"/>
                    <a:pt x="11228" y="1617"/>
                    <a:pt x="11231" y="1626"/>
                  </a:cubicBezTo>
                  <a:cubicBezTo>
                    <a:pt x="11236" y="1624"/>
                    <a:pt x="11241" y="1622"/>
                    <a:pt x="11246" y="1621"/>
                  </a:cubicBezTo>
                  <a:lnTo>
                    <a:pt x="11246" y="1621"/>
                  </a:lnTo>
                  <a:cubicBezTo>
                    <a:pt x="11263" y="1636"/>
                    <a:pt x="11279" y="1652"/>
                    <a:pt x="11295" y="1669"/>
                  </a:cubicBezTo>
                  <a:cubicBezTo>
                    <a:pt x="11309" y="1683"/>
                    <a:pt x="11339" y="1690"/>
                    <a:pt x="11372" y="1690"/>
                  </a:cubicBezTo>
                  <a:cubicBezTo>
                    <a:pt x="11457" y="1690"/>
                    <a:pt x="11570" y="1647"/>
                    <a:pt x="11545" y="1576"/>
                  </a:cubicBezTo>
                  <a:cubicBezTo>
                    <a:pt x="11398" y="1154"/>
                    <a:pt x="11875" y="1032"/>
                    <a:pt x="12302" y="1032"/>
                  </a:cubicBezTo>
                  <a:cubicBezTo>
                    <a:pt x="12431" y="1032"/>
                    <a:pt x="12555" y="1043"/>
                    <a:pt x="12656" y="1060"/>
                  </a:cubicBezTo>
                  <a:lnTo>
                    <a:pt x="12656" y="1060"/>
                  </a:lnTo>
                  <a:cubicBezTo>
                    <a:pt x="12394" y="1247"/>
                    <a:pt x="12166" y="1452"/>
                    <a:pt x="12081" y="1783"/>
                  </a:cubicBezTo>
                  <a:cubicBezTo>
                    <a:pt x="12066" y="1833"/>
                    <a:pt x="12127" y="1844"/>
                    <a:pt x="12178" y="1844"/>
                  </a:cubicBezTo>
                  <a:cubicBezTo>
                    <a:pt x="12200" y="1844"/>
                    <a:pt x="12220" y="1842"/>
                    <a:pt x="12230" y="1840"/>
                  </a:cubicBezTo>
                  <a:cubicBezTo>
                    <a:pt x="12380" y="1790"/>
                    <a:pt x="12509" y="1697"/>
                    <a:pt x="12652" y="1640"/>
                  </a:cubicBezTo>
                  <a:cubicBezTo>
                    <a:pt x="12732" y="1613"/>
                    <a:pt x="12817" y="1594"/>
                    <a:pt x="12895" y="1594"/>
                  </a:cubicBezTo>
                  <a:cubicBezTo>
                    <a:pt x="13040" y="1594"/>
                    <a:pt x="13156" y="1659"/>
                    <a:pt x="13152" y="1854"/>
                  </a:cubicBezTo>
                  <a:cubicBezTo>
                    <a:pt x="13147" y="2002"/>
                    <a:pt x="13070" y="2104"/>
                    <a:pt x="12968" y="2189"/>
                  </a:cubicBezTo>
                  <a:lnTo>
                    <a:pt x="12968" y="2189"/>
                  </a:lnTo>
                  <a:cubicBezTo>
                    <a:pt x="12889" y="2230"/>
                    <a:pt x="12813" y="2270"/>
                    <a:pt x="12737" y="2297"/>
                  </a:cubicBezTo>
                  <a:cubicBezTo>
                    <a:pt x="12748" y="2308"/>
                    <a:pt x="12758" y="2319"/>
                    <a:pt x="12768" y="2329"/>
                  </a:cubicBezTo>
                  <a:lnTo>
                    <a:pt x="12768" y="2329"/>
                  </a:lnTo>
                  <a:cubicBezTo>
                    <a:pt x="12763" y="2333"/>
                    <a:pt x="12757" y="2336"/>
                    <a:pt x="12752" y="2340"/>
                  </a:cubicBezTo>
                  <a:cubicBezTo>
                    <a:pt x="12653" y="2398"/>
                    <a:pt x="12720" y="2457"/>
                    <a:pt x="12795" y="2457"/>
                  </a:cubicBezTo>
                  <a:cubicBezTo>
                    <a:pt x="12812" y="2457"/>
                    <a:pt x="12829" y="2454"/>
                    <a:pt x="12845" y="2447"/>
                  </a:cubicBezTo>
                  <a:cubicBezTo>
                    <a:pt x="12987" y="2397"/>
                    <a:pt x="13116" y="2319"/>
                    <a:pt x="13259" y="2269"/>
                  </a:cubicBezTo>
                  <a:cubicBezTo>
                    <a:pt x="13350" y="2235"/>
                    <a:pt x="13435" y="2218"/>
                    <a:pt x="13511" y="2218"/>
                  </a:cubicBezTo>
                  <a:cubicBezTo>
                    <a:pt x="13737" y="2218"/>
                    <a:pt x="13876" y="2370"/>
                    <a:pt x="13823" y="2676"/>
                  </a:cubicBezTo>
                  <a:cubicBezTo>
                    <a:pt x="13809" y="2719"/>
                    <a:pt x="13866" y="2740"/>
                    <a:pt x="13901" y="2740"/>
                  </a:cubicBezTo>
                  <a:cubicBezTo>
                    <a:pt x="14095" y="2761"/>
                    <a:pt x="14101" y="2924"/>
                    <a:pt x="14050" y="3080"/>
                  </a:cubicBezTo>
                  <a:lnTo>
                    <a:pt x="14050" y="3080"/>
                  </a:lnTo>
                  <a:cubicBezTo>
                    <a:pt x="14019" y="3093"/>
                    <a:pt x="13992" y="3110"/>
                    <a:pt x="13981" y="3124"/>
                  </a:cubicBezTo>
                  <a:lnTo>
                    <a:pt x="13981" y="3124"/>
                  </a:lnTo>
                  <a:cubicBezTo>
                    <a:pt x="13954" y="3125"/>
                    <a:pt x="13927" y="3126"/>
                    <a:pt x="13901" y="3126"/>
                  </a:cubicBezTo>
                  <a:cubicBezTo>
                    <a:pt x="13894" y="3204"/>
                    <a:pt x="13866" y="3276"/>
                    <a:pt x="13809" y="3340"/>
                  </a:cubicBezTo>
                  <a:cubicBezTo>
                    <a:pt x="13790" y="3370"/>
                    <a:pt x="13794" y="3389"/>
                    <a:pt x="13812" y="3400"/>
                  </a:cubicBezTo>
                  <a:lnTo>
                    <a:pt x="13812" y="3400"/>
                  </a:lnTo>
                  <a:cubicBezTo>
                    <a:pt x="13773" y="3477"/>
                    <a:pt x="13736" y="3557"/>
                    <a:pt x="13694" y="3640"/>
                  </a:cubicBezTo>
                  <a:cubicBezTo>
                    <a:pt x="13666" y="3697"/>
                    <a:pt x="13720" y="3722"/>
                    <a:pt x="13769" y="3722"/>
                  </a:cubicBezTo>
                  <a:cubicBezTo>
                    <a:pt x="13781" y="3722"/>
                    <a:pt x="13792" y="3721"/>
                    <a:pt x="13801" y="3718"/>
                  </a:cubicBezTo>
                  <a:cubicBezTo>
                    <a:pt x="13825" y="3716"/>
                    <a:pt x="13848" y="3715"/>
                    <a:pt x="13870" y="3715"/>
                  </a:cubicBezTo>
                  <a:cubicBezTo>
                    <a:pt x="14256" y="3715"/>
                    <a:pt x="14392" y="4027"/>
                    <a:pt x="14176" y="4287"/>
                  </a:cubicBezTo>
                  <a:lnTo>
                    <a:pt x="14176" y="4287"/>
                  </a:lnTo>
                  <a:cubicBezTo>
                    <a:pt x="14149" y="4296"/>
                    <a:pt x="14119" y="4306"/>
                    <a:pt x="14087" y="4318"/>
                  </a:cubicBezTo>
                  <a:cubicBezTo>
                    <a:pt x="14009" y="4347"/>
                    <a:pt x="13999" y="4384"/>
                    <a:pt x="14023" y="4411"/>
                  </a:cubicBezTo>
                  <a:lnTo>
                    <a:pt x="14023" y="4411"/>
                  </a:lnTo>
                  <a:cubicBezTo>
                    <a:pt x="14013" y="4424"/>
                    <a:pt x="14029" y="4432"/>
                    <a:pt x="14057" y="4435"/>
                  </a:cubicBezTo>
                  <a:lnTo>
                    <a:pt x="14057" y="4435"/>
                  </a:lnTo>
                  <a:cubicBezTo>
                    <a:pt x="14078" y="4444"/>
                    <a:pt x="14104" y="4450"/>
                    <a:pt x="14132" y="4450"/>
                  </a:cubicBezTo>
                  <a:cubicBezTo>
                    <a:pt x="14153" y="4450"/>
                    <a:pt x="14174" y="4447"/>
                    <a:pt x="14194" y="4439"/>
                  </a:cubicBezTo>
                  <a:cubicBezTo>
                    <a:pt x="14209" y="4433"/>
                    <a:pt x="14221" y="4431"/>
                    <a:pt x="14231" y="4431"/>
                  </a:cubicBezTo>
                  <a:cubicBezTo>
                    <a:pt x="14362" y="4431"/>
                    <a:pt x="14082" y="4911"/>
                    <a:pt x="14094" y="4911"/>
                  </a:cubicBezTo>
                  <a:cubicBezTo>
                    <a:pt x="14094" y="4911"/>
                    <a:pt x="14094" y="4911"/>
                    <a:pt x="14094" y="4911"/>
                  </a:cubicBezTo>
                  <a:lnTo>
                    <a:pt x="14094" y="4911"/>
                  </a:lnTo>
                  <a:cubicBezTo>
                    <a:pt x="14092" y="4913"/>
                    <a:pt x="14089" y="4914"/>
                    <a:pt x="14085" y="4914"/>
                  </a:cubicBezTo>
                  <a:cubicBezTo>
                    <a:pt x="14078" y="4914"/>
                    <a:pt x="14068" y="4911"/>
                    <a:pt x="14059" y="4911"/>
                  </a:cubicBezTo>
                  <a:cubicBezTo>
                    <a:pt x="14042" y="4916"/>
                    <a:pt x="14018" y="4917"/>
                    <a:pt x="13992" y="4917"/>
                  </a:cubicBezTo>
                  <a:cubicBezTo>
                    <a:pt x="13939" y="4917"/>
                    <a:pt x="13875" y="4911"/>
                    <a:pt x="13837" y="4911"/>
                  </a:cubicBezTo>
                  <a:cubicBezTo>
                    <a:pt x="13516" y="4911"/>
                    <a:pt x="13194" y="4904"/>
                    <a:pt x="12873" y="4904"/>
                  </a:cubicBezTo>
                  <a:cubicBezTo>
                    <a:pt x="11738" y="4882"/>
                    <a:pt x="10609" y="4868"/>
                    <a:pt x="9474" y="4854"/>
                  </a:cubicBezTo>
                  <a:cubicBezTo>
                    <a:pt x="6946" y="4818"/>
                    <a:pt x="4411" y="4782"/>
                    <a:pt x="1883" y="4747"/>
                  </a:cubicBezTo>
                  <a:cubicBezTo>
                    <a:pt x="1512" y="4739"/>
                    <a:pt x="1134" y="4739"/>
                    <a:pt x="762" y="4732"/>
                  </a:cubicBezTo>
                  <a:cubicBezTo>
                    <a:pt x="724" y="4732"/>
                    <a:pt x="645" y="4745"/>
                    <a:pt x="583" y="4745"/>
                  </a:cubicBezTo>
                  <a:cubicBezTo>
                    <a:pt x="553" y="4745"/>
                    <a:pt x="527" y="4742"/>
                    <a:pt x="512" y="4732"/>
                  </a:cubicBezTo>
                  <a:cubicBezTo>
                    <a:pt x="318" y="4618"/>
                    <a:pt x="389" y="3911"/>
                    <a:pt x="719" y="3911"/>
                  </a:cubicBezTo>
                  <a:cubicBezTo>
                    <a:pt x="801" y="3911"/>
                    <a:pt x="899" y="3955"/>
                    <a:pt x="1012" y="4061"/>
                  </a:cubicBezTo>
                  <a:cubicBezTo>
                    <a:pt x="1033" y="4079"/>
                    <a:pt x="1066" y="4088"/>
                    <a:pt x="1102" y="4088"/>
                  </a:cubicBezTo>
                  <a:cubicBezTo>
                    <a:pt x="1179" y="4088"/>
                    <a:pt x="1267" y="4048"/>
                    <a:pt x="1262" y="3975"/>
                  </a:cubicBezTo>
                  <a:cubicBezTo>
                    <a:pt x="1258" y="3913"/>
                    <a:pt x="1261" y="3851"/>
                    <a:pt x="1263" y="3786"/>
                  </a:cubicBezTo>
                  <a:lnTo>
                    <a:pt x="1263" y="3786"/>
                  </a:lnTo>
                  <a:cubicBezTo>
                    <a:pt x="1304" y="3791"/>
                    <a:pt x="1345" y="3793"/>
                    <a:pt x="1384" y="3793"/>
                  </a:cubicBezTo>
                  <a:cubicBezTo>
                    <a:pt x="1702" y="3793"/>
                    <a:pt x="1949" y="3643"/>
                    <a:pt x="1940" y="3291"/>
                  </a:cubicBezTo>
                  <a:lnTo>
                    <a:pt x="1940" y="3291"/>
                  </a:lnTo>
                  <a:cubicBezTo>
                    <a:pt x="2048" y="3321"/>
                    <a:pt x="2155" y="3356"/>
                    <a:pt x="2262" y="3411"/>
                  </a:cubicBezTo>
                  <a:cubicBezTo>
                    <a:pt x="2278" y="3420"/>
                    <a:pt x="2302" y="3425"/>
                    <a:pt x="2328" y="3425"/>
                  </a:cubicBezTo>
                  <a:cubicBezTo>
                    <a:pt x="2404" y="3425"/>
                    <a:pt x="2501" y="3386"/>
                    <a:pt x="2490" y="3311"/>
                  </a:cubicBezTo>
                  <a:cubicBezTo>
                    <a:pt x="2459" y="3064"/>
                    <a:pt x="2354" y="2602"/>
                    <a:pt x="2666" y="2602"/>
                  </a:cubicBezTo>
                  <a:cubicBezTo>
                    <a:pt x="2705" y="2602"/>
                    <a:pt x="2751" y="2610"/>
                    <a:pt x="2804" y="2626"/>
                  </a:cubicBezTo>
                  <a:cubicBezTo>
                    <a:pt x="2811" y="2627"/>
                    <a:pt x="2819" y="2628"/>
                    <a:pt x="2829" y="2628"/>
                  </a:cubicBezTo>
                  <a:cubicBezTo>
                    <a:pt x="2904" y="2628"/>
                    <a:pt x="3055" y="2579"/>
                    <a:pt x="3004" y="2497"/>
                  </a:cubicBezTo>
                  <a:cubicBezTo>
                    <a:pt x="2850" y="2266"/>
                    <a:pt x="2742" y="1860"/>
                    <a:pt x="3098" y="1860"/>
                  </a:cubicBezTo>
                  <a:cubicBezTo>
                    <a:pt x="3137" y="1860"/>
                    <a:pt x="3182" y="1865"/>
                    <a:pt x="3233" y="1876"/>
                  </a:cubicBezTo>
                  <a:cubicBezTo>
                    <a:pt x="3482" y="1921"/>
                    <a:pt x="3674" y="2126"/>
                    <a:pt x="3799" y="2342"/>
                  </a:cubicBezTo>
                  <a:lnTo>
                    <a:pt x="3799" y="2342"/>
                  </a:lnTo>
                  <a:cubicBezTo>
                    <a:pt x="3798" y="2344"/>
                    <a:pt x="3798" y="2346"/>
                    <a:pt x="3797" y="2347"/>
                  </a:cubicBezTo>
                  <a:cubicBezTo>
                    <a:pt x="3798" y="2347"/>
                    <a:pt x="3800" y="2346"/>
                    <a:pt x="3801" y="2346"/>
                  </a:cubicBezTo>
                  <a:lnTo>
                    <a:pt x="3801" y="2346"/>
                  </a:lnTo>
                  <a:cubicBezTo>
                    <a:pt x="3815" y="2370"/>
                    <a:pt x="3828" y="2394"/>
                    <a:pt x="3840" y="2419"/>
                  </a:cubicBezTo>
                  <a:cubicBezTo>
                    <a:pt x="3852" y="2441"/>
                    <a:pt x="3876" y="2450"/>
                    <a:pt x="3904" y="2450"/>
                  </a:cubicBezTo>
                  <a:cubicBezTo>
                    <a:pt x="3973" y="2450"/>
                    <a:pt x="4070" y="2395"/>
                    <a:pt x="4090" y="2354"/>
                  </a:cubicBezTo>
                  <a:cubicBezTo>
                    <a:pt x="4149" y="2218"/>
                    <a:pt x="4216" y="2168"/>
                    <a:pt x="4282" y="2168"/>
                  </a:cubicBezTo>
                  <a:cubicBezTo>
                    <a:pt x="4399" y="2168"/>
                    <a:pt x="4515" y="2328"/>
                    <a:pt x="4578" y="2450"/>
                  </a:cubicBezTo>
                  <a:lnTo>
                    <a:pt x="4578" y="2450"/>
                  </a:lnTo>
                  <a:cubicBezTo>
                    <a:pt x="4577" y="2454"/>
                    <a:pt x="4576" y="2457"/>
                    <a:pt x="4575" y="2461"/>
                  </a:cubicBezTo>
                  <a:cubicBezTo>
                    <a:pt x="4578" y="2461"/>
                    <a:pt x="4581" y="2461"/>
                    <a:pt x="4584" y="2460"/>
                  </a:cubicBezTo>
                  <a:lnTo>
                    <a:pt x="4584" y="2460"/>
                  </a:lnTo>
                  <a:cubicBezTo>
                    <a:pt x="4595" y="2481"/>
                    <a:pt x="4604" y="2501"/>
                    <a:pt x="4611" y="2519"/>
                  </a:cubicBezTo>
                  <a:cubicBezTo>
                    <a:pt x="4624" y="2549"/>
                    <a:pt x="4658" y="2563"/>
                    <a:pt x="4698" y="2563"/>
                  </a:cubicBezTo>
                  <a:cubicBezTo>
                    <a:pt x="4768" y="2563"/>
                    <a:pt x="4855" y="2521"/>
                    <a:pt x="4868" y="2461"/>
                  </a:cubicBezTo>
                  <a:cubicBezTo>
                    <a:pt x="4982" y="2019"/>
                    <a:pt x="4561" y="1569"/>
                    <a:pt x="4661" y="1112"/>
                  </a:cubicBezTo>
                  <a:cubicBezTo>
                    <a:pt x="4690" y="969"/>
                    <a:pt x="4768" y="848"/>
                    <a:pt x="4861" y="733"/>
                  </a:cubicBezTo>
                  <a:lnTo>
                    <a:pt x="5047" y="519"/>
                  </a:lnTo>
                  <a:cubicBezTo>
                    <a:pt x="5133" y="352"/>
                    <a:pt x="5258" y="271"/>
                    <a:pt x="5429" y="271"/>
                  </a:cubicBezTo>
                  <a:cubicBezTo>
                    <a:pt x="5455" y="271"/>
                    <a:pt x="5482" y="273"/>
                    <a:pt x="5511" y="276"/>
                  </a:cubicBezTo>
                  <a:cubicBezTo>
                    <a:pt x="5587" y="261"/>
                    <a:pt x="5651" y="257"/>
                    <a:pt x="5709" y="257"/>
                  </a:cubicBezTo>
                  <a:close/>
                  <a:moveTo>
                    <a:pt x="5576" y="0"/>
                  </a:moveTo>
                  <a:cubicBezTo>
                    <a:pt x="5498" y="0"/>
                    <a:pt x="5423" y="11"/>
                    <a:pt x="5347" y="34"/>
                  </a:cubicBezTo>
                  <a:cubicBezTo>
                    <a:pt x="5040" y="134"/>
                    <a:pt x="4811" y="405"/>
                    <a:pt x="4618" y="641"/>
                  </a:cubicBezTo>
                  <a:cubicBezTo>
                    <a:pt x="4440" y="869"/>
                    <a:pt x="4326" y="1098"/>
                    <a:pt x="4361" y="1383"/>
                  </a:cubicBezTo>
                  <a:cubicBezTo>
                    <a:pt x="4384" y="1589"/>
                    <a:pt x="4496" y="1831"/>
                    <a:pt x="4555" y="2064"/>
                  </a:cubicBezTo>
                  <a:lnTo>
                    <a:pt x="4555" y="2064"/>
                  </a:lnTo>
                  <a:cubicBezTo>
                    <a:pt x="4466" y="2006"/>
                    <a:pt x="4369" y="1975"/>
                    <a:pt x="4273" y="1975"/>
                  </a:cubicBezTo>
                  <a:cubicBezTo>
                    <a:pt x="4155" y="1975"/>
                    <a:pt x="4038" y="2022"/>
                    <a:pt x="3942" y="2121"/>
                  </a:cubicBezTo>
                  <a:lnTo>
                    <a:pt x="3942" y="2121"/>
                  </a:lnTo>
                  <a:cubicBezTo>
                    <a:pt x="3749" y="1866"/>
                    <a:pt x="3462" y="1672"/>
                    <a:pt x="3145" y="1672"/>
                  </a:cubicBezTo>
                  <a:cubicBezTo>
                    <a:pt x="3064" y="1672"/>
                    <a:pt x="2981" y="1684"/>
                    <a:pt x="2897" y="1712"/>
                  </a:cubicBezTo>
                  <a:cubicBezTo>
                    <a:pt x="2535" y="1829"/>
                    <a:pt x="2507" y="2123"/>
                    <a:pt x="2627" y="2402"/>
                  </a:cubicBezTo>
                  <a:lnTo>
                    <a:pt x="2627" y="2402"/>
                  </a:lnTo>
                  <a:cubicBezTo>
                    <a:pt x="2618" y="2402"/>
                    <a:pt x="2610" y="2401"/>
                    <a:pt x="2601" y="2401"/>
                  </a:cubicBezTo>
                  <a:cubicBezTo>
                    <a:pt x="2466" y="2401"/>
                    <a:pt x="2336" y="2439"/>
                    <a:pt x="2240" y="2554"/>
                  </a:cubicBezTo>
                  <a:cubicBezTo>
                    <a:pt x="2119" y="2708"/>
                    <a:pt x="2134" y="2947"/>
                    <a:pt x="2165" y="3159"/>
                  </a:cubicBezTo>
                  <a:lnTo>
                    <a:pt x="2165" y="3159"/>
                  </a:lnTo>
                  <a:cubicBezTo>
                    <a:pt x="2059" y="3126"/>
                    <a:pt x="1952" y="3099"/>
                    <a:pt x="1840" y="3068"/>
                  </a:cubicBezTo>
                  <a:cubicBezTo>
                    <a:pt x="1831" y="3066"/>
                    <a:pt x="1820" y="3065"/>
                    <a:pt x="1808" y="3065"/>
                  </a:cubicBezTo>
                  <a:cubicBezTo>
                    <a:pt x="1735" y="3065"/>
                    <a:pt x="1621" y="3102"/>
                    <a:pt x="1633" y="3176"/>
                  </a:cubicBezTo>
                  <a:cubicBezTo>
                    <a:pt x="1693" y="3443"/>
                    <a:pt x="1599" y="3611"/>
                    <a:pt x="1357" y="3611"/>
                  </a:cubicBezTo>
                  <a:cubicBezTo>
                    <a:pt x="1307" y="3611"/>
                    <a:pt x="1252" y="3604"/>
                    <a:pt x="1191" y="3590"/>
                  </a:cubicBezTo>
                  <a:cubicBezTo>
                    <a:pt x="1179" y="3586"/>
                    <a:pt x="1164" y="3584"/>
                    <a:pt x="1147" y="3584"/>
                  </a:cubicBezTo>
                  <a:cubicBezTo>
                    <a:pt x="1076" y="3584"/>
                    <a:pt x="978" y="3621"/>
                    <a:pt x="984" y="3697"/>
                  </a:cubicBezTo>
                  <a:cubicBezTo>
                    <a:pt x="985" y="3720"/>
                    <a:pt x="986" y="3743"/>
                    <a:pt x="986" y="3766"/>
                  </a:cubicBezTo>
                  <a:lnTo>
                    <a:pt x="986" y="3766"/>
                  </a:lnTo>
                  <a:cubicBezTo>
                    <a:pt x="903" y="3729"/>
                    <a:pt x="821" y="3711"/>
                    <a:pt x="745" y="3711"/>
                  </a:cubicBezTo>
                  <a:cubicBezTo>
                    <a:pt x="302" y="3711"/>
                    <a:pt x="0" y="4286"/>
                    <a:pt x="277" y="4818"/>
                  </a:cubicBezTo>
                  <a:cubicBezTo>
                    <a:pt x="298" y="4847"/>
                    <a:pt x="327" y="4868"/>
                    <a:pt x="362" y="4868"/>
                  </a:cubicBezTo>
                  <a:lnTo>
                    <a:pt x="5982" y="4946"/>
                  </a:lnTo>
                  <a:lnTo>
                    <a:pt x="13452" y="5054"/>
                  </a:lnTo>
                  <a:cubicBezTo>
                    <a:pt x="13573" y="5054"/>
                    <a:pt x="13726" y="5075"/>
                    <a:pt x="13863" y="5075"/>
                  </a:cubicBezTo>
                  <a:cubicBezTo>
                    <a:pt x="13920" y="5075"/>
                    <a:pt x="13975" y="5071"/>
                    <a:pt x="14023" y="5061"/>
                  </a:cubicBezTo>
                  <a:cubicBezTo>
                    <a:pt x="14414" y="4970"/>
                    <a:pt x="14725" y="4295"/>
                    <a:pt x="14362" y="4262"/>
                  </a:cubicBezTo>
                  <a:lnTo>
                    <a:pt x="14362" y="4262"/>
                  </a:lnTo>
                  <a:cubicBezTo>
                    <a:pt x="14637" y="3906"/>
                    <a:pt x="14338" y="3573"/>
                    <a:pt x="13901" y="3550"/>
                  </a:cubicBezTo>
                  <a:lnTo>
                    <a:pt x="13901" y="3550"/>
                  </a:lnTo>
                  <a:cubicBezTo>
                    <a:pt x="13923" y="3499"/>
                    <a:pt x="13945" y="3449"/>
                    <a:pt x="13969" y="3400"/>
                  </a:cubicBezTo>
                  <a:lnTo>
                    <a:pt x="13969" y="3400"/>
                  </a:lnTo>
                  <a:cubicBezTo>
                    <a:pt x="14001" y="3391"/>
                    <a:pt x="14027" y="3380"/>
                    <a:pt x="14037" y="3368"/>
                  </a:cubicBezTo>
                  <a:cubicBezTo>
                    <a:pt x="14039" y="3366"/>
                    <a:pt x="14041" y="3364"/>
                    <a:pt x="14043" y="3362"/>
                  </a:cubicBezTo>
                  <a:lnTo>
                    <a:pt x="14043" y="3362"/>
                  </a:lnTo>
                  <a:cubicBezTo>
                    <a:pt x="14070" y="3366"/>
                    <a:pt x="14097" y="3370"/>
                    <a:pt x="14123" y="3375"/>
                  </a:cubicBezTo>
                  <a:cubicBezTo>
                    <a:pt x="14180" y="3290"/>
                    <a:pt x="14201" y="3211"/>
                    <a:pt x="14230" y="3111"/>
                  </a:cubicBezTo>
                  <a:cubicBezTo>
                    <a:pt x="14235" y="3092"/>
                    <a:pt x="14232" y="3077"/>
                    <a:pt x="14225" y="3068"/>
                  </a:cubicBezTo>
                  <a:lnTo>
                    <a:pt x="14225" y="3068"/>
                  </a:lnTo>
                  <a:cubicBezTo>
                    <a:pt x="14292" y="2859"/>
                    <a:pt x="14252" y="2639"/>
                    <a:pt x="14015" y="2576"/>
                  </a:cubicBezTo>
                  <a:lnTo>
                    <a:pt x="14015" y="2576"/>
                  </a:lnTo>
                  <a:cubicBezTo>
                    <a:pt x="14045" y="2300"/>
                    <a:pt x="13926" y="2031"/>
                    <a:pt x="13616" y="1990"/>
                  </a:cubicBezTo>
                  <a:cubicBezTo>
                    <a:pt x="13591" y="1987"/>
                    <a:pt x="13567" y="1985"/>
                    <a:pt x="13543" y="1985"/>
                  </a:cubicBezTo>
                  <a:cubicBezTo>
                    <a:pt x="13435" y="1985"/>
                    <a:pt x="13330" y="2016"/>
                    <a:pt x="13227" y="2060"/>
                  </a:cubicBezTo>
                  <a:lnTo>
                    <a:pt x="13227" y="2060"/>
                  </a:lnTo>
                  <a:cubicBezTo>
                    <a:pt x="13400" y="1846"/>
                    <a:pt x="13484" y="1593"/>
                    <a:pt x="13194" y="1419"/>
                  </a:cubicBezTo>
                  <a:cubicBezTo>
                    <a:pt x="13120" y="1373"/>
                    <a:pt x="13043" y="1355"/>
                    <a:pt x="12965" y="1355"/>
                  </a:cubicBezTo>
                  <a:cubicBezTo>
                    <a:pt x="12750" y="1355"/>
                    <a:pt x="12525" y="1496"/>
                    <a:pt x="12323" y="1595"/>
                  </a:cubicBezTo>
                  <a:lnTo>
                    <a:pt x="12323" y="1595"/>
                  </a:lnTo>
                  <a:cubicBezTo>
                    <a:pt x="12437" y="1348"/>
                    <a:pt x="12661" y="1185"/>
                    <a:pt x="12880" y="1033"/>
                  </a:cubicBezTo>
                  <a:cubicBezTo>
                    <a:pt x="12937" y="998"/>
                    <a:pt x="12952" y="948"/>
                    <a:pt x="12880" y="919"/>
                  </a:cubicBezTo>
                  <a:cubicBezTo>
                    <a:pt x="12759" y="880"/>
                    <a:pt x="12562" y="855"/>
                    <a:pt x="12344" y="855"/>
                  </a:cubicBezTo>
                  <a:cubicBezTo>
                    <a:pt x="11875" y="855"/>
                    <a:pt x="11313" y="972"/>
                    <a:pt x="11212" y="1321"/>
                  </a:cubicBezTo>
                  <a:lnTo>
                    <a:pt x="11212" y="1321"/>
                  </a:lnTo>
                  <a:cubicBezTo>
                    <a:pt x="11084" y="1250"/>
                    <a:pt x="10947" y="1211"/>
                    <a:pt x="10812" y="1211"/>
                  </a:cubicBezTo>
                  <a:cubicBezTo>
                    <a:pt x="10689" y="1211"/>
                    <a:pt x="10567" y="1243"/>
                    <a:pt x="10455" y="1312"/>
                  </a:cubicBezTo>
                  <a:lnTo>
                    <a:pt x="10455" y="1312"/>
                  </a:lnTo>
                  <a:cubicBezTo>
                    <a:pt x="10375" y="1036"/>
                    <a:pt x="10178" y="819"/>
                    <a:pt x="9860" y="819"/>
                  </a:cubicBezTo>
                  <a:cubicBezTo>
                    <a:pt x="9730" y="819"/>
                    <a:pt x="9599" y="858"/>
                    <a:pt x="9501" y="933"/>
                  </a:cubicBezTo>
                  <a:lnTo>
                    <a:pt x="9501" y="933"/>
                  </a:lnTo>
                  <a:cubicBezTo>
                    <a:pt x="9394" y="732"/>
                    <a:pt x="9237" y="587"/>
                    <a:pt x="8981" y="533"/>
                  </a:cubicBezTo>
                  <a:cubicBezTo>
                    <a:pt x="8975" y="533"/>
                    <a:pt x="8968" y="532"/>
                    <a:pt x="8960" y="532"/>
                  </a:cubicBezTo>
                  <a:cubicBezTo>
                    <a:pt x="8896" y="532"/>
                    <a:pt x="8774" y="557"/>
                    <a:pt x="8774" y="626"/>
                  </a:cubicBezTo>
                  <a:cubicBezTo>
                    <a:pt x="8774" y="775"/>
                    <a:pt x="8774" y="930"/>
                    <a:pt x="8747" y="1076"/>
                  </a:cubicBezTo>
                  <a:lnTo>
                    <a:pt x="8747" y="1076"/>
                  </a:lnTo>
                  <a:cubicBezTo>
                    <a:pt x="8549" y="785"/>
                    <a:pt x="8262" y="514"/>
                    <a:pt x="7975" y="376"/>
                  </a:cubicBezTo>
                  <a:cubicBezTo>
                    <a:pt x="7895" y="341"/>
                    <a:pt x="7831" y="328"/>
                    <a:pt x="7776" y="328"/>
                  </a:cubicBezTo>
                  <a:cubicBezTo>
                    <a:pt x="7650" y="328"/>
                    <a:pt x="7566" y="397"/>
                    <a:pt x="7444" y="448"/>
                  </a:cubicBezTo>
                  <a:lnTo>
                    <a:pt x="7444" y="448"/>
                  </a:lnTo>
                  <a:cubicBezTo>
                    <a:pt x="7299" y="204"/>
                    <a:pt x="7058" y="79"/>
                    <a:pt x="6842" y="79"/>
                  </a:cubicBezTo>
                  <a:cubicBezTo>
                    <a:pt x="6633" y="79"/>
                    <a:pt x="6448" y="196"/>
                    <a:pt x="6397" y="437"/>
                  </a:cubicBezTo>
                  <a:lnTo>
                    <a:pt x="6397" y="437"/>
                  </a:lnTo>
                  <a:cubicBezTo>
                    <a:pt x="6299" y="312"/>
                    <a:pt x="6188" y="170"/>
                    <a:pt x="6196" y="162"/>
                  </a:cubicBezTo>
                  <a:cubicBezTo>
                    <a:pt x="6262" y="91"/>
                    <a:pt x="6198" y="67"/>
                    <a:pt x="6130" y="67"/>
                  </a:cubicBezTo>
                  <a:cubicBezTo>
                    <a:pt x="6095" y="67"/>
                    <a:pt x="6059" y="74"/>
                    <a:pt x="6039" y="84"/>
                  </a:cubicBezTo>
                  <a:cubicBezTo>
                    <a:pt x="6031" y="86"/>
                    <a:pt x="6022" y="87"/>
                    <a:pt x="6012" y="87"/>
                  </a:cubicBezTo>
                  <a:cubicBezTo>
                    <a:pt x="5930" y="87"/>
                    <a:pt x="5781" y="18"/>
                    <a:pt x="5718" y="12"/>
                  </a:cubicBezTo>
                  <a:cubicBezTo>
                    <a:pt x="5670" y="4"/>
                    <a:pt x="5623" y="0"/>
                    <a:pt x="557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5" name="Google Shape;22315;p32"/>
            <p:cNvSpPr/>
            <p:nvPr/>
          </p:nvSpPr>
          <p:spPr>
            <a:xfrm>
              <a:off x="4477384" y="1907099"/>
              <a:ext cx="14130" cy="31286"/>
            </a:xfrm>
            <a:custGeom>
              <a:rect b="b" l="l" r="r" t="t"/>
              <a:pathLst>
                <a:path extrusionOk="0" h="941" w="425">
                  <a:moveTo>
                    <a:pt x="340" y="0"/>
                  </a:moveTo>
                  <a:cubicBezTo>
                    <a:pt x="324" y="0"/>
                    <a:pt x="307" y="2"/>
                    <a:pt x="290" y="5"/>
                  </a:cubicBezTo>
                  <a:lnTo>
                    <a:pt x="290" y="5"/>
                  </a:lnTo>
                  <a:cubicBezTo>
                    <a:pt x="261" y="9"/>
                    <a:pt x="231" y="19"/>
                    <a:pt x="207" y="32"/>
                  </a:cubicBezTo>
                  <a:lnTo>
                    <a:pt x="207" y="32"/>
                  </a:lnTo>
                  <a:cubicBezTo>
                    <a:pt x="180" y="46"/>
                    <a:pt x="158" y="64"/>
                    <a:pt x="151" y="85"/>
                  </a:cubicBezTo>
                  <a:cubicBezTo>
                    <a:pt x="149" y="97"/>
                    <a:pt x="146" y="108"/>
                    <a:pt x="144" y="119"/>
                  </a:cubicBezTo>
                  <a:lnTo>
                    <a:pt x="144" y="119"/>
                  </a:lnTo>
                  <a:cubicBezTo>
                    <a:pt x="39" y="370"/>
                    <a:pt x="1" y="638"/>
                    <a:pt x="101" y="899"/>
                  </a:cubicBezTo>
                  <a:cubicBezTo>
                    <a:pt x="114" y="928"/>
                    <a:pt x="151" y="940"/>
                    <a:pt x="194" y="940"/>
                  </a:cubicBezTo>
                  <a:cubicBezTo>
                    <a:pt x="268" y="940"/>
                    <a:pt x="358" y="901"/>
                    <a:pt x="358" y="842"/>
                  </a:cubicBezTo>
                  <a:cubicBezTo>
                    <a:pt x="358" y="837"/>
                    <a:pt x="358" y="833"/>
                    <a:pt x="358" y="828"/>
                  </a:cubicBezTo>
                  <a:lnTo>
                    <a:pt x="358" y="828"/>
                  </a:lnTo>
                  <a:cubicBezTo>
                    <a:pt x="358" y="828"/>
                    <a:pt x="358" y="828"/>
                    <a:pt x="358" y="828"/>
                  </a:cubicBezTo>
                  <a:cubicBezTo>
                    <a:pt x="358" y="828"/>
                    <a:pt x="358" y="828"/>
                    <a:pt x="358" y="828"/>
                  </a:cubicBezTo>
                  <a:lnTo>
                    <a:pt x="358" y="828"/>
                  </a:lnTo>
                  <a:cubicBezTo>
                    <a:pt x="358" y="568"/>
                    <a:pt x="352" y="302"/>
                    <a:pt x="415" y="50"/>
                  </a:cubicBezTo>
                  <a:cubicBezTo>
                    <a:pt x="424" y="15"/>
                    <a:pt x="388" y="0"/>
                    <a:pt x="340" y="0"/>
                  </a:cubicBezTo>
                  <a:close/>
                </a:path>
              </a:pathLst>
            </a:custGeom>
            <a:solidFill>
              <a:srgbClr val="F4DF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316" name="Google Shape;22316;p32"/>
          <p:cNvSpPr/>
          <p:nvPr/>
        </p:nvSpPr>
        <p:spPr>
          <a:xfrm>
            <a:off x="4030663" y="1778000"/>
            <a:ext cx="792162" cy="658812"/>
          </a:xfrm>
          <a:custGeom>
            <a:rect b="b" l="l" r="r" t="t"/>
            <a:pathLst>
              <a:path extrusionOk="0" h="174" w="209">
                <a:moveTo>
                  <a:pt x="187" y="101"/>
                </a:moveTo>
                <a:cubicBezTo>
                  <a:pt x="182" y="127"/>
                  <a:pt x="178" y="150"/>
                  <a:pt x="174" y="174"/>
                </a:cubicBezTo>
                <a:cubicBezTo>
                  <a:pt x="120" y="174"/>
                  <a:pt x="61" y="174"/>
                  <a:pt x="0" y="174"/>
                </a:cubicBezTo>
                <a:cubicBezTo>
                  <a:pt x="12" y="149"/>
                  <a:pt x="20" y="124"/>
                  <a:pt x="48" y="115"/>
                </a:cubicBezTo>
                <a:cubicBezTo>
                  <a:pt x="55" y="113"/>
                  <a:pt x="61" y="110"/>
                  <a:pt x="67" y="107"/>
                </a:cubicBezTo>
                <a:cubicBezTo>
                  <a:pt x="94" y="95"/>
                  <a:pt x="94" y="96"/>
                  <a:pt x="83" y="69"/>
                </a:cubicBezTo>
                <a:cubicBezTo>
                  <a:pt x="75" y="50"/>
                  <a:pt x="68" y="32"/>
                  <a:pt x="62" y="13"/>
                </a:cubicBezTo>
                <a:cubicBezTo>
                  <a:pt x="61" y="9"/>
                  <a:pt x="64" y="4"/>
                  <a:pt x="66" y="0"/>
                </a:cubicBezTo>
                <a:cubicBezTo>
                  <a:pt x="69" y="2"/>
                  <a:pt x="75" y="5"/>
                  <a:pt x="76" y="8"/>
                </a:cubicBezTo>
                <a:cubicBezTo>
                  <a:pt x="79" y="19"/>
                  <a:pt x="78" y="31"/>
                  <a:pt x="94" y="32"/>
                </a:cubicBezTo>
                <a:cubicBezTo>
                  <a:pt x="111" y="33"/>
                  <a:pt x="123" y="29"/>
                  <a:pt x="129" y="12"/>
                </a:cubicBezTo>
                <a:cubicBezTo>
                  <a:pt x="129" y="9"/>
                  <a:pt x="132" y="8"/>
                  <a:pt x="136" y="4"/>
                </a:cubicBezTo>
                <a:cubicBezTo>
                  <a:pt x="140" y="10"/>
                  <a:pt x="142" y="18"/>
                  <a:pt x="146" y="20"/>
                </a:cubicBezTo>
                <a:cubicBezTo>
                  <a:pt x="156" y="26"/>
                  <a:pt x="167" y="30"/>
                  <a:pt x="178" y="30"/>
                </a:cubicBezTo>
                <a:cubicBezTo>
                  <a:pt x="183" y="30"/>
                  <a:pt x="188" y="20"/>
                  <a:pt x="193" y="14"/>
                </a:cubicBezTo>
                <a:cubicBezTo>
                  <a:pt x="197" y="9"/>
                  <a:pt x="201" y="4"/>
                  <a:pt x="205" y="0"/>
                </a:cubicBezTo>
                <a:cubicBezTo>
                  <a:pt x="206" y="5"/>
                  <a:pt x="209" y="12"/>
                  <a:pt x="207" y="17"/>
                </a:cubicBezTo>
                <a:cubicBezTo>
                  <a:pt x="201" y="36"/>
                  <a:pt x="195" y="57"/>
                  <a:pt x="185" y="74"/>
                </a:cubicBezTo>
                <a:cubicBezTo>
                  <a:pt x="175" y="88"/>
                  <a:pt x="175" y="96"/>
                  <a:pt x="187" y="101"/>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317" name="Google Shape;22317;p32"/>
          <p:cNvSpPr/>
          <p:nvPr/>
        </p:nvSpPr>
        <p:spPr>
          <a:xfrm>
            <a:off x="4265613" y="1358901"/>
            <a:ext cx="541337" cy="385762"/>
          </a:xfrm>
          <a:custGeom>
            <a:rect b="b" l="l" r="r" t="t"/>
            <a:pathLst>
              <a:path extrusionOk="0" h="102" w="143">
                <a:moveTo>
                  <a:pt x="13" y="99"/>
                </a:moveTo>
                <a:cubicBezTo>
                  <a:pt x="0" y="48"/>
                  <a:pt x="15" y="23"/>
                  <a:pt x="64" y="14"/>
                </a:cubicBezTo>
                <a:cubicBezTo>
                  <a:pt x="68" y="14"/>
                  <a:pt x="72" y="14"/>
                  <a:pt x="76" y="12"/>
                </a:cubicBezTo>
                <a:cubicBezTo>
                  <a:pt x="100" y="0"/>
                  <a:pt x="115" y="15"/>
                  <a:pt x="129" y="32"/>
                </a:cubicBezTo>
                <a:cubicBezTo>
                  <a:pt x="143" y="51"/>
                  <a:pt x="138" y="73"/>
                  <a:pt x="134" y="93"/>
                </a:cubicBezTo>
                <a:cubicBezTo>
                  <a:pt x="133" y="96"/>
                  <a:pt x="127" y="99"/>
                  <a:pt x="123" y="99"/>
                </a:cubicBezTo>
                <a:cubicBezTo>
                  <a:pt x="105" y="101"/>
                  <a:pt x="86" y="102"/>
                  <a:pt x="67" y="102"/>
                </a:cubicBezTo>
                <a:cubicBezTo>
                  <a:pt x="49" y="102"/>
                  <a:pt x="31" y="100"/>
                  <a:pt x="13" y="99"/>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318" name="Google Shape;22318;p32"/>
          <p:cNvSpPr/>
          <p:nvPr/>
        </p:nvSpPr>
        <p:spPr>
          <a:xfrm>
            <a:off x="4749800" y="2127250"/>
            <a:ext cx="431800" cy="434975"/>
          </a:xfrm>
          <a:custGeom>
            <a:rect b="b" l="l" r="r" t="t"/>
            <a:pathLst>
              <a:path extrusionOk="0" h="115" w="114">
                <a:moveTo>
                  <a:pt x="1" y="57"/>
                </a:moveTo>
                <a:cubicBezTo>
                  <a:pt x="1" y="25"/>
                  <a:pt x="27" y="0"/>
                  <a:pt x="59" y="1"/>
                </a:cubicBezTo>
                <a:cubicBezTo>
                  <a:pt x="90" y="2"/>
                  <a:pt x="114" y="26"/>
                  <a:pt x="114" y="58"/>
                </a:cubicBezTo>
                <a:cubicBezTo>
                  <a:pt x="114" y="89"/>
                  <a:pt x="88" y="115"/>
                  <a:pt x="57" y="115"/>
                </a:cubicBezTo>
                <a:cubicBezTo>
                  <a:pt x="25" y="114"/>
                  <a:pt x="0" y="89"/>
                  <a:pt x="1" y="57"/>
                </a:cubicBezTo>
                <a:close/>
                <a:moveTo>
                  <a:pt x="60" y="84"/>
                </a:moveTo>
                <a:cubicBezTo>
                  <a:pt x="75" y="79"/>
                  <a:pt x="88" y="76"/>
                  <a:pt x="97" y="69"/>
                </a:cubicBezTo>
                <a:cubicBezTo>
                  <a:pt x="101" y="66"/>
                  <a:pt x="101" y="49"/>
                  <a:pt x="97" y="46"/>
                </a:cubicBezTo>
                <a:cubicBezTo>
                  <a:pt x="87" y="39"/>
                  <a:pt x="74" y="37"/>
                  <a:pt x="60" y="31"/>
                </a:cubicBezTo>
                <a:cubicBezTo>
                  <a:pt x="60" y="50"/>
                  <a:pt x="60" y="63"/>
                  <a:pt x="60" y="84"/>
                </a:cubicBezTo>
                <a:close/>
                <a:moveTo>
                  <a:pt x="18" y="69"/>
                </a:moveTo>
                <a:cubicBezTo>
                  <a:pt x="27" y="82"/>
                  <a:pt x="41" y="85"/>
                  <a:pt x="47" y="74"/>
                </a:cubicBezTo>
                <a:cubicBezTo>
                  <a:pt x="52" y="65"/>
                  <a:pt x="50" y="48"/>
                  <a:pt x="44" y="39"/>
                </a:cubicBezTo>
                <a:cubicBezTo>
                  <a:pt x="39" y="31"/>
                  <a:pt x="25" y="32"/>
                  <a:pt x="15" y="46"/>
                </a:cubicBezTo>
                <a:cubicBezTo>
                  <a:pt x="25" y="46"/>
                  <a:pt x="32" y="46"/>
                  <a:pt x="44" y="46"/>
                </a:cubicBezTo>
                <a:cubicBezTo>
                  <a:pt x="35" y="51"/>
                  <a:pt x="30" y="54"/>
                  <a:pt x="25" y="57"/>
                </a:cubicBezTo>
                <a:cubicBezTo>
                  <a:pt x="31" y="60"/>
                  <a:pt x="36" y="63"/>
                  <a:pt x="41" y="66"/>
                </a:cubicBezTo>
                <a:cubicBezTo>
                  <a:pt x="41" y="68"/>
                  <a:pt x="40" y="69"/>
                  <a:pt x="40" y="71"/>
                </a:cubicBezTo>
                <a:cubicBezTo>
                  <a:pt x="33" y="70"/>
                  <a:pt x="26" y="70"/>
                  <a:pt x="18" y="69"/>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319" name="Google Shape;22319;p32"/>
          <p:cNvSpPr/>
          <p:nvPr/>
        </p:nvSpPr>
        <p:spPr>
          <a:xfrm>
            <a:off x="4602163" y="1763713"/>
            <a:ext cx="125412" cy="131762"/>
          </a:xfrm>
          <a:custGeom>
            <a:rect b="b" l="l" r="r" t="t"/>
            <a:pathLst>
              <a:path extrusionOk="0" h="35" w="33">
                <a:moveTo>
                  <a:pt x="19" y="35"/>
                </a:moveTo>
                <a:cubicBezTo>
                  <a:pt x="10" y="25"/>
                  <a:pt x="5" y="20"/>
                  <a:pt x="0" y="14"/>
                </a:cubicBezTo>
                <a:cubicBezTo>
                  <a:pt x="6" y="10"/>
                  <a:pt x="12" y="3"/>
                  <a:pt x="20" y="1"/>
                </a:cubicBezTo>
                <a:cubicBezTo>
                  <a:pt x="23" y="0"/>
                  <a:pt x="33" y="9"/>
                  <a:pt x="33" y="12"/>
                </a:cubicBezTo>
                <a:cubicBezTo>
                  <a:pt x="32" y="18"/>
                  <a:pt x="26" y="24"/>
                  <a:pt x="19" y="35"/>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320" name="Google Shape;22320;p32"/>
          <p:cNvSpPr/>
          <p:nvPr/>
        </p:nvSpPr>
        <p:spPr>
          <a:xfrm>
            <a:off x="4356100" y="1763713"/>
            <a:ext cx="125412" cy="131762"/>
          </a:xfrm>
          <a:custGeom>
            <a:rect b="b" l="l" r="r" t="t"/>
            <a:pathLst>
              <a:path extrusionOk="0" h="35" w="33">
                <a:moveTo>
                  <a:pt x="15" y="35"/>
                </a:moveTo>
                <a:cubicBezTo>
                  <a:pt x="8" y="25"/>
                  <a:pt x="1" y="19"/>
                  <a:pt x="0" y="13"/>
                </a:cubicBezTo>
                <a:cubicBezTo>
                  <a:pt x="0" y="9"/>
                  <a:pt x="9" y="0"/>
                  <a:pt x="13" y="1"/>
                </a:cubicBezTo>
                <a:cubicBezTo>
                  <a:pt x="20" y="3"/>
                  <a:pt x="26" y="9"/>
                  <a:pt x="33" y="13"/>
                </a:cubicBezTo>
                <a:cubicBezTo>
                  <a:pt x="28" y="19"/>
                  <a:pt x="23" y="25"/>
                  <a:pt x="15" y="35"/>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321" name="Google Shape;22321;p32"/>
          <p:cNvSpPr/>
          <p:nvPr/>
        </p:nvSpPr>
        <p:spPr>
          <a:xfrm>
            <a:off x="5014913" y="2289175"/>
            <a:ext cx="76200" cy="109537"/>
          </a:xfrm>
          <a:custGeom>
            <a:rect b="b" l="l" r="r" t="t"/>
            <a:pathLst>
              <a:path extrusionOk="0" h="29" w="20">
                <a:moveTo>
                  <a:pt x="0" y="29"/>
                </a:moveTo>
                <a:cubicBezTo>
                  <a:pt x="0" y="18"/>
                  <a:pt x="0" y="11"/>
                  <a:pt x="0" y="0"/>
                </a:cubicBezTo>
                <a:cubicBezTo>
                  <a:pt x="7" y="2"/>
                  <a:pt x="15" y="3"/>
                  <a:pt x="18" y="7"/>
                </a:cubicBezTo>
                <a:cubicBezTo>
                  <a:pt x="20" y="10"/>
                  <a:pt x="20" y="19"/>
                  <a:pt x="18" y="23"/>
                </a:cubicBezTo>
                <a:cubicBezTo>
                  <a:pt x="15" y="27"/>
                  <a:pt x="7" y="27"/>
                  <a:pt x="0" y="29"/>
                </a:cubicBezTo>
                <a:close/>
              </a:path>
            </a:pathLst>
          </a:custGeom>
          <a:solidFill>
            <a:srgbClr val="84B7CA"/>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25" name="Shape 22325"/>
        <p:cNvGrpSpPr/>
        <p:nvPr/>
      </p:nvGrpSpPr>
      <p:grpSpPr>
        <a:xfrm>
          <a:off x="0" y="0"/>
          <a:ext cx="0" cy="0"/>
          <a:chOff x="0" y="0"/>
          <a:chExt cx="0" cy="0"/>
        </a:xfrm>
      </p:grpSpPr>
      <p:sp>
        <p:nvSpPr>
          <p:cNvPr id="22326" name="Google Shape;22326;p33"/>
          <p:cNvSpPr txBox="1"/>
          <p:nvPr>
            <p:ph type="title"/>
          </p:nvPr>
        </p:nvSpPr>
        <p:spPr>
          <a:xfrm>
            <a:off x="720000" y="895075"/>
            <a:ext cx="3961500" cy="828300"/>
          </a:xfrm>
          <a:prstGeom prst="rect">
            <a:avLst/>
          </a:prstGeom>
          <a:noFill/>
          <a:ln>
            <a:noFill/>
          </a:ln>
          <a:effectLst>
            <a:outerShdw rotWithShape="0" algn="bl" dir="4980000" dist="19050">
              <a:schemeClr val="dk1"/>
            </a:outerShdw>
          </a:effectLst>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6200"/>
              <a:buNone/>
            </a:pPr>
            <a:r>
              <a:rPr lang="en"/>
              <a:t>78%</a:t>
            </a:r>
            <a:endParaRPr/>
          </a:p>
        </p:txBody>
      </p:sp>
      <p:sp>
        <p:nvSpPr>
          <p:cNvPr id="22327" name="Google Shape;22327;p33"/>
          <p:cNvSpPr txBox="1"/>
          <p:nvPr>
            <p:ph idx="1" type="subTitle"/>
          </p:nvPr>
        </p:nvSpPr>
        <p:spPr>
          <a:xfrm>
            <a:off x="720000" y="1601101"/>
            <a:ext cx="3961500" cy="44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200"/>
              </a:spcAft>
              <a:buSzPts val="1400"/>
              <a:buNone/>
            </a:pPr>
            <a:r>
              <a:rPr lang="en"/>
              <a:t>children pick up on language</a:t>
            </a:r>
            <a:endParaRPr/>
          </a:p>
        </p:txBody>
      </p:sp>
      <p:sp>
        <p:nvSpPr>
          <p:cNvPr id="22328" name="Google Shape;22328;p33"/>
          <p:cNvSpPr txBox="1"/>
          <p:nvPr>
            <p:ph idx="2" type="title"/>
          </p:nvPr>
        </p:nvSpPr>
        <p:spPr>
          <a:xfrm>
            <a:off x="2459250" y="2249917"/>
            <a:ext cx="4377900" cy="828300"/>
          </a:xfrm>
          <a:prstGeom prst="rect">
            <a:avLst/>
          </a:prstGeom>
          <a:noFill/>
          <a:ln>
            <a:noFill/>
          </a:ln>
          <a:effectLst>
            <a:outerShdw rotWithShape="0" algn="bl" dir="4980000" dist="19050">
              <a:schemeClr val="dk1"/>
            </a:outerShdw>
          </a:effectLst>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6200"/>
              <a:buNone/>
            </a:pPr>
            <a:r>
              <a:rPr lang="en"/>
              <a:t>2h 15m</a:t>
            </a:r>
            <a:endParaRPr/>
          </a:p>
        </p:txBody>
      </p:sp>
      <p:sp>
        <p:nvSpPr>
          <p:cNvPr id="22329" name="Google Shape;22329;p33"/>
          <p:cNvSpPr txBox="1"/>
          <p:nvPr>
            <p:ph idx="3" type="subTitle"/>
          </p:nvPr>
        </p:nvSpPr>
        <p:spPr>
          <a:xfrm>
            <a:off x="2459250" y="2955945"/>
            <a:ext cx="4377900" cy="44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200"/>
              </a:spcAft>
              <a:buSzPts val="1400"/>
              <a:buNone/>
            </a:pPr>
            <a:r>
              <a:rPr lang="en"/>
              <a:t>limit of TV time</a:t>
            </a:r>
            <a:endParaRPr/>
          </a:p>
        </p:txBody>
      </p:sp>
      <p:sp>
        <p:nvSpPr>
          <p:cNvPr id="22330" name="Google Shape;22330;p33"/>
          <p:cNvSpPr txBox="1"/>
          <p:nvPr>
            <p:ph idx="4" type="title"/>
          </p:nvPr>
        </p:nvSpPr>
        <p:spPr>
          <a:xfrm>
            <a:off x="4681500" y="3452375"/>
            <a:ext cx="3742500" cy="828300"/>
          </a:xfrm>
          <a:prstGeom prst="rect">
            <a:avLst/>
          </a:prstGeom>
          <a:noFill/>
          <a:ln>
            <a:noFill/>
          </a:ln>
          <a:effectLst>
            <a:outerShdw rotWithShape="0" algn="bl" dir="4980000" dist="19050">
              <a:schemeClr val="dk1"/>
            </a:outerShdw>
          </a:effectLst>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6200"/>
              <a:buNone/>
            </a:pPr>
            <a:r>
              <a:rPr lang="en"/>
              <a:t>30%</a:t>
            </a:r>
            <a:endParaRPr/>
          </a:p>
        </p:txBody>
      </p:sp>
      <p:sp>
        <p:nvSpPr>
          <p:cNvPr id="22331" name="Google Shape;22331;p33"/>
          <p:cNvSpPr txBox="1"/>
          <p:nvPr>
            <p:ph idx="5" type="subTitle"/>
          </p:nvPr>
        </p:nvSpPr>
        <p:spPr>
          <a:xfrm>
            <a:off x="4681500" y="4158400"/>
            <a:ext cx="3742500" cy="44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200"/>
              </a:spcAft>
              <a:buSzPts val="1400"/>
              <a:buNone/>
            </a:pPr>
            <a:r>
              <a:rPr lang="en"/>
              <a:t>bad experiences with babysitters</a:t>
            </a:r>
            <a:endParaRPr/>
          </a:p>
        </p:txBody>
      </p:sp>
      <p:pic>
        <p:nvPicPr>
          <p:cNvPr id="22332" name="Google Shape;22332;p33"/>
          <p:cNvPicPr preferRelativeResize="0"/>
          <p:nvPr/>
        </p:nvPicPr>
        <p:blipFill rotWithShape="1">
          <a:blip r:embed="rId3">
            <a:alphaModFix/>
          </a:blip>
          <a:srcRect b="0" l="0" r="0" t="0"/>
          <a:stretch/>
        </p:blipFill>
        <p:spPr>
          <a:xfrm>
            <a:off x="1008567" y="2784346"/>
            <a:ext cx="1692183" cy="1760785"/>
          </a:xfrm>
          <a:prstGeom prst="rect">
            <a:avLst/>
          </a:prstGeom>
          <a:noFill/>
          <a:ln>
            <a:noFill/>
          </a:ln>
        </p:spPr>
      </p:pic>
      <p:pic>
        <p:nvPicPr>
          <p:cNvPr id="22333" name="Google Shape;22333;p33"/>
          <p:cNvPicPr preferRelativeResize="0"/>
          <p:nvPr/>
        </p:nvPicPr>
        <p:blipFill rotWithShape="1">
          <a:blip r:embed="rId4">
            <a:alphaModFix/>
          </a:blip>
          <a:srcRect b="0" l="0" r="0" t="0"/>
          <a:stretch/>
        </p:blipFill>
        <p:spPr>
          <a:xfrm>
            <a:off x="6552750" y="296755"/>
            <a:ext cx="2083894" cy="2306176"/>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37" name="Shape 22337"/>
        <p:cNvGrpSpPr/>
        <p:nvPr/>
      </p:nvGrpSpPr>
      <p:grpSpPr>
        <a:xfrm>
          <a:off x="0" y="0"/>
          <a:ext cx="0" cy="0"/>
          <a:chOff x="0" y="0"/>
          <a:chExt cx="0" cy="0"/>
        </a:xfrm>
      </p:grpSpPr>
      <p:sp>
        <p:nvSpPr>
          <p:cNvPr id="22338" name="Google Shape;22338;p34"/>
          <p:cNvSpPr txBox="1"/>
          <p:nvPr>
            <p:ph type="title"/>
          </p:nvPr>
        </p:nvSpPr>
        <p:spPr>
          <a:xfrm>
            <a:off x="852693" y="1291154"/>
            <a:ext cx="3072000" cy="9522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2800"/>
              <a:buNone/>
            </a:pPr>
            <a:r>
              <a:rPr lang="en"/>
              <a:t>A picture always reinforces the concept</a:t>
            </a:r>
            <a:endParaRPr/>
          </a:p>
        </p:txBody>
      </p:sp>
      <p:sp>
        <p:nvSpPr>
          <p:cNvPr id="22339" name="Google Shape;22339;p34"/>
          <p:cNvSpPr txBox="1"/>
          <p:nvPr>
            <p:ph idx="1" type="subTitle"/>
          </p:nvPr>
        </p:nvSpPr>
        <p:spPr>
          <a:xfrm>
            <a:off x="852693" y="2672127"/>
            <a:ext cx="3072000" cy="13170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1200"/>
              </a:spcAft>
              <a:buSzPts val="1800"/>
              <a:buNone/>
            </a:pPr>
            <a:r>
              <a:rPr lang="en"/>
              <a:t>Images reveal large amount of data, so remember: use an image instead of a long text. Your audience will appreciate it</a:t>
            </a:r>
            <a:endParaRPr/>
          </a:p>
        </p:txBody>
      </p:sp>
      <p:pic>
        <p:nvPicPr>
          <p:cNvPr id="22340" name="Google Shape;22340;p34"/>
          <p:cNvPicPr preferRelativeResize="0"/>
          <p:nvPr/>
        </p:nvPicPr>
        <p:blipFill rotWithShape="1">
          <a:blip r:embed="rId3">
            <a:alphaModFix/>
          </a:blip>
          <a:srcRect b="0" l="0" r="0" t="0"/>
          <a:stretch/>
        </p:blipFill>
        <p:spPr>
          <a:xfrm rot="-1057529">
            <a:off x="4155779" y="1716787"/>
            <a:ext cx="4424694" cy="2212347"/>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44" name="Shape 22344"/>
        <p:cNvGrpSpPr/>
        <p:nvPr/>
      </p:nvGrpSpPr>
      <p:grpSpPr>
        <a:xfrm>
          <a:off x="0" y="0"/>
          <a:ext cx="0" cy="0"/>
          <a:chOff x="0" y="0"/>
          <a:chExt cx="0" cy="0"/>
        </a:xfrm>
      </p:grpSpPr>
      <p:grpSp>
        <p:nvGrpSpPr>
          <p:cNvPr id="22345" name="Google Shape;22345;p35"/>
          <p:cNvGrpSpPr/>
          <p:nvPr/>
        </p:nvGrpSpPr>
        <p:grpSpPr>
          <a:xfrm>
            <a:off x="203025" y="203099"/>
            <a:ext cx="8737800" cy="4737434"/>
            <a:chOff x="203025" y="257175"/>
            <a:chExt cx="8737800" cy="4635000"/>
          </a:xfrm>
        </p:grpSpPr>
        <p:sp>
          <p:nvSpPr>
            <p:cNvPr id="22346" name="Google Shape;22346;p35"/>
            <p:cNvSpPr/>
            <p:nvPr/>
          </p:nvSpPr>
          <p:spPr>
            <a:xfrm>
              <a:off x="203025" y="257175"/>
              <a:ext cx="8737800" cy="46350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47" name="Google Shape;22347;p35"/>
            <p:cNvSpPr/>
            <p:nvPr/>
          </p:nvSpPr>
          <p:spPr>
            <a:xfrm>
              <a:off x="2000149" y="4371374"/>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48" name="Google Shape;22348;p35"/>
            <p:cNvSpPr/>
            <p:nvPr/>
          </p:nvSpPr>
          <p:spPr>
            <a:xfrm>
              <a:off x="780250" y="4154297"/>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49" name="Google Shape;22349;p35"/>
            <p:cNvSpPr/>
            <p:nvPr/>
          </p:nvSpPr>
          <p:spPr>
            <a:xfrm>
              <a:off x="462250" y="2415581"/>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0" name="Google Shape;22350;p35"/>
            <p:cNvSpPr/>
            <p:nvPr/>
          </p:nvSpPr>
          <p:spPr>
            <a:xfrm>
              <a:off x="1588307" y="1500407"/>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1" name="Google Shape;22351;p35"/>
            <p:cNvSpPr/>
            <p:nvPr/>
          </p:nvSpPr>
          <p:spPr>
            <a:xfrm>
              <a:off x="4296895" y="606332"/>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2" name="Google Shape;22352;p35"/>
            <p:cNvSpPr/>
            <p:nvPr/>
          </p:nvSpPr>
          <p:spPr>
            <a:xfrm>
              <a:off x="6231284" y="620900"/>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3" name="Google Shape;22353;p35"/>
            <p:cNvSpPr/>
            <p:nvPr/>
          </p:nvSpPr>
          <p:spPr>
            <a:xfrm>
              <a:off x="4599380" y="1738000"/>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4" name="Google Shape;22354;p35"/>
            <p:cNvSpPr/>
            <p:nvPr/>
          </p:nvSpPr>
          <p:spPr>
            <a:xfrm>
              <a:off x="8444077" y="1455230"/>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5" name="Google Shape;22355;p35"/>
            <p:cNvSpPr/>
            <p:nvPr/>
          </p:nvSpPr>
          <p:spPr>
            <a:xfrm>
              <a:off x="8572881" y="3276492"/>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6" name="Google Shape;22356;p35"/>
            <p:cNvSpPr/>
            <p:nvPr/>
          </p:nvSpPr>
          <p:spPr>
            <a:xfrm>
              <a:off x="7676850" y="4588545"/>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7" name="Google Shape;22357;p35"/>
            <p:cNvSpPr/>
            <p:nvPr/>
          </p:nvSpPr>
          <p:spPr>
            <a:xfrm>
              <a:off x="5182895" y="4582227"/>
              <a:ext cx="70979" cy="45953"/>
            </a:xfrm>
            <a:custGeom>
              <a:rect b="b" l="l" r="r" t="t"/>
              <a:pathLst>
                <a:path extrusionOk="0" h="2767" w="3755">
                  <a:moveTo>
                    <a:pt x="1986" y="0"/>
                  </a:moveTo>
                  <a:cubicBezTo>
                    <a:pt x="61" y="0"/>
                    <a:pt x="1" y="2275"/>
                    <a:pt x="1568" y="2766"/>
                  </a:cubicBezTo>
                  <a:cubicBezTo>
                    <a:pt x="3311" y="2697"/>
                    <a:pt x="3755" y="608"/>
                    <a:pt x="2040" y="1"/>
                  </a:cubicBezTo>
                  <a:cubicBezTo>
                    <a:pt x="2022" y="0"/>
                    <a:pt x="2004" y="0"/>
                    <a:pt x="1986" y="0"/>
                  </a:cubicBezTo>
                  <a:close/>
                </a:path>
              </a:pathLst>
            </a:custGeom>
            <a:solidFill>
              <a:srgbClr val="4D4D5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358" name="Google Shape;22358;p35"/>
          <p:cNvSpPr txBox="1"/>
          <p:nvPr>
            <p:ph idx="4294967295" type="title"/>
          </p:nvPr>
        </p:nvSpPr>
        <p:spPr>
          <a:xfrm>
            <a:off x="569090" y="453080"/>
            <a:ext cx="7702550" cy="708025"/>
          </a:xfrm>
          <a:prstGeom prst="rect">
            <a:avLst/>
          </a:prstGeom>
          <a:noFill/>
          <a:ln>
            <a:noFill/>
          </a:ln>
          <a:effectLst>
            <a:outerShdw rotWithShape="0" algn="bl" dir="4260000" dist="19050">
              <a:srgbClr val="000000"/>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solidFill>
                  <a:schemeClr val="lt2"/>
                </a:solidFill>
              </a:rPr>
              <a:t>Here Is A Table</a:t>
            </a:r>
            <a:endParaRPr>
              <a:solidFill>
                <a:schemeClr val="lt2"/>
              </a:solidFill>
            </a:endParaRPr>
          </a:p>
        </p:txBody>
      </p:sp>
      <p:graphicFrame>
        <p:nvGraphicFramePr>
          <p:cNvPr id="22359" name="Google Shape;22359;p35"/>
          <p:cNvGraphicFramePr/>
          <p:nvPr/>
        </p:nvGraphicFramePr>
        <p:xfrm>
          <a:off x="1081200" y="1616175"/>
          <a:ext cx="3000000" cy="3000000"/>
        </p:xfrm>
        <a:graphic>
          <a:graphicData uri="http://schemas.openxmlformats.org/drawingml/2006/table">
            <a:tbl>
              <a:tblPr>
                <a:noFill/>
                <a:tableStyleId>{A65CD984-DE6E-49D0-8671-4ED976E59DA2}</a:tableStyleId>
              </a:tblPr>
              <a:tblGrid>
                <a:gridCol w="1745400"/>
                <a:gridCol w="1745400"/>
                <a:gridCol w="1745400"/>
                <a:gridCol w="1745400"/>
              </a:tblGrid>
              <a:tr h="788375">
                <a:tc>
                  <a:txBody>
                    <a:bodyPr/>
                    <a:lstStyle/>
                    <a:p>
                      <a:pPr indent="0" lvl="0" marL="0" marR="0" rtl="0" algn="l">
                        <a:lnSpc>
                          <a:spcPct val="100000"/>
                        </a:lnSpc>
                        <a:spcBef>
                          <a:spcPts val="0"/>
                        </a:spcBef>
                        <a:spcAft>
                          <a:spcPts val="0"/>
                        </a:spcAft>
                        <a:buClr>
                          <a:srgbClr val="000000"/>
                        </a:buClr>
                        <a:buSzPts val="1400"/>
                        <a:buFont typeface="Arial"/>
                        <a:buNone/>
                      </a:pPr>
                      <a:r>
                        <a:t/>
                      </a:r>
                      <a:endParaRPr sz="1400" u="none" cap="none" strike="noStrike">
                        <a:solidFill>
                          <a:schemeClr val="dk1"/>
                        </a:solidFill>
                        <a:latin typeface="Raleway"/>
                        <a:ea typeface="Raleway"/>
                        <a:cs typeface="Raleway"/>
                        <a:sym typeface="Raleway"/>
                      </a:endParaRPr>
                    </a:p>
                  </a:txBody>
                  <a:tcPr marT="91425" marB="91425" marR="91425" marL="91425">
                    <a:lnL cap="flat" cmpd="sng" w="28575">
                      <a:solidFill>
                        <a:schemeClr val="accent6">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28575">
                      <a:solidFill>
                        <a:schemeClr val="accent6">
                          <a:alpha val="0"/>
                        </a:schemeClr>
                      </a:solidFill>
                      <a:prstDash val="solid"/>
                      <a:round/>
                      <a:headEnd len="sm" w="sm" type="none"/>
                      <a:tailEnd len="sm" w="sm" type="none"/>
                    </a:lnT>
                    <a:lnB cap="flat" cmpd="sng" w="38100">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400"/>
                        <a:buFont typeface="Arial"/>
                        <a:buNone/>
                      </a:pPr>
                      <a:r>
                        <a:rPr lang="en" sz="2400" u="none" cap="none" strike="noStrike">
                          <a:solidFill>
                            <a:schemeClr val="dk1"/>
                          </a:solidFill>
                          <a:latin typeface="Galada"/>
                          <a:ea typeface="Galada"/>
                          <a:cs typeface="Galada"/>
                          <a:sym typeface="Galada"/>
                        </a:rPr>
                        <a:t>Month 1</a:t>
                      </a:r>
                      <a:endParaRPr sz="2400" u="none" cap="none" strike="noStrike">
                        <a:solidFill>
                          <a:schemeClr val="dk1"/>
                        </a:solidFill>
                        <a:latin typeface="Galada"/>
                        <a:ea typeface="Galada"/>
                        <a:cs typeface="Galada"/>
                        <a:sym typeface="Galada"/>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lt2"/>
                    </a:solidFill>
                  </a:tcPr>
                </a:tc>
                <a:tc>
                  <a:txBody>
                    <a:bodyPr/>
                    <a:lstStyle/>
                    <a:p>
                      <a:pPr indent="0" lvl="0" marL="0" marR="0" rtl="0" algn="ctr">
                        <a:lnSpc>
                          <a:spcPct val="100000"/>
                        </a:lnSpc>
                        <a:spcBef>
                          <a:spcPts val="0"/>
                        </a:spcBef>
                        <a:spcAft>
                          <a:spcPts val="0"/>
                        </a:spcAft>
                        <a:buClr>
                          <a:srgbClr val="000000"/>
                        </a:buClr>
                        <a:buSzPts val="2400"/>
                        <a:buFont typeface="Arial"/>
                        <a:buNone/>
                      </a:pPr>
                      <a:r>
                        <a:rPr lang="en" sz="2400" u="none" cap="none" strike="noStrike">
                          <a:solidFill>
                            <a:schemeClr val="dk1"/>
                          </a:solidFill>
                          <a:latin typeface="Galada"/>
                          <a:ea typeface="Galada"/>
                          <a:cs typeface="Galada"/>
                          <a:sym typeface="Galada"/>
                        </a:rPr>
                        <a:t>Month 2</a:t>
                      </a:r>
                      <a:endParaRPr sz="2400" u="none" cap="none" strike="noStrike">
                        <a:solidFill>
                          <a:schemeClr val="dk1"/>
                        </a:solidFill>
                        <a:latin typeface="Galada"/>
                        <a:ea typeface="Galada"/>
                        <a:cs typeface="Galada"/>
                        <a:sym typeface="Galada"/>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lt2"/>
                    </a:solidFill>
                  </a:tcPr>
                </a:tc>
                <a:tc>
                  <a:txBody>
                    <a:bodyPr/>
                    <a:lstStyle/>
                    <a:p>
                      <a:pPr indent="0" lvl="0" marL="0" marR="0" rtl="0" algn="ctr">
                        <a:lnSpc>
                          <a:spcPct val="100000"/>
                        </a:lnSpc>
                        <a:spcBef>
                          <a:spcPts val="0"/>
                        </a:spcBef>
                        <a:spcAft>
                          <a:spcPts val="0"/>
                        </a:spcAft>
                        <a:buClr>
                          <a:srgbClr val="000000"/>
                        </a:buClr>
                        <a:buSzPts val="2400"/>
                        <a:buFont typeface="Arial"/>
                        <a:buNone/>
                      </a:pPr>
                      <a:r>
                        <a:rPr lang="en" sz="2400" u="none" cap="none" strike="noStrike">
                          <a:solidFill>
                            <a:schemeClr val="dk1"/>
                          </a:solidFill>
                          <a:latin typeface="Galada"/>
                          <a:ea typeface="Galada"/>
                          <a:cs typeface="Galada"/>
                          <a:sym typeface="Galada"/>
                        </a:rPr>
                        <a:t>Month 3</a:t>
                      </a:r>
                      <a:endParaRPr sz="2400" u="none" cap="none" strike="noStrike">
                        <a:solidFill>
                          <a:schemeClr val="dk1"/>
                        </a:solidFill>
                        <a:latin typeface="Galada"/>
                        <a:ea typeface="Galada"/>
                        <a:cs typeface="Galada"/>
                        <a:sym typeface="Galada"/>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solidFill>
                      <a:schemeClr val="lt2"/>
                    </a:solidFill>
                  </a:tcPr>
                </a:tc>
              </a:tr>
              <a:tr h="625775">
                <a:tc>
                  <a:txBody>
                    <a:bodyPr/>
                    <a:lstStyle/>
                    <a:p>
                      <a:pPr indent="0" lvl="0" marL="0" marR="0" rtl="0" algn="ctr">
                        <a:lnSpc>
                          <a:spcPct val="100000"/>
                        </a:lnSpc>
                        <a:spcBef>
                          <a:spcPts val="0"/>
                        </a:spcBef>
                        <a:spcAft>
                          <a:spcPts val="0"/>
                        </a:spcAft>
                        <a:buClr>
                          <a:srgbClr val="000000"/>
                        </a:buClr>
                        <a:buSzPts val="2400"/>
                        <a:buFont typeface="Arial"/>
                        <a:buNone/>
                      </a:pPr>
                      <a:r>
                        <a:rPr lang="en" sz="2400" u="none" cap="none" strike="noStrike">
                          <a:solidFill>
                            <a:schemeClr val="dk1"/>
                          </a:solidFill>
                          <a:latin typeface="Galada"/>
                          <a:ea typeface="Galada"/>
                          <a:cs typeface="Galada"/>
                          <a:sym typeface="Galada"/>
                        </a:rPr>
                        <a:t>Budget</a:t>
                      </a:r>
                      <a:endParaRPr sz="2400" u="none" cap="none" strike="noStrike">
                        <a:solidFill>
                          <a:schemeClr val="dk1"/>
                        </a:solidFill>
                        <a:latin typeface="Galada"/>
                        <a:ea typeface="Galada"/>
                        <a:cs typeface="Galada"/>
                        <a:sym typeface="Galada"/>
                      </a:endParaRPr>
                    </a:p>
                  </a:txBody>
                  <a:tcPr marT="91425" marB="91425" marR="91425" marL="91425" anchor="ctr">
                    <a:lnL cap="flat" cmpd="sng" w="38100">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38100">
                      <a:solidFill>
                        <a:schemeClr val="dk1">
                          <a:alpha val="0"/>
                        </a:schemeClr>
                      </a:solidFill>
                      <a:prstDash val="solid"/>
                      <a:round/>
                      <a:headEnd len="sm" w="sm" type="none"/>
                      <a:tailEnd len="sm" w="sm" type="none"/>
                    </a:lnT>
                    <a:lnB cap="flat" cmpd="sng" w="38100">
                      <a:solidFill>
                        <a:schemeClr val="dk1">
                          <a:alpha val="0"/>
                        </a:schemeClr>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dk1"/>
                          </a:solidFill>
                          <a:latin typeface="Dosis Medium"/>
                          <a:ea typeface="Dosis Medium"/>
                          <a:cs typeface="Dosis Medium"/>
                          <a:sym typeface="Dosis Medium"/>
                        </a:rPr>
                        <a:t>6,000,000</a:t>
                      </a:r>
                      <a:endParaRPr sz="1400" u="none" cap="none" strike="noStrike">
                        <a:solidFill>
                          <a:schemeClr val="dk1"/>
                        </a:solidFill>
                        <a:latin typeface="Dosis Medium"/>
                        <a:ea typeface="Dosis Medium"/>
                        <a:cs typeface="Dosis Medium"/>
                        <a:sym typeface="Dosis Medium"/>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dk1"/>
                          </a:solidFill>
                          <a:latin typeface="Dosis Medium"/>
                          <a:ea typeface="Dosis Medium"/>
                          <a:cs typeface="Dosis Medium"/>
                          <a:sym typeface="Dosis Medium"/>
                        </a:rPr>
                        <a:t>5,000,000</a:t>
                      </a:r>
                      <a:endParaRPr sz="1400" u="none" cap="none" strike="noStrike">
                        <a:solidFill>
                          <a:schemeClr val="dk1"/>
                        </a:solidFill>
                        <a:latin typeface="Dosis Medium"/>
                        <a:ea typeface="Dosis Medium"/>
                        <a:cs typeface="Dosis Medium"/>
                        <a:sym typeface="Dosis Medium"/>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dk1"/>
                          </a:solidFill>
                          <a:latin typeface="Dosis Medium"/>
                          <a:ea typeface="Dosis Medium"/>
                          <a:cs typeface="Dosis Medium"/>
                          <a:sym typeface="Dosis Medium"/>
                        </a:rPr>
                        <a:t>40,000</a:t>
                      </a:r>
                      <a:endParaRPr sz="1400" u="none" cap="none" strike="noStrike">
                        <a:solidFill>
                          <a:schemeClr val="dk1"/>
                        </a:solidFill>
                        <a:latin typeface="Dosis Medium"/>
                        <a:ea typeface="Dosis Medium"/>
                        <a:cs typeface="Dosis Medium"/>
                        <a:sym typeface="Dosis Medium"/>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625775">
                <a:tc>
                  <a:txBody>
                    <a:bodyPr/>
                    <a:lstStyle/>
                    <a:p>
                      <a:pPr indent="0" lvl="0" marL="0" marR="0" rtl="0" algn="ctr">
                        <a:lnSpc>
                          <a:spcPct val="100000"/>
                        </a:lnSpc>
                        <a:spcBef>
                          <a:spcPts val="0"/>
                        </a:spcBef>
                        <a:spcAft>
                          <a:spcPts val="0"/>
                        </a:spcAft>
                        <a:buClr>
                          <a:srgbClr val="000000"/>
                        </a:buClr>
                        <a:buSzPts val="2400"/>
                        <a:buFont typeface="Arial"/>
                        <a:buNone/>
                      </a:pPr>
                      <a:r>
                        <a:rPr lang="en" sz="2400" u="none" cap="none" strike="noStrike">
                          <a:solidFill>
                            <a:schemeClr val="dk1"/>
                          </a:solidFill>
                          <a:latin typeface="Galada"/>
                          <a:ea typeface="Galada"/>
                          <a:cs typeface="Galada"/>
                          <a:sym typeface="Galada"/>
                        </a:rPr>
                        <a:t>Filming</a:t>
                      </a:r>
                      <a:endParaRPr sz="2400" u="none" cap="none" strike="noStrike">
                        <a:solidFill>
                          <a:schemeClr val="dk1"/>
                        </a:solidFill>
                        <a:latin typeface="Galada"/>
                        <a:ea typeface="Galada"/>
                        <a:cs typeface="Galada"/>
                        <a:sym typeface="Galada"/>
                      </a:endParaRPr>
                    </a:p>
                  </a:txBody>
                  <a:tcPr marT="91425" marB="91425" marR="91425" marL="91425" anchor="ctr">
                    <a:lnL cap="flat" cmpd="sng" w="38100">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38100">
                      <a:solidFill>
                        <a:schemeClr val="dk1">
                          <a:alpha val="0"/>
                        </a:schemeClr>
                      </a:solidFill>
                      <a:prstDash val="solid"/>
                      <a:round/>
                      <a:headEnd len="sm" w="sm" type="none"/>
                      <a:tailEnd len="sm" w="sm" type="none"/>
                    </a:lnT>
                    <a:lnB cap="flat" cmpd="sng" w="38100">
                      <a:solidFill>
                        <a:schemeClr val="dk1">
                          <a:alpha val="0"/>
                        </a:schemeClr>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dk1"/>
                          </a:solidFill>
                          <a:latin typeface="Dosis Medium"/>
                          <a:ea typeface="Dosis Medium"/>
                          <a:cs typeface="Dosis Medium"/>
                          <a:sym typeface="Dosis Medium"/>
                        </a:rPr>
                        <a:t>100%</a:t>
                      </a:r>
                      <a:endParaRPr sz="1400" u="none" cap="none" strike="noStrike">
                        <a:solidFill>
                          <a:schemeClr val="dk1"/>
                        </a:solidFill>
                        <a:latin typeface="Dosis Medium"/>
                        <a:ea typeface="Dosis Medium"/>
                        <a:cs typeface="Dosis Medium"/>
                        <a:sym typeface="Dosis Medium"/>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dk1"/>
                          </a:solidFill>
                          <a:latin typeface="Dosis Medium"/>
                          <a:ea typeface="Dosis Medium"/>
                          <a:cs typeface="Dosis Medium"/>
                          <a:sym typeface="Dosis Medium"/>
                        </a:rPr>
                        <a:t>100% </a:t>
                      </a:r>
                      <a:endParaRPr sz="1400" u="none" cap="none" strike="noStrike">
                        <a:solidFill>
                          <a:schemeClr val="dk1"/>
                        </a:solidFill>
                        <a:latin typeface="Dosis Medium"/>
                        <a:ea typeface="Dosis Medium"/>
                        <a:cs typeface="Dosis Medium"/>
                        <a:sym typeface="Dosis Medium"/>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dk1"/>
                          </a:solidFill>
                          <a:latin typeface="Dosis Medium"/>
                          <a:ea typeface="Dosis Medium"/>
                          <a:cs typeface="Dosis Medium"/>
                          <a:sym typeface="Dosis Medium"/>
                        </a:rPr>
                        <a:t>10%</a:t>
                      </a:r>
                      <a:endParaRPr sz="1400" u="none" cap="none" strike="noStrike">
                        <a:solidFill>
                          <a:schemeClr val="dk1"/>
                        </a:solidFill>
                        <a:latin typeface="Dosis Medium"/>
                        <a:ea typeface="Dosis Medium"/>
                        <a:cs typeface="Dosis Medium"/>
                        <a:sym typeface="Dosis Medium"/>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587675">
                <a:tc>
                  <a:txBody>
                    <a:bodyPr/>
                    <a:lstStyle/>
                    <a:p>
                      <a:pPr indent="0" lvl="0" marL="0" marR="0" rtl="0" algn="ctr">
                        <a:lnSpc>
                          <a:spcPct val="100000"/>
                        </a:lnSpc>
                        <a:spcBef>
                          <a:spcPts val="0"/>
                        </a:spcBef>
                        <a:spcAft>
                          <a:spcPts val="0"/>
                        </a:spcAft>
                        <a:buClr>
                          <a:srgbClr val="000000"/>
                        </a:buClr>
                        <a:buSzPts val="2400"/>
                        <a:buFont typeface="Arial"/>
                        <a:buNone/>
                      </a:pPr>
                      <a:r>
                        <a:rPr lang="en" sz="2400" u="none" cap="none" strike="noStrike">
                          <a:solidFill>
                            <a:schemeClr val="dk1"/>
                          </a:solidFill>
                          <a:latin typeface="Galada"/>
                          <a:ea typeface="Galada"/>
                          <a:cs typeface="Galada"/>
                          <a:sym typeface="Galada"/>
                        </a:rPr>
                        <a:t>Editing</a:t>
                      </a:r>
                      <a:endParaRPr sz="2400" u="none" cap="none" strike="noStrike">
                        <a:solidFill>
                          <a:schemeClr val="dk1"/>
                        </a:solidFill>
                        <a:latin typeface="Galada"/>
                        <a:ea typeface="Galada"/>
                        <a:cs typeface="Galada"/>
                        <a:sym typeface="Galada"/>
                      </a:endParaRPr>
                    </a:p>
                  </a:txBody>
                  <a:tcPr marT="91425" marB="91425" marR="91425" marL="91425" anchor="ctr">
                    <a:lnL cap="flat" cmpd="sng" w="38100">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38100">
                      <a:solidFill>
                        <a:schemeClr val="dk1">
                          <a:alpha val="0"/>
                        </a:schemeClr>
                      </a:solidFill>
                      <a:prstDash val="solid"/>
                      <a:round/>
                      <a:headEnd len="sm" w="sm" type="none"/>
                      <a:tailEnd len="sm" w="sm" type="none"/>
                    </a:lnT>
                    <a:lnB cap="flat" cmpd="sng" w="38100">
                      <a:solidFill>
                        <a:schemeClr val="dk1">
                          <a:alpha val="0"/>
                        </a:schemeClr>
                      </a:solidFill>
                      <a:prstDash val="solid"/>
                      <a:round/>
                      <a:headEnd len="sm" w="sm" type="none"/>
                      <a:tailEnd len="sm" w="sm" type="none"/>
                    </a:lnB>
                    <a:solidFill>
                      <a:schemeClr val="accent1"/>
                    </a:solidFill>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dk1"/>
                          </a:solidFill>
                          <a:latin typeface="Dosis Medium"/>
                          <a:ea typeface="Dosis Medium"/>
                          <a:cs typeface="Dosis Medium"/>
                          <a:sym typeface="Dosis Medium"/>
                        </a:rPr>
                        <a:t>0</a:t>
                      </a:r>
                      <a:endParaRPr sz="1400" u="none" cap="none" strike="noStrike">
                        <a:solidFill>
                          <a:schemeClr val="dk1"/>
                        </a:solidFill>
                        <a:latin typeface="Dosis Medium"/>
                        <a:ea typeface="Dosis Medium"/>
                        <a:cs typeface="Dosis Medium"/>
                        <a:sym typeface="Dosis Medium"/>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dk1"/>
                          </a:solidFill>
                          <a:latin typeface="Dosis Medium"/>
                          <a:ea typeface="Dosis Medium"/>
                          <a:cs typeface="Dosis Medium"/>
                          <a:sym typeface="Dosis Medium"/>
                        </a:rPr>
                        <a:t>0</a:t>
                      </a:r>
                      <a:endParaRPr sz="1400" u="none" cap="none" strike="noStrike">
                        <a:solidFill>
                          <a:schemeClr val="dk1"/>
                        </a:solidFill>
                        <a:latin typeface="Dosis Medium"/>
                        <a:ea typeface="Dosis Medium"/>
                        <a:cs typeface="Dosis Medium"/>
                        <a:sym typeface="Dosis Medium"/>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rPr lang="en" sz="1400" u="none" cap="none" strike="noStrike">
                          <a:solidFill>
                            <a:schemeClr val="dk1"/>
                          </a:solidFill>
                          <a:latin typeface="Dosis Medium"/>
                          <a:ea typeface="Dosis Medium"/>
                          <a:cs typeface="Dosis Medium"/>
                          <a:sym typeface="Dosis Medium"/>
                        </a:rPr>
                        <a:t>90%</a:t>
                      </a:r>
                      <a:endParaRPr sz="1400" u="none" cap="none" strike="noStrike">
                        <a:solidFill>
                          <a:schemeClr val="dk1"/>
                        </a:solidFill>
                        <a:latin typeface="Dosis Medium"/>
                        <a:ea typeface="Dosis Medium"/>
                        <a:cs typeface="Dosis Medium"/>
                        <a:sym typeface="Dosis Medium"/>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bl>
          </a:graphicData>
        </a:graphic>
      </p:graphicFrame>
      <p:pic>
        <p:nvPicPr>
          <p:cNvPr id="22360" name="Google Shape;22360;p35"/>
          <p:cNvPicPr preferRelativeResize="0"/>
          <p:nvPr/>
        </p:nvPicPr>
        <p:blipFill rotWithShape="1">
          <a:blip r:embed="rId3">
            <a:alphaModFix/>
          </a:blip>
          <a:srcRect b="0" l="0" r="0" t="0"/>
          <a:stretch/>
        </p:blipFill>
        <p:spPr>
          <a:xfrm>
            <a:off x="7134732" y="4086341"/>
            <a:ext cx="2009268" cy="889208"/>
          </a:xfrm>
          <a:prstGeom prst="rect">
            <a:avLst/>
          </a:prstGeom>
          <a:noFill/>
          <a:ln>
            <a:noFill/>
          </a:ln>
        </p:spPr>
      </p:pic>
      <p:pic>
        <p:nvPicPr>
          <p:cNvPr id="22361" name="Google Shape;22361;p35"/>
          <p:cNvPicPr preferRelativeResize="0"/>
          <p:nvPr/>
        </p:nvPicPr>
        <p:blipFill rotWithShape="1">
          <a:blip r:embed="rId3">
            <a:alphaModFix/>
          </a:blip>
          <a:srcRect b="0" l="0" r="0" t="0"/>
          <a:stretch/>
        </p:blipFill>
        <p:spPr>
          <a:xfrm rot="10800000">
            <a:off x="569091" y="1369546"/>
            <a:ext cx="2009268" cy="889208"/>
          </a:xfrm>
          <a:prstGeom prst="rect">
            <a:avLst/>
          </a:prstGeom>
          <a:noFill/>
          <a:ln>
            <a:noFill/>
          </a:ln>
        </p:spPr>
      </p:pic>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65" name="Shape 22365"/>
        <p:cNvGrpSpPr/>
        <p:nvPr/>
      </p:nvGrpSpPr>
      <p:grpSpPr>
        <a:xfrm>
          <a:off x="0" y="0"/>
          <a:ext cx="0" cy="0"/>
          <a:chOff x="0" y="0"/>
          <a:chExt cx="0" cy="0"/>
        </a:xfrm>
      </p:grpSpPr>
      <p:sp>
        <p:nvSpPr>
          <p:cNvPr id="22366" name="Google Shape;22366;p36"/>
          <p:cNvSpPr txBox="1"/>
          <p:nvPr>
            <p:ph type="title"/>
          </p:nvPr>
        </p:nvSpPr>
        <p:spPr>
          <a:xfrm>
            <a:off x="720000" y="445025"/>
            <a:ext cx="7704000" cy="707400"/>
          </a:xfrm>
          <a:prstGeom prst="rect">
            <a:avLst/>
          </a:prstGeom>
          <a:noFill/>
          <a:ln>
            <a:noFill/>
          </a:ln>
          <a:effectLst>
            <a:outerShdw rotWithShape="0" algn="bl" dir="4260000" dist="19050">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solidFill>
                  <a:schemeClr val="lt2"/>
                </a:solidFill>
              </a:rPr>
              <a:t>Maybe You Need An Infographic</a:t>
            </a:r>
            <a:endParaRPr>
              <a:solidFill>
                <a:schemeClr val="lt2"/>
              </a:solidFill>
            </a:endParaRPr>
          </a:p>
        </p:txBody>
      </p:sp>
      <p:sp>
        <p:nvSpPr>
          <p:cNvPr id="22367" name="Google Shape;22367;p36"/>
          <p:cNvSpPr txBox="1"/>
          <p:nvPr>
            <p:ph idx="4294967295" type="title"/>
          </p:nvPr>
        </p:nvSpPr>
        <p:spPr>
          <a:xfrm>
            <a:off x="774213" y="1712064"/>
            <a:ext cx="23055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3500"/>
              <a:buNone/>
            </a:pPr>
            <a:r>
              <a:rPr lang="en" sz="2400">
                <a:solidFill>
                  <a:schemeClr val="lt2"/>
                </a:solidFill>
              </a:rPr>
              <a:t>Edition</a:t>
            </a:r>
            <a:endParaRPr sz="2400">
              <a:solidFill>
                <a:schemeClr val="lt2"/>
              </a:solidFill>
            </a:endParaRPr>
          </a:p>
        </p:txBody>
      </p:sp>
      <p:sp>
        <p:nvSpPr>
          <p:cNvPr id="22368" name="Google Shape;22368;p36"/>
          <p:cNvSpPr txBox="1"/>
          <p:nvPr>
            <p:ph idx="4294967295" type="subTitle"/>
          </p:nvPr>
        </p:nvSpPr>
        <p:spPr>
          <a:xfrm>
            <a:off x="774213" y="2128665"/>
            <a:ext cx="2305500" cy="5895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Mercury is the closest planet to the Sun</a:t>
            </a:r>
            <a:endParaRPr b="0" i="0" sz="1400" u="none" cap="none" strike="noStrike">
              <a:solidFill>
                <a:schemeClr val="dk1"/>
              </a:solidFill>
              <a:latin typeface="Dosis Medium"/>
              <a:ea typeface="Dosis Medium"/>
              <a:cs typeface="Dosis Medium"/>
              <a:sym typeface="Dosis Medium"/>
            </a:endParaRPr>
          </a:p>
          <a:p>
            <a:pPr indent="0" lvl="0" marL="0" marR="0" rtl="0" algn="r">
              <a:lnSpc>
                <a:spcPct val="100000"/>
              </a:lnSpc>
              <a:spcBef>
                <a:spcPts val="1600"/>
              </a:spcBef>
              <a:spcAft>
                <a:spcPts val="1600"/>
              </a:spcAft>
              <a:buClr>
                <a:schemeClr val="dk1"/>
              </a:buClr>
              <a:buSzPts val="1400"/>
              <a:buFont typeface="Dosis Medium"/>
              <a:buNone/>
            </a:pPr>
            <a:r>
              <a:t/>
            </a:r>
            <a:endParaRPr b="0" i="0" sz="1400" u="none" cap="none" strike="noStrike">
              <a:solidFill>
                <a:schemeClr val="dk1"/>
              </a:solidFill>
              <a:latin typeface="Dosis Medium"/>
              <a:ea typeface="Dosis Medium"/>
              <a:cs typeface="Dosis Medium"/>
              <a:sym typeface="Dosis Medium"/>
            </a:endParaRPr>
          </a:p>
        </p:txBody>
      </p:sp>
      <p:sp>
        <p:nvSpPr>
          <p:cNvPr id="22369" name="Google Shape;22369;p36"/>
          <p:cNvSpPr txBox="1"/>
          <p:nvPr>
            <p:ph idx="4294967295" type="title"/>
          </p:nvPr>
        </p:nvSpPr>
        <p:spPr>
          <a:xfrm>
            <a:off x="6064283" y="1712064"/>
            <a:ext cx="23055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sz="2400">
                <a:solidFill>
                  <a:schemeClr val="lt2"/>
                </a:solidFill>
              </a:rPr>
              <a:t>Filming</a:t>
            </a:r>
            <a:endParaRPr sz="2400">
              <a:solidFill>
                <a:schemeClr val="lt2"/>
              </a:solidFill>
            </a:endParaRPr>
          </a:p>
        </p:txBody>
      </p:sp>
      <p:sp>
        <p:nvSpPr>
          <p:cNvPr id="22370" name="Google Shape;22370;p36"/>
          <p:cNvSpPr txBox="1"/>
          <p:nvPr>
            <p:ph idx="4294967295" type="subTitle"/>
          </p:nvPr>
        </p:nvSpPr>
        <p:spPr>
          <a:xfrm>
            <a:off x="6064287" y="2128665"/>
            <a:ext cx="2305500" cy="589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Venus is the second planet from the Sun</a:t>
            </a:r>
            <a:endParaRPr b="0" i="0" sz="1400" u="none" cap="none" strike="noStrike">
              <a:solidFill>
                <a:schemeClr val="dk1"/>
              </a:solidFill>
              <a:latin typeface="Dosis Medium"/>
              <a:ea typeface="Dosis Medium"/>
              <a:cs typeface="Dosis Medium"/>
              <a:sym typeface="Dosis Medium"/>
            </a:endParaRPr>
          </a:p>
          <a:p>
            <a:pPr indent="0" lvl="0" marL="0" marR="0" rtl="0" algn="l">
              <a:lnSpc>
                <a:spcPct val="100000"/>
              </a:lnSpc>
              <a:spcBef>
                <a:spcPts val="1600"/>
              </a:spcBef>
              <a:spcAft>
                <a:spcPts val="1600"/>
              </a:spcAft>
              <a:buClr>
                <a:schemeClr val="dk1"/>
              </a:buClr>
              <a:buSzPts val="1400"/>
              <a:buFont typeface="Dosis Medium"/>
              <a:buNone/>
            </a:pPr>
            <a:r>
              <a:t/>
            </a:r>
            <a:endParaRPr b="0" i="0" sz="1400" u="none" cap="none" strike="noStrike">
              <a:solidFill>
                <a:schemeClr val="dk1"/>
              </a:solidFill>
              <a:latin typeface="Dosis Medium"/>
              <a:ea typeface="Dosis Medium"/>
              <a:cs typeface="Dosis Medium"/>
              <a:sym typeface="Dosis Medium"/>
            </a:endParaRPr>
          </a:p>
        </p:txBody>
      </p:sp>
      <p:sp>
        <p:nvSpPr>
          <p:cNvPr id="22371" name="Google Shape;22371;p36"/>
          <p:cNvSpPr txBox="1"/>
          <p:nvPr>
            <p:ph idx="4294967295" type="title"/>
          </p:nvPr>
        </p:nvSpPr>
        <p:spPr>
          <a:xfrm>
            <a:off x="774213" y="3174922"/>
            <a:ext cx="23055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3500"/>
              <a:buNone/>
            </a:pPr>
            <a:r>
              <a:rPr lang="en" sz="2400">
                <a:solidFill>
                  <a:schemeClr val="lt2"/>
                </a:solidFill>
              </a:rPr>
              <a:t>Produce</a:t>
            </a:r>
            <a:endParaRPr sz="2400">
              <a:solidFill>
                <a:schemeClr val="lt2"/>
              </a:solidFill>
            </a:endParaRPr>
          </a:p>
        </p:txBody>
      </p:sp>
      <p:sp>
        <p:nvSpPr>
          <p:cNvPr id="22372" name="Google Shape;22372;p36"/>
          <p:cNvSpPr txBox="1"/>
          <p:nvPr>
            <p:ph idx="4294967295" type="subTitle"/>
          </p:nvPr>
        </p:nvSpPr>
        <p:spPr>
          <a:xfrm>
            <a:off x="774213" y="3597374"/>
            <a:ext cx="2305500" cy="5895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160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Jupiter is the biggest planet in the entire Solar System</a:t>
            </a:r>
            <a:endParaRPr b="0" i="0" sz="1400" u="none" cap="none" strike="noStrike">
              <a:solidFill>
                <a:schemeClr val="dk1"/>
              </a:solidFill>
              <a:latin typeface="Dosis Medium"/>
              <a:ea typeface="Dosis Medium"/>
              <a:cs typeface="Dosis Medium"/>
              <a:sym typeface="Dosis Medium"/>
            </a:endParaRPr>
          </a:p>
        </p:txBody>
      </p:sp>
      <p:sp>
        <p:nvSpPr>
          <p:cNvPr id="22373" name="Google Shape;22373;p36"/>
          <p:cNvSpPr txBox="1"/>
          <p:nvPr>
            <p:ph idx="4294967295" type="title"/>
          </p:nvPr>
        </p:nvSpPr>
        <p:spPr>
          <a:xfrm>
            <a:off x="6064283" y="3174922"/>
            <a:ext cx="23055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sz="2400">
                <a:solidFill>
                  <a:schemeClr val="lt2"/>
                </a:solidFill>
              </a:rPr>
              <a:t>Sell it</a:t>
            </a:r>
            <a:endParaRPr sz="2400">
              <a:solidFill>
                <a:schemeClr val="lt2"/>
              </a:solidFill>
            </a:endParaRPr>
          </a:p>
        </p:txBody>
      </p:sp>
      <p:sp>
        <p:nvSpPr>
          <p:cNvPr id="22374" name="Google Shape;22374;p36"/>
          <p:cNvSpPr txBox="1"/>
          <p:nvPr>
            <p:ph idx="4294967295" type="subTitle"/>
          </p:nvPr>
        </p:nvSpPr>
        <p:spPr>
          <a:xfrm>
            <a:off x="6064287" y="3597374"/>
            <a:ext cx="2305500" cy="589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160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Saturn is composed of hydrogen and helium</a:t>
            </a:r>
            <a:endParaRPr b="0" i="0" sz="1400" u="none" cap="none" strike="noStrike">
              <a:solidFill>
                <a:schemeClr val="dk1"/>
              </a:solidFill>
              <a:latin typeface="Dosis Medium"/>
              <a:ea typeface="Dosis Medium"/>
              <a:cs typeface="Dosis Medium"/>
              <a:sym typeface="Dosis Medium"/>
            </a:endParaRPr>
          </a:p>
        </p:txBody>
      </p:sp>
      <p:sp>
        <p:nvSpPr>
          <p:cNvPr id="22375" name="Google Shape;22375;p36"/>
          <p:cNvSpPr/>
          <p:nvPr/>
        </p:nvSpPr>
        <p:spPr>
          <a:xfrm>
            <a:off x="3207013" y="1779486"/>
            <a:ext cx="963900" cy="9639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6" name="Google Shape;22376;p36"/>
          <p:cNvSpPr/>
          <p:nvPr/>
        </p:nvSpPr>
        <p:spPr>
          <a:xfrm>
            <a:off x="4895838" y="1779486"/>
            <a:ext cx="963900" cy="9639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7" name="Google Shape;22377;p36"/>
          <p:cNvSpPr/>
          <p:nvPr/>
        </p:nvSpPr>
        <p:spPr>
          <a:xfrm>
            <a:off x="3207013" y="3270886"/>
            <a:ext cx="963900" cy="9639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8" name="Google Shape;22378;p36"/>
          <p:cNvSpPr/>
          <p:nvPr/>
        </p:nvSpPr>
        <p:spPr>
          <a:xfrm>
            <a:off x="4895838" y="3270886"/>
            <a:ext cx="963900" cy="9639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2379" name="Google Shape;22379;p36"/>
          <p:cNvCxnSpPr>
            <a:stCxn id="22375" idx="6"/>
            <a:endCxn id="22376" idx="2"/>
          </p:cNvCxnSpPr>
          <p:nvPr/>
        </p:nvCxnSpPr>
        <p:spPr>
          <a:xfrm>
            <a:off x="4170913" y="2261436"/>
            <a:ext cx="724800" cy="0"/>
          </a:xfrm>
          <a:prstGeom prst="straightConnector1">
            <a:avLst/>
          </a:prstGeom>
          <a:noFill/>
          <a:ln cap="flat" cmpd="sng" w="28575">
            <a:solidFill>
              <a:schemeClr val="lt2"/>
            </a:solidFill>
            <a:prstDash val="solid"/>
            <a:round/>
            <a:headEnd len="sm" w="sm" type="none"/>
            <a:tailEnd len="sm" w="sm" type="none"/>
          </a:ln>
        </p:spPr>
      </p:cxnSp>
      <p:cxnSp>
        <p:nvCxnSpPr>
          <p:cNvPr id="22380" name="Google Shape;22380;p36"/>
          <p:cNvCxnSpPr>
            <a:stCxn id="22377" idx="6"/>
            <a:endCxn id="22378" idx="2"/>
          </p:cNvCxnSpPr>
          <p:nvPr/>
        </p:nvCxnSpPr>
        <p:spPr>
          <a:xfrm>
            <a:off x="4170913" y="3752836"/>
            <a:ext cx="724800" cy="0"/>
          </a:xfrm>
          <a:prstGeom prst="straightConnector1">
            <a:avLst/>
          </a:prstGeom>
          <a:noFill/>
          <a:ln cap="flat" cmpd="sng" w="28575">
            <a:solidFill>
              <a:schemeClr val="lt2"/>
            </a:solidFill>
            <a:prstDash val="solid"/>
            <a:round/>
            <a:headEnd len="sm" w="sm" type="none"/>
            <a:tailEnd len="sm" w="sm" type="none"/>
          </a:ln>
        </p:spPr>
      </p:cxnSp>
      <p:cxnSp>
        <p:nvCxnSpPr>
          <p:cNvPr id="22381" name="Google Shape;22381;p36"/>
          <p:cNvCxnSpPr>
            <a:stCxn id="22375" idx="4"/>
            <a:endCxn id="22377" idx="0"/>
          </p:cNvCxnSpPr>
          <p:nvPr/>
        </p:nvCxnSpPr>
        <p:spPr>
          <a:xfrm>
            <a:off x="3688963" y="2743386"/>
            <a:ext cx="0" cy="527400"/>
          </a:xfrm>
          <a:prstGeom prst="straightConnector1">
            <a:avLst/>
          </a:prstGeom>
          <a:noFill/>
          <a:ln cap="flat" cmpd="sng" w="28575">
            <a:solidFill>
              <a:schemeClr val="lt2"/>
            </a:solidFill>
            <a:prstDash val="solid"/>
            <a:round/>
            <a:headEnd len="sm" w="sm" type="none"/>
            <a:tailEnd len="sm" w="sm" type="none"/>
          </a:ln>
        </p:spPr>
      </p:cxnSp>
      <p:cxnSp>
        <p:nvCxnSpPr>
          <p:cNvPr id="22382" name="Google Shape;22382;p36"/>
          <p:cNvCxnSpPr>
            <a:stCxn id="22376" idx="4"/>
            <a:endCxn id="22378" idx="0"/>
          </p:cNvCxnSpPr>
          <p:nvPr/>
        </p:nvCxnSpPr>
        <p:spPr>
          <a:xfrm>
            <a:off x="5377788" y="2743386"/>
            <a:ext cx="0" cy="527400"/>
          </a:xfrm>
          <a:prstGeom prst="straightConnector1">
            <a:avLst/>
          </a:prstGeom>
          <a:noFill/>
          <a:ln cap="flat" cmpd="sng" w="28575">
            <a:solidFill>
              <a:schemeClr val="lt2"/>
            </a:solidFill>
            <a:prstDash val="solid"/>
            <a:round/>
            <a:headEnd len="sm" w="sm" type="none"/>
            <a:tailEnd len="sm" w="sm" type="none"/>
          </a:ln>
        </p:spPr>
      </p:cxnSp>
      <p:grpSp>
        <p:nvGrpSpPr>
          <p:cNvPr id="22383" name="Google Shape;22383;p36"/>
          <p:cNvGrpSpPr/>
          <p:nvPr/>
        </p:nvGrpSpPr>
        <p:grpSpPr>
          <a:xfrm>
            <a:off x="3326558" y="2099199"/>
            <a:ext cx="724810" cy="324474"/>
            <a:chOff x="4497111" y="4453500"/>
            <a:chExt cx="491730" cy="220162"/>
          </a:xfrm>
        </p:grpSpPr>
        <p:sp>
          <p:nvSpPr>
            <p:cNvPr id="22384" name="Google Shape;22384;p36"/>
            <p:cNvSpPr/>
            <p:nvPr/>
          </p:nvSpPr>
          <p:spPr>
            <a:xfrm>
              <a:off x="4497111" y="4453500"/>
              <a:ext cx="189278" cy="107855"/>
            </a:xfrm>
            <a:custGeom>
              <a:rect b="b" l="l" r="r" t="t"/>
              <a:pathLst>
                <a:path extrusionOk="0" h="3244" w="5693">
                  <a:moveTo>
                    <a:pt x="4604" y="1"/>
                  </a:moveTo>
                  <a:cubicBezTo>
                    <a:pt x="4362" y="1"/>
                    <a:pt x="4086" y="43"/>
                    <a:pt x="3785" y="151"/>
                  </a:cubicBezTo>
                  <a:cubicBezTo>
                    <a:pt x="2729" y="516"/>
                    <a:pt x="1" y="3236"/>
                    <a:pt x="1" y="3236"/>
                  </a:cubicBezTo>
                  <a:lnTo>
                    <a:pt x="1" y="3243"/>
                  </a:lnTo>
                  <a:lnTo>
                    <a:pt x="2250" y="3243"/>
                  </a:lnTo>
                  <a:cubicBezTo>
                    <a:pt x="2250" y="3243"/>
                    <a:pt x="3393" y="1637"/>
                    <a:pt x="3750" y="1237"/>
                  </a:cubicBezTo>
                  <a:cubicBezTo>
                    <a:pt x="4048" y="902"/>
                    <a:pt x="4527" y="633"/>
                    <a:pt x="4884" y="633"/>
                  </a:cubicBezTo>
                  <a:cubicBezTo>
                    <a:pt x="4954" y="633"/>
                    <a:pt x="5019" y="643"/>
                    <a:pt x="5078" y="666"/>
                  </a:cubicBezTo>
                  <a:cubicBezTo>
                    <a:pt x="5166" y="698"/>
                    <a:pt x="5249" y="713"/>
                    <a:pt x="5322" y="713"/>
                  </a:cubicBezTo>
                  <a:cubicBezTo>
                    <a:pt x="5551" y="713"/>
                    <a:pt x="5692" y="572"/>
                    <a:pt x="5649" y="416"/>
                  </a:cubicBezTo>
                  <a:cubicBezTo>
                    <a:pt x="5603" y="263"/>
                    <a:pt x="5208" y="1"/>
                    <a:pt x="4604"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5" name="Google Shape;22385;p36"/>
            <p:cNvSpPr/>
            <p:nvPr/>
          </p:nvSpPr>
          <p:spPr>
            <a:xfrm>
              <a:off x="4507816" y="4522154"/>
              <a:ext cx="91896" cy="38966"/>
            </a:xfrm>
            <a:custGeom>
              <a:rect b="b" l="l" r="r" t="t"/>
              <a:pathLst>
                <a:path extrusionOk="0" h="1172" w="2764">
                  <a:moveTo>
                    <a:pt x="2764" y="0"/>
                  </a:moveTo>
                  <a:lnTo>
                    <a:pt x="0" y="1107"/>
                  </a:lnTo>
                  <a:lnTo>
                    <a:pt x="386" y="1171"/>
                  </a:lnTo>
                  <a:lnTo>
                    <a:pt x="1921" y="1171"/>
                  </a:lnTo>
                  <a:cubicBezTo>
                    <a:pt x="1921" y="1171"/>
                    <a:pt x="2349" y="564"/>
                    <a:pt x="2764"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6" name="Google Shape;22386;p36"/>
            <p:cNvSpPr/>
            <p:nvPr/>
          </p:nvSpPr>
          <p:spPr>
            <a:xfrm>
              <a:off x="4799553" y="4453500"/>
              <a:ext cx="189278" cy="107855"/>
            </a:xfrm>
            <a:custGeom>
              <a:rect b="b" l="l" r="r" t="t"/>
              <a:pathLst>
                <a:path extrusionOk="0" h="3244" w="5693">
                  <a:moveTo>
                    <a:pt x="1089" y="1"/>
                  </a:moveTo>
                  <a:cubicBezTo>
                    <a:pt x="485" y="1"/>
                    <a:pt x="90" y="263"/>
                    <a:pt x="44" y="416"/>
                  </a:cubicBezTo>
                  <a:cubicBezTo>
                    <a:pt x="1" y="572"/>
                    <a:pt x="142" y="713"/>
                    <a:pt x="371" y="713"/>
                  </a:cubicBezTo>
                  <a:cubicBezTo>
                    <a:pt x="444" y="713"/>
                    <a:pt x="527" y="698"/>
                    <a:pt x="615" y="666"/>
                  </a:cubicBezTo>
                  <a:cubicBezTo>
                    <a:pt x="674" y="643"/>
                    <a:pt x="739" y="633"/>
                    <a:pt x="809" y="633"/>
                  </a:cubicBezTo>
                  <a:cubicBezTo>
                    <a:pt x="1167" y="633"/>
                    <a:pt x="1645" y="902"/>
                    <a:pt x="1944" y="1237"/>
                  </a:cubicBezTo>
                  <a:cubicBezTo>
                    <a:pt x="2301" y="1637"/>
                    <a:pt x="3443" y="3243"/>
                    <a:pt x="3443" y="3243"/>
                  </a:cubicBezTo>
                  <a:lnTo>
                    <a:pt x="5692" y="3243"/>
                  </a:lnTo>
                  <a:lnTo>
                    <a:pt x="5692" y="3236"/>
                  </a:lnTo>
                  <a:cubicBezTo>
                    <a:pt x="5692" y="3236"/>
                    <a:pt x="2965" y="516"/>
                    <a:pt x="1908" y="151"/>
                  </a:cubicBezTo>
                  <a:cubicBezTo>
                    <a:pt x="1607" y="43"/>
                    <a:pt x="1331" y="1"/>
                    <a:pt x="108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7" name="Google Shape;22387;p36"/>
            <p:cNvSpPr/>
            <p:nvPr/>
          </p:nvSpPr>
          <p:spPr>
            <a:xfrm>
              <a:off x="4886227" y="4522154"/>
              <a:ext cx="91929" cy="38966"/>
            </a:xfrm>
            <a:custGeom>
              <a:rect b="b" l="l" r="r" t="t"/>
              <a:pathLst>
                <a:path extrusionOk="0" h="1172" w="2765">
                  <a:moveTo>
                    <a:pt x="1" y="0"/>
                  </a:moveTo>
                  <a:lnTo>
                    <a:pt x="1" y="0"/>
                  </a:lnTo>
                  <a:cubicBezTo>
                    <a:pt x="415" y="564"/>
                    <a:pt x="843" y="1171"/>
                    <a:pt x="843" y="1171"/>
                  </a:cubicBezTo>
                  <a:lnTo>
                    <a:pt x="2379" y="1171"/>
                  </a:lnTo>
                  <a:lnTo>
                    <a:pt x="2764" y="1107"/>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8" name="Google Shape;22388;p36"/>
            <p:cNvSpPr/>
            <p:nvPr/>
          </p:nvSpPr>
          <p:spPr>
            <a:xfrm>
              <a:off x="4497343" y="4551943"/>
              <a:ext cx="491498" cy="121719"/>
            </a:xfrm>
            <a:custGeom>
              <a:rect b="b" l="l" r="r" t="t"/>
              <a:pathLst>
                <a:path extrusionOk="0" h="3661" w="14783">
                  <a:moveTo>
                    <a:pt x="4296" y="0"/>
                  </a:moveTo>
                  <a:cubicBezTo>
                    <a:pt x="2708" y="0"/>
                    <a:pt x="658" y="92"/>
                    <a:pt x="1" y="275"/>
                  </a:cubicBezTo>
                  <a:cubicBezTo>
                    <a:pt x="1" y="275"/>
                    <a:pt x="37" y="768"/>
                    <a:pt x="186" y="1418"/>
                  </a:cubicBezTo>
                  <a:cubicBezTo>
                    <a:pt x="344" y="2060"/>
                    <a:pt x="644" y="3660"/>
                    <a:pt x="3421" y="3660"/>
                  </a:cubicBezTo>
                  <a:cubicBezTo>
                    <a:pt x="6199" y="3660"/>
                    <a:pt x="6185" y="1775"/>
                    <a:pt x="6570" y="1603"/>
                  </a:cubicBezTo>
                  <a:cubicBezTo>
                    <a:pt x="6956" y="1439"/>
                    <a:pt x="7163" y="1375"/>
                    <a:pt x="7392" y="1375"/>
                  </a:cubicBezTo>
                  <a:cubicBezTo>
                    <a:pt x="7627" y="1375"/>
                    <a:pt x="7827" y="1425"/>
                    <a:pt x="8213" y="1603"/>
                  </a:cubicBezTo>
                  <a:cubicBezTo>
                    <a:pt x="8598" y="1782"/>
                    <a:pt x="8584" y="3660"/>
                    <a:pt x="11362" y="3660"/>
                  </a:cubicBezTo>
                  <a:cubicBezTo>
                    <a:pt x="14140" y="3660"/>
                    <a:pt x="14447" y="2060"/>
                    <a:pt x="14597" y="1418"/>
                  </a:cubicBezTo>
                  <a:cubicBezTo>
                    <a:pt x="14747" y="775"/>
                    <a:pt x="14782" y="275"/>
                    <a:pt x="14782" y="275"/>
                  </a:cubicBezTo>
                  <a:cubicBezTo>
                    <a:pt x="14121" y="95"/>
                    <a:pt x="12048" y="2"/>
                    <a:pt x="10454" y="2"/>
                  </a:cubicBezTo>
                  <a:cubicBezTo>
                    <a:pt x="9400" y="2"/>
                    <a:pt x="8555" y="43"/>
                    <a:pt x="8470" y="125"/>
                  </a:cubicBezTo>
                  <a:cubicBezTo>
                    <a:pt x="8337" y="259"/>
                    <a:pt x="7902" y="281"/>
                    <a:pt x="7627" y="281"/>
                  </a:cubicBezTo>
                  <a:cubicBezTo>
                    <a:pt x="7489" y="281"/>
                    <a:pt x="7392" y="275"/>
                    <a:pt x="7392" y="275"/>
                  </a:cubicBezTo>
                  <a:cubicBezTo>
                    <a:pt x="7392" y="275"/>
                    <a:pt x="7282" y="282"/>
                    <a:pt x="7130" y="282"/>
                  </a:cubicBezTo>
                  <a:cubicBezTo>
                    <a:pt x="6856" y="282"/>
                    <a:pt x="6447" y="259"/>
                    <a:pt x="6313" y="125"/>
                  </a:cubicBezTo>
                  <a:cubicBezTo>
                    <a:pt x="6230" y="42"/>
                    <a:pt x="5368" y="0"/>
                    <a:pt x="4296"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9" name="Google Shape;22389;p36"/>
            <p:cNvSpPr/>
            <p:nvPr/>
          </p:nvSpPr>
          <p:spPr>
            <a:xfrm>
              <a:off x="4524406" y="4574883"/>
              <a:ext cx="171225" cy="76403"/>
            </a:xfrm>
            <a:custGeom>
              <a:rect b="b" l="l" r="r" t="t"/>
              <a:pathLst>
                <a:path extrusionOk="0" h="2298" w="5150">
                  <a:moveTo>
                    <a:pt x="3622" y="1"/>
                  </a:moveTo>
                  <a:cubicBezTo>
                    <a:pt x="2496" y="1"/>
                    <a:pt x="992" y="91"/>
                    <a:pt x="1" y="199"/>
                  </a:cubicBezTo>
                  <a:cubicBezTo>
                    <a:pt x="1" y="199"/>
                    <a:pt x="277" y="2298"/>
                    <a:pt x="2407" y="2298"/>
                  </a:cubicBezTo>
                  <a:cubicBezTo>
                    <a:pt x="2472" y="2298"/>
                    <a:pt x="2539" y="2296"/>
                    <a:pt x="2607" y="2292"/>
                  </a:cubicBezTo>
                  <a:cubicBezTo>
                    <a:pt x="4921" y="2156"/>
                    <a:pt x="5149" y="521"/>
                    <a:pt x="5149" y="199"/>
                  </a:cubicBezTo>
                  <a:cubicBezTo>
                    <a:pt x="5149" y="55"/>
                    <a:pt x="4500" y="1"/>
                    <a:pt x="362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0" name="Google Shape;22390;p36"/>
            <p:cNvSpPr/>
            <p:nvPr/>
          </p:nvSpPr>
          <p:spPr>
            <a:xfrm>
              <a:off x="4790543" y="4574883"/>
              <a:ext cx="171225" cy="76403"/>
            </a:xfrm>
            <a:custGeom>
              <a:rect b="b" l="l" r="r" t="t"/>
              <a:pathLst>
                <a:path extrusionOk="0" h="2298" w="5150">
                  <a:moveTo>
                    <a:pt x="1526" y="1"/>
                  </a:moveTo>
                  <a:cubicBezTo>
                    <a:pt x="649" y="1"/>
                    <a:pt x="1" y="55"/>
                    <a:pt x="1" y="199"/>
                  </a:cubicBezTo>
                  <a:cubicBezTo>
                    <a:pt x="1" y="521"/>
                    <a:pt x="236" y="2156"/>
                    <a:pt x="2543" y="2292"/>
                  </a:cubicBezTo>
                  <a:cubicBezTo>
                    <a:pt x="2611" y="2296"/>
                    <a:pt x="2678" y="2298"/>
                    <a:pt x="2743" y="2298"/>
                  </a:cubicBezTo>
                  <a:cubicBezTo>
                    <a:pt x="4874" y="2298"/>
                    <a:pt x="5149" y="199"/>
                    <a:pt x="5149" y="199"/>
                  </a:cubicBezTo>
                  <a:cubicBezTo>
                    <a:pt x="4154" y="91"/>
                    <a:pt x="2651" y="1"/>
                    <a:pt x="1526"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1" name="Google Shape;22391;p36"/>
            <p:cNvSpPr/>
            <p:nvPr/>
          </p:nvSpPr>
          <p:spPr>
            <a:xfrm>
              <a:off x="4543423" y="4554204"/>
              <a:ext cx="57252" cy="118029"/>
            </a:xfrm>
            <a:custGeom>
              <a:rect b="b" l="l" r="r" t="t"/>
              <a:pathLst>
                <a:path extrusionOk="0" h="3550" w="1722">
                  <a:moveTo>
                    <a:pt x="943" y="0"/>
                  </a:moveTo>
                  <a:lnTo>
                    <a:pt x="0" y="3549"/>
                  </a:lnTo>
                  <a:lnTo>
                    <a:pt x="764" y="3549"/>
                  </a:lnTo>
                  <a:lnTo>
                    <a:pt x="1721"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2" name="Google Shape;22392;p36"/>
            <p:cNvSpPr/>
            <p:nvPr/>
          </p:nvSpPr>
          <p:spPr>
            <a:xfrm>
              <a:off x="4585180" y="4554204"/>
              <a:ext cx="42557" cy="118029"/>
            </a:xfrm>
            <a:custGeom>
              <a:rect b="b" l="l" r="r" t="t"/>
              <a:pathLst>
                <a:path extrusionOk="0" h="3550" w="1280">
                  <a:moveTo>
                    <a:pt x="958" y="0"/>
                  </a:moveTo>
                  <a:lnTo>
                    <a:pt x="1" y="3549"/>
                  </a:lnTo>
                  <a:lnTo>
                    <a:pt x="329" y="3549"/>
                  </a:lnTo>
                  <a:lnTo>
                    <a:pt x="1279"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3" name="Google Shape;22393;p36"/>
            <p:cNvSpPr/>
            <p:nvPr/>
          </p:nvSpPr>
          <p:spPr>
            <a:xfrm>
              <a:off x="4636014" y="4554204"/>
              <a:ext cx="42058" cy="118029"/>
            </a:xfrm>
            <a:custGeom>
              <a:rect b="b" l="l" r="r" t="t"/>
              <a:pathLst>
                <a:path extrusionOk="0" h="3550" w="1265">
                  <a:moveTo>
                    <a:pt x="943" y="0"/>
                  </a:moveTo>
                  <a:lnTo>
                    <a:pt x="0" y="3549"/>
                  </a:lnTo>
                  <a:lnTo>
                    <a:pt x="321" y="3549"/>
                  </a:lnTo>
                  <a:lnTo>
                    <a:pt x="1264"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4" name="Google Shape;22394;p36"/>
            <p:cNvSpPr/>
            <p:nvPr/>
          </p:nvSpPr>
          <p:spPr>
            <a:xfrm>
              <a:off x="4804806" y="4554204"/>
              <a:ext cx="57252" cy="118029"/>
            </a:xfrm>
            <a:custGeom>
              <a:rect b="b" l="l" r="r" t="t"/>
              <a:pathLst>
                <a:path extrusionOk="0" h="3550" w="1722">
                  <a:moveTo>
                    <a:pt x="950" y="0"/>
                  </a:moveTo>
                  <a:lnTo>
                    <a:pt x="0" y="3549"/>
                  </a:lnTo>
                  <a:lnTo>
                    <a:pt x="779" y="3549"/>
                  </a:lnTo>
                  <a:lnTo>
                    <a:pt x="1721"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5" name="Google Shape;22395;p36"/>
            <p:cNvSpPr/>
            <p:nvPr/>
          </p:nvSpPr>
          <p:spPr>
            <a:xfrm>
              <a:off x="4847062" y="4554204"/>
              <a:ext cx="42291" cy="118029"/>
            </a:xfrm>
            <a:custGeom>
              <a:rect b="b" l="l" r="r" t="t"/>
              <a:pathLst>
                <a:path extrusionOk="0" h="3550" w="1272">
                  <a:moveTo>
                    <a:pt x="943" y="0"/>
                  </a:moveTo>
                  <a:lnTo>
                    <a:pt x="0" y="3549"/>
                  </a:lnTo>
                  <a:lnTo>
                    <a:pt x="322" y="3549"/>
                  </a:lnTo>
                  <a:lnTo>
                    <a:pt x="1271"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6" name="Google Shape;22396;p36"/>
            <p:cNvSpPr/>
            <p:nvPr/>
          </p:nvSpPr>
          <p:spPr>
            <a:xfrm>
              <a:off x="4897397" y="4554204"/>
              <a:ext cx="42524" cy="118029"/>
            </a:xfrm>
            <a:custGeom>
              <a:rect b="b" l="l" r="r" t="t"/>
              <a:pathLst>
                <a:path extrusionOk="0" h="3550" w="1279">
                  <a:moveTo>
                    <a:pt x="950" y="0"/>
                  </a:moveTo>
                  <a:lnTo>
                    <a:pt x="0" y="3549"/>
                  </a:lnTo>
                  <a:lnTo>
                    <a:pt x="322" y="3549"/>
                  </a:lnTo>
                  <a:lnTo>
                    <a:pt x="1278"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7" name="Google Shape;22397;p36"/>
            <p:cNvSpPr/>
            <p:nvPr/>
          </p:nvSpPr>
          <p:spPr>
            <a:xfrm>
              <a:off x="4712448" y="4584591"/>
              <a:ext cx="61275" cy="24005"/>
            </a:xfrm>
            <a:custGeom>
              <a:rect b="b" l="l" r="r" t="t"/>
              <a:pathLst>
                <a:path extrusionOk="0" h="722" w="1843">
                  <a:moveTo>
                    <a:pt x="922" y="0"/>
                  </a:moveTo>
                  <a:cubicBezTo>
                    <a:pt x="529" y="0"/>
                    <a:pt x="308" y="193"/>
                    <a:pt x="0" y="721"/>
                  </a:cubicBezTo>
                  <a:cubicBezTo>
                    <a:pt x="36" y="679"/>
                    <a:pt x="65" y="650"/>
                    <a:pt x="100" y="636"/>
                  </a:cubicBezTo>
                  <a:cubicBezTo>
                    <a:pt x="486" y="464"/>
                    <a:pt x="686" y="400"/>
                    <a:pt x="922" y="400"/>
                  </a:cubicBezTo>
                  <a:cubicBezTo>
                    <a:pt x="1150" y="400"/>
                    <a:pt x="1357" y="457"/>
                    <a:pt x="1743" y="636"/>
                  </a:cubicBezTo>
                  <a:cubicBezTo>
                    <a:pt x="1779" y="650"/>
                    <a:pt x="1814" y="679"/>
                    <a:pt x="1843" y="721"/>
                  </a:cubicBezTo>
                  <a:cubicBezTo>
                    <a:pt x="1536" y="193"/>
                    <a:pt x="1314" y="0"/>
                    <a:pt x="922"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398" name="Google Shape;22398;p36"/>
          <p:cNvGrpSpPr/>
          <p:nvPr/>
        </p:nvGrpSpPr>
        <p:grpSpPr>
          <a:xfrm>
            <a:off x="3389459" y="3508226"/>
            <a:ext cx="599006" cy="489193"/>
            <a:chOff x="6995333" y="1991109"/>
            <a:chExt cx="497637" cy="406374"/>
          </a:xfrm>
        </p:grpSpPr>
        <p:sp>
          <p:nvSpPr>
            <p:cNvPr id="22399" name="Google Shape;22399;p36"/>
            <p:cNvSpPr/>
            <p:nvPr/>
          </p:nvSpPr>
          <p:spPr>
            <a:xfrm>
              <a:off x="7007202" y="2001681"/>
              <a:ext cx="473677" cy="383211"/>
            </a:xfrm>
            <a:custGeom>
              <a:rect b="b" l="l" r="r" t="t"/>
              <a:pathLst>
                <a:path extrusionOk="0" h="11526" w="14247">
                  <a:moveTo>
                    <a:pt x="10233" y="1"/>
                  </a:moveTo>
                  <a:lnTo>
                    <a:pt x="0" y="8641"/>
                  </a:lnTo>
                  <a:lnTo>
                    <a:pt x="1642" y="11526"/>
                  </a:lnTo>
                  <a:lnTo>
                    <a:pt x="14246" y="7063"/>
                  </a:lnTo>
                  <a:lnTo>
                    <a:pt x="10233"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0" name="Google Shape;22400;p36"/>
            <p:cNvSpPr/>
            <p:nvPr/>
          </p:nvSpPr>
          <p:spPr>
            <a:xfrm>
              <a:off x="7143213" y="2305321"/>
              <a:ext cx="148916" cy="92162"/>
            </a:xfrm>
            <a:custGeom>
              <a:rect b="b" l="l" r="r" t="t"/>
              <a:pathLst>
                <a:path extrusionOk="0" h="2772" w="4479">
                  <a:moveTo>
                    <a:pt x="4071" y="1"/>
                  </a:moveTo>
                  <a:lnTo>
                    <a:pt x="3571" y="186"/>
                  </a:lnTo>
                  <a:lnTo>
                    <a:pt x="3807" y="858"/>
                  </a:lnTo>
                  <a:cubicBezTo>
                    <a:pt x="3878" y="1050"/>
                    <a:pt x="3785" y="1265"/>
                    <a:pt x="3586" y="1336"/>
                  </a:cubicBezTo>
                  <a:lnTo>
                    <a:pt x="1222" y="2193"/>
                  </a:lnTo>
                  <a:cubicBezTo>
                    <a:pt x="1178" y="2210"/>
                    <a:pt x="1130" y="2219"/>
                    <a:pt x="1083" y="2219"/>
                  </a:cubicBezTo>
                  <a:cubicBezTo>
                    <a:pt x="1032" y="2219"/>
                    <a:pt x="981" y="2208"/>
                    <a:pt x="936" y="2186"/>
                  </a:cubicBezTo>
                  <a:cubicBezTo>
                    <a:pt x="843" y="2143"/>
                    <a:pt x="772" y="2064"/>
                    <a:pt x="736" y="1972"/>
                  </a:cubicBezTo>
                  <a:lnTo>
                    <a:pt x="501" y="1300"/>
                  </a:lnTo>
                  <a:lnTo>
                    <a:pt x="1" y="1493"/>
                  </a:lnTo>
                  <a:lnTo>
                    <a:pt x="236" y="2164"/>
                  </a:lnTo>
                  <a:cubicBezTo>
                    <a:pt x="322" y="2393"/>
                    <a:pt x="486" y="2571"/>
                    <a:pt x="715" y="2679"/>
                  </a:cubicBezTo>
                  <a:cubicBezTo>
                    <a:pt x="836" y="2743"/>
                    <a:pt x="965" y="2771"/>
                    <a:pt x="1093" y="2771"/>
                  </a:cubicBezTo>
                  <a:cubicBezTo>
                    <a:pt x="1200" y="2771"/>
                    <a:pt x="1308" y="2750"/>
                    <a:pt x="1400" y="2700"/>
                  </a:cubicBezTo>
                  <a:lnTo>
                    <a:pt x="3764" y="1836"/>
                  </a:lnTo>
                  <a:cubicBezTo>
                    <a:pt x="4235" y="1672"/>
                    <a:pt x="4478" y="1143"/>
                    <a:pt x="4307" y="672"/>
                  </a:cubicBezTo>
                  <a:lnTo>
                    <a:pt x="4071"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1" name="Google Shape;22401;p36"/>
            <p:cNvSpPr/>
            <p:nvPr/>
          </p:nvSpPr>
          <p:spPr>
            <a:xfrm>
              <a:off x="7335510" y="1991109"/>
              <a:ext cx="157460" cy="255873"/>
            </a:xfrm>
            <a:custGeom>
              <a:rect b="b" l="l" r="r" t="t"/>
              <a:pathLst>
                <a:path extrusionOk="0" h="7696" w="4736">
                  <a:moveTo>
                    <a:pt x="355" y="0"/>
                  </a:moveTo>
                  <a:cubicBezTo>
                    <a:pt x="304" y="0"/>
                    <a:pt x="251" y="13"/>
                    <a:pt x="201" y="40"/>
                  </a:cubicBezTo>
                  <a:cubicBezTo>
                    <a:pt x="51" y="133"/>
                    <a:pt x="1" y="319"/>
                    <a:pt x="87" y="469"/>
                  </a:cubicBezTo>
                  <a:lnTo>
                    <a:pt x="4107" y="7531"/>
                  </a:lnTo>
                  <a:cubicBezTo>
                    <a:pt x="4157" y="7638"/>
                    <a:pt x="4264" y="7695"/>
                    <a:pt x="4371" y="7695"/>
                  </a:cubicBezTo>
                  <a:cubicBezTo>
                    <a:pt x="4428" y="7695"/>
                    <a:pt x="4478" y="7674"/>
                    <a:pt x="4535" y="7652"/>
                  </a:cubicBezTo>
                  <a:cubicBezTo>
                    <a:pt x="4685" y="7559"/>
                    <a:pt x="4735" y="7374"/>
                    <a:pt x="4650" y="7224"/>
                  </a:cubicBezTo>
                  <a:lnTo>
                    <a:pt x="629" y="161"/>
                  </a:lnTo>
                  <a:cubicBezTo>
                    <a:pt x="571" y="59"/>
                    <a:pt x="466" y="0"/>
                    <a:pt x="355"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2" name="Google Shape;22402;p36"/>
            <p:cNvSpPr/>
            <p:nvPr/>
          </p:nvSpPr>
          <p:spPr>
            <a:xfrm>
              <a:off x="6995333" y="2278358"/>
              <a:ext cx="78597" cy="116998"/>
            </a:xfrm>
            <a:custGeom>
              <a:rect b="b" l="l" r="r" t="t"/>
              <a:pathLst>
                <a:path extrusionOk="0" h="3519" w="2364">
                  <a:moveTo>
                    <a:pt x="357" y="1"/>
                  </a:moveTo>
                  <a:cubicBezTo>
                    <a:pt x="306" y="1"/>
                    <a:pt x="255" y="13"/>
                    <a:pt x="207" y="41"/>
                  </a:cubicBezTo>
                  <a:cubicBezTo>
                    <a:pt x="57" y="133"/>
                    <a:pt x="0" y="319"/>
                    <a:pt x="93" y="476"/>
                  </a:cubicBezTo>
                  <a:lnTo>
                    <a:pt x="1735" y="3354"/>
                  </a:lnTo>
                  <a:cubicBezTo>
                    <a:pt x="1785" y="3461"/>
                    <a:pt x="1892" y="3518"/>
                    <a:pt x="1999" y="3518"/>
                  </a:cubicBezTo>
                  <a:cubicBezTo>
                    <a:pt x="2057" y="3518"/>
                    <a:pt x="2099" y="3497"/>
                    <a:pt x="2164" y="3475"/>
                  </a:cubicBezTo>
                  <a:cubicBezTo>
                    <a:pt x="2314" y="3382"/>
                    <a:pt x="2364" y="3197"/>
                    <a:pt x="2278" y="3047"/>
                  </a:cubicBezTo>
                  <a:lnTo>
                    <a:pt x="636" y="162"/>
                  </a:lnTo>
                  <a:cubicBezTo>
                    <a:pt x="572" y="60"/>
                    <a:pt x="466" y="1"/>
                    <a:pt x="357"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3" name="Google Shape;22403;p36"/>
            <p:cNvSpPr/>
            <p:nvPr/>
          </p:nvSpPr>
          <p:spPr>
            <a:xfrm>
              <a:off x="7044239" y="2248835"/>
              <a:ext cx="77666" cy="120855"/>
            </a:xfrm>
            <a:custGeom>
              <a:rect b="b" l="l" r="r" t="t"/>
              <a:pathLst>
                <a:path extrusionOk="0" h="3635" w="2336">
                  <a:moveTo>
                    <a:pt x="393" y="0"/>
                  </a:moveTo>
                  <a:lnTo>
                    <a:pt x="0" y="222"/>
                  </a:lnTo>
                  <a:lnTo>
                    <a:pt x="1942" y="3635"/>
                  </a:lnTo>
                  <a:lnTo>
                    <a:pt x="2335" y="3414"/>
                  </a:lnTo>
                  <a:lnTo>
                    <a:pt x="393"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4" name="Google Shape;22404;p36"/>
            <p:cNvSpPr/>
            <p:nvPr/>
          </p:nvSpPr>
          <p:spPr>
            <a:xfrm>
              <a:off x="7029278" y="2034429"/>
              <a:ext cx="338593" cy="275456"/>
            </a:xfrm>
            <a:custGeom>
              <a:rect b="b" l="l" r="r" t="t"/>
              <a:pathLst>
                <a:path extrusionOk="0" h="8285" w="10184">
                  <a:moveTo>
                    <a:pt x="10126" y="1"/>
                  </a:moveTo>
                  <a:lnTo>
                    <a:pt x="0" y="8220"/>
                  </a:lnTo>
                  <a:lnTo>
                    <a:pt x="57" y="8284"/>
                  </a:lnTo>
                  <a:lnTo>
                    <a:pt x="10183" y="72"/>
                  </a:lnTo>
                  <a:lnTo>
                    <a:pt x="10126" y="1"/>
                  </a:ln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5" name="Google Shape;22405;p36"/>
            <p:cNvSpPr/>
            <p:nvPr/>
          </p:nvSpPr>
          <p:spPr>
            <a:xfrm>
              <a:off x="7073196" y="2254487"/>
              <a:ext cx="8345" cy="7547"/>
            </a:xfrm>
            <a:custGeom>
              <a:rect b="b" l="l" r="r" t="t"/>
              <a:pathLst>
                <a:path extrusionOk="0" h="227" w="251">
                  <a:moveTo>
                    <a:pt x="128" y="0"/>
                  </a:moveTo>
                  <a:cubicBezTo>
                    <a:pt x="102" y="0"/>
                    <a:pt x="75" y="8"/>
                    <a:pt x="50" y="23"/>
                  </a:cubicBezTo>
                  <a:cubicBezTo>
                    <a:pt x="0" y="66"/>
                    <a:pt x="0" y="137"/>
                    <a:pt x="36" y="180"/>
                  </a:cubicBezTo>
                  <a:cubicBezTo>
                    <a:pt x="60" y="212"/>
                    <a:pt x="93" y="226"/>
                    <a:pt x="124" y="226"/>
                  </a:cubicBezTo>
                  <a:cubicBezTo>
                    <a:pt x="150" y="226"/>
                    <a:pt x="174" y="217"/>
                    <a:pt x="193" y="202"/>
                  </a:cubicBezTo>
                  <a:cubicBezTo>
                    <a:pt x="250" y="159"/>
                    <a:pt x="250" y="87"/>
                    <a:pt x="214" y="37"/>
                  </a:cubicBezTo>
                  <a:cubicBezTo>
                    <a:pt x="194" y="13"/>
                    <a:pt x="162" y="0"/>
                    <a:pt x="12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6" name="Google Shape;22406;p36"/>
            <p:cNvSpPr/>
            <p:nvPr/>
          </p:nvSpPr>
          <p:spPr>
            <a:xfrm>
              <a:off x="7110698" y="2223867"/>
              <a:ext cx="8345" cy="7547"/>
            </a:xfrm>
            <a:custGeom>
              <a:rect b="b" l="l" r="r" t="t"/>
              <a:pathLst>
                <a:path extrusionOk="0" h="227" w="251">
                  <a:moveTo>
                    <a:pt x="127" y="1"/>
                  </a:moveTo>
                  <a:cubicBezTo>
                    <a:pt x="103" y="1"/>
                    <a:pt x="78" y="8"/>
                    <a:pt x="58" y="23"/>
                  </a:cubicBezTo>
                  <a:cubicBezTo>
                    <a:pt x="0" y="66"/>
                    <a:pt x="0" y="137"/>
                    <a:pt x="36" y="187"/>
                  </a:cubicBezTo>
                  <a:cubicBezTo>
                    <a:pt x="63" y="214"/>
                    <a:pt x="97" y="227"/>
                    <a:pt x="128" y="227"/>
                  </a:cubicBezTo>
                  <a:cubicBezTo>
                    <a:pt x="155" y="227"/>
                    <a:pt x="181" y="218"/>
                    <a:pt x="200" y="201"/>
                  </a:cubicBezTo>
                  <a:cubicBezTo>
                    <a:pt x="250" y="159"/>
                    <a:pt x="250" y="87"/>
                    <a:pt x="215" y="44"/>
                  </a:cubicBezTo>
                  <a:cubicBezTo>
                    <a:pt x="194" y="15"/>
                    <a:pt x="161" y="1"/>
                    <a:pt x="127"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7" name="Google Shape;22407;p36"/>
            <p:cNvSpPr/>
            <p:nvPr/>
          </p:nvSpPr>
          <p:spPr>
            <a:xfrm>
              <a:off x="7148433" y="2193414"/>
              <a:ext cx="8345" cy="7846"/>
            </a:xfrm>
            <a:custGeom>
              <a:rect b="b" l="l" r="r" t="t"/>
              <a:pathLst>
                <a:path extrusionOk="0" h="236" w="251">
                  <a:moveTo>
                    <a:pt x="130" y="1"/>
                  </a:moveTo>
                  <a:cubicBezTo>
                    <a:pt x="105" y="1"/>
                    <a:pt x="80" y="10"/>
                    <a:pt x="58" y="32"/>
                  </a:cubicBezTo>
                  <a:cubicBezTo>
                    <a:pt x="1" y="75"/>
                    <a:pt x="1" y="146"/>
                    <a:pt x="37" y="189"/>
                  </a:cubicBezTo>
                  <a:cubicBezTo>
                    <a:pt x="61" y="221"/>
                    <a:pt x="93" y="235"/>
                    <a:pt x="126" y="235"/>
                  </a:cubicBezTo>
                  <a:cubicBezTo>
                    <a:pt x="153" y="235"/>
                    <a:pt x="179" y="226"/>
                    <a:pt x="201" y="210"/>
                  </a:cubicBezTo>
                  <a:cubicBezTo>
                    <a:pt x="251" y="160"/>
                    <a:pt x="251" y="89"/>
                    <a:pt x="215" y="46"/>
                  </a:cubicBezTo>
                  <a:cubicBezTo>
                    <a:pt x="195" y="18"/>
                    <a:pt x="163" y="1"/>
                    <a:pt x="13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8" name="Google Shape;22408;p36"/>
            <p:cNvSpPr/>
            <p:nvPr/>
          </p:nvSpPr>
          <p:spPr>
            <a:xfrm>
              <a:off x="7186201" y="2162893"/>
              <a:ext cx="8345" cy="7713"/>
            </a:xfrm>
            <a:custGeom>
              <a:rect b="b" l="l" r="r" t="t"/>
              <a:pathLst>
                <a:path extrusionOk="0" h="232" w="251">
                  <a:moveTo>
                    <a:pt x="130" y="1"/>
                  </a:moveTo>
                  <a:cubicBezTo>
                    <a:pt x="104" y="1"/>
                    <a:pt x="76" y="10"/>
                    <a:pt x="50" y="29"/>
                  </a:cubicBezTo>
                  <a:cubicBezTo>
                    <a:pt x="0" y="72"/>
                    <a:pt x="0" y="143"/>
                    <a:pt x="36" y="186"/>
                  </a:cubicBezTo>
                  <a:cubicBezTo>
                    <a:pt x="60" y="218"/>
                    <a:pt x="93" y="232"/>
                    <a:pt x="125" y="232"/>
                  </a:cubicBezTo>
                  <a:cubicBezTo>
                    <a:pt x="150" y="232"/>
                    <a:pt x="174" y="223"/>
                    <a:pt x="193" y="207"/>
                  </a:cubicBezTo>
                  <a:cubicBezTo>
                    <a:pt x="250" y="164"/>
                    <a:pt x="250" y="93"/>
                    <a:pt x="215" y="43"/>
                  </a:cubicBezTo>
                  <a:cubicBezTo>
                    <a:pt x="195" y="15"/>
                    <a:pt x="164" y="1"/>
                    <a:pt x="13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9" name="Google Shape;22409;p36"/>
            <p:cNvSpPr/>
            <p:nvPr/>
          </p:nvSpPr>
          <p:spPr>
            <a:xfrm>
              <a:off x="7223935" y="2132473"/>
              <a:ext cx="8112" cy="7680"/>
            </a:xfrm>
            <a:custGeom>
              <a:rect b="b" l="l" r="r" t="t"/>
              <a:pathLst>
                <a:path extrusionOk="0" h="231" w="244">
                  <a:moveTo>
                    <a:pt x="124" y="0"/>
                  </a:moveTo>
                  <a:cubicBezTo>
                    <a:pt x="65" y="0"/>
                    <a:pt x="15" y="48"/>
                    <a:pt x="8" y="101"/>
                  </a:cubicBezTo>
                  <a:cubicBezTo>
                    <a:pt x="1" y="165"/>
                    <a:pt x="51" y="223"/>
                    <a:pt x="115" y="230"/>
                  </a:cubicBezTo>
                  <a:cubicBezTo>
                    <a:pt x="120" y="230"/>
                    <a:pt x="124" y="230"/>
                    <a:pt x="129" y="230"/>
                  </a:cubicBezTo>
                  <a:cubicBezTo>
                    <a:pt x="187" y="230"/>
                    <a:pt x="237" y="189"/>
                    <a:pt x="243" y="130"/>
                  </a:cubicBezTo>
                  <a:cubicBezTo>
                    <a:pt x="243" y="65"/>
                    <a:pt x="201" y="8"/>
                    <a:pt x="136" y="1"/>
                  </a:cubicBezTo>
                  <a:cubicBezTo>
                    <a:pt x="132" y="1"/>
                    <a:pt x="128" y="0"/>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0" name="Google Shape;22410;p36"/>
            <p:cNvSpPr/>
            <p:nvPr/>
          </p:nvSpPr>
          <p:spPr>
            <a:xfrm>
              <a:off x="7261703" y="2101853"/>
              <a:ext cx="8079" cy="7913"/>
            </a:xfrm>
            <a:custGeom>
              <a:rect b="b" l="l" r="r" t="t"/>
              <a:pathLst>
                <a:path extrusionOk="0" h="238" w="243">
                  <a:moveTo>
                    <a:pt x="124" y="0"/>
                  </a:moveTo>
                  <a:cubicBezTo>
                    <a:pt x="64" y="0"/>
                    <a:pt x="14" y="48"/>
                    <a:pt x="7" y="108"/>
                  </a:cubicBezTo>
                  <a:cubicBezTo>
                    <a:pt x="0" y="172"/>
                    <a:pt x="43" y="230"/>
                    <a:pt x="107" y="237"/>
                  </a:cubicBezTo>
                  <a:cubicBezTo>
                    <a:pt x="111" y="237"/>
                    <a:pt x="115" y="237"/>
                    <a:pt x="119" y="237"/>
                  </a:cubicBezTo>
                  <a:cubicBezTo>
                    <a:pt x="179" y="237"/>
                    <a:pt x="229" y="190"/>
                    <a:pt x="236" y="130"/>
                  </a:cubicBezTo>
                  <a:cubicBezTo>
                    <a:pt x="243" y="65"/>
                    <a:pt x="200" y="8"/>
                    <a:pt x="136" y="1"/>
                  </a:cubicBezTo>
                  <a:cubicBezTo>
                    <a:pt x="132" y="1"/>
                    <a:pt x="128" y="0"/>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1" name="Google Shape;22411;p36"/>
            <p:cNvSpPr/>
            <p:nvPr/>
          </p:nvSpPr>
          <p:spPr>
            <a:xfrm>
              <a:off x="7299205" y="2071432"/>
              <a:ext cx="8345" cy="7547"/>
            </a:xfrm>
            <a:custGeom>
              <a:rect b="b" l="l" r="r" t="t"/>
              <a:pathLst>
                <a:path extrusionOk="0" h="227" w="251">
                  <a:moveTo>
                    <a:pt x="130" y="1"/>
                  </a:moveTo>
                  <a:cubicBezTo>
                    <a:pt x="105" y="1"/>
                    <a:pt x="79" y="8"/>
                    <a:pt x="57" y="23"/>
                  </a:cubicBezTo>
                  <a:cubicBezTo>
                    <a:pt x="0" y="66"/>
                    <a:pt x="0" y="138"/>
                    <a:pt x="36" y="180"/>
                  </a:cubicBezTo>
                  <a:cubicBezTo>
                    <a:pt x="60" y="212"/>
                    <a:pt x="93" y="226"/>
                    <a:pt x="126" y="226"/>
                  </a:cubicBezTo>
                  <a:cubicBezTo>
                    <a:pt x="152" y="226"/>
                    <a:pt x="178" y="218"/>
                    <a:pt x="200" y="202"/>
                  </a:cubicBezTo>
                  <a:cubicBezTo>
                    <a:pt x="250" y="152"/>
                    <a:pt x="250" y="81"/>
                    <a:pt x="215" y="38"/>
                  </a:cubicBezTo>
                  <a:cubicBezTo>
                    <a:pt x="194" y="13"/>
                    <a:pt x="163" y="1"/>
                    <a:pt x="130" y="1"/>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2" name="Google Shape;22412;p36"/>
            <p:cNvSpPr/>
            <p:nvPr/>
          </p:nvSpPr>
          <p:spPr>
            <a:xfrm>
              <a:off x="7336940" y="2040812"/>
              <a:ext cx="8345" cy="7547"/>
            </a:xfrm>
            <a:custGeom>
              <a:rect b="b" l="l" r="r" t="t"/>
              <a:pathLst>
                <a:path extrusionOk="0" h="227" w="251">
                  <a:moveTo>
                    <a:pt x="129" y="0"/>
                  </a:moveTo>
                  <a:cubicBezTo>
                    <a:pt x="103" y="0"/>
                    <a:pt x="75" y="8"/>
                    <a:pt x="51" y="23"/>
                  </a:cubicBezTo>
                  <a:cubicBezTo>
                    <a:pt x="1" y="66"/>
                    <a:pt x="1" y="137"/>
                    <a:pt x="36" y="180"/>
                  </a:cubicBezTo>
                  <a:cubicBezTo>
                    <a:pt x="60" y="212"/>
                    <a:pt x="93" y="226"/>
                    <a:pt x="125" y="226"/>
                  </a:cubicBezTo>
                  <a:cubicBezTo>
                    <a:pt x="150" y="226"/>
                    <a:pt x="175" y="218"/>
                    <a:pt x="194" y="202"/>
                  </a:cubicBezTo>
                  <a:cubicBezTo>
                    <a:pt x="251" y="159"/>
                    <a:pt x="251" y="87"/>
                    <a:pt x="215" y="37"/>
                  </a:cubicBezTo>
                  <a:cubicBezTo>
                    <a:pt x="195" y="13"/>
                    <a:pt x="163" y="0"/>
                    <a:pt x="129"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413" name="Google Shape;22413;p36"/>
          <p:cNvGrpSpPr/>
          <p:nvPr/>
        </p:nvGrpSpPr>
        <p:grpSpPr>
          <a:xfrm>
            <a:off x="5087894" y="2002697"/>
            <a:ext cx="579803" cy="517464"/>
            <a:chOff x="5483680" y="4484422"/>
            <a:chExt cx="579803" cy="517464"/>
          </a:xfrm>
        </p:grpSpPr>
        <p:sp>
          <p:nvSpPr>
            <p:cNvPr id="22414" name="Google Shape;22414;p36"/>
            <p:cNvSpPr/>
            <p:nvPr/>
          </p:nvSpPr>
          <p:spPr>
            <a:xfrm>
              <a:off x="5555160" y="4532662"/>
              <a:ext cx="436639" cy="420913"/>
            </a:xfrm>
            <a:custGeom>
              <a:rect b="b" l="l" r="r" t="t"/>
              <a:pathLst>
                <a:path extrusionOk="0" h="12660" w="13133">
                  <a:moveTo>
                    <a:pt x="6567" y="0"/>
                  </a:moveTo>
                  <a:cubicBezTo>
                    <a:pt x="3280" y="0"/>
                    <a:pt x="503" y="2542"/>
                    <a:pt x="257" y="5872"/>
                  </a:cubicBezTo>
                  <a:cubicBezTo>
                    <a:pt x="0" y="9357"/>
                    <a:pt x="2621" y="12392"/>
                    <a:pt x="6105" y="12642"/>
                  </a:cubicBezTo>
                  <a:cubicBezTo>
                    <a:pt x="6264" y="12654"/>
                    <a:pt x="6421" y="12659"/>
                    <a:pt x="6577" y="12659"/>
                  </a:cubicBezTo>
                  <a:cubicBezTo>
                    <a:pt x="9860" y="12659"/>
                    <a:pt x="12637" y="10120"/>
                    <a:pt x="12882" y="6793"/>
                  </a:cubicBezTo>
                  <a:cubicBezTo>
                    <a:pt x="13132" y="3309"/>
                    <a:pt x="10511" y="274"/>
                    <a:pt x="7027" y="17"/>
                  </a:cubicBezTo>
                  <a:cubicBezTo>
                    <a:pt x="6873" y="6"/>
                    <a:pt x="6719" y="0"/>
                    <a:pt x="656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5" name="Google Shape;22415;p36"/>
            <p:cNvSpPr/>
            <p:nvPr/>
          </p:nvSpPr>
          <p:spPr>
            <a:xfrm>
              <a:off x="5561776" y="4553441"/>
              <a:ext cx="408180" cy="379121"/>
            </a:xfrm>
            <a:custGeom>
              <a:rect b="b" l="l" r="r" t="t"/>
              <a:pathLst>
                <a:path extrusionOk="0" h="11403" w="12277">
                  <a:moveTo>
                    <a:pt x="6385" y="177"/>
                  </a:moveTo>
                  <a:cubicBezTo>
                    <a:pt x="7249" y="177"/>
                    <a:pt x="8106" y="384"/>
                    <a:pt x="8899" y="791"/>
                  </a:cubicBezTo>
                  <a:cubicBezTo>
                    <a:pt x="10212" y="1470"/>
                    <a:pt x="11184" y="2612"/>
                    <a:pt x="11626" y="4019"/>
                  </a:cubicBezTo>
                  <a:cubicBezTo>
                    <a:pt x="12076" y="5419"/>
                    <a:pt x="11962" y="6911"/>
                    <a:pt x="11284" y="8218"/>
                  </a:cubicBezTo>
                  <a:cubicBezTo>
                    <a:pt x="10605" y="9532"/>
                    <a:pt x="9463" y="10510"/>
                    <a:pt x="8056" y="10953"/>
                  </a:cubicBezTo>
                  <a:cubicBezTo>
                    <a:pt x="7502" y="11131"/>
                    <a:pt x="6935" y="11219"/>
                    <a:pt x="6370" y="11219"/>
                  </a:cubicBezTo>
                  <a:cubicBezTo>
                    <a:pt x="5508" y="11219"/>
                    <a:pt x="4651" y="11013"/>
                    <a:pt x="3857" y="10603"/>
                  </a:cubicBezTo>
                  <a:cubicBezTo>
                    <a:pt x="2543" y="9925"/>
                    <a:pt x="1572" y="8782"/>
                    <a:pt x="1122" y="7382"/>
                  </a:cubicBezTo>
                  <a:cubicBezTo>
                    <a:pt x="194" y="4490"/>
                    <a:pt x="1800" y="1377"/>
                    <a:pt x="4693" y="449"/>
                  </a:cubicBezTo>
                  <a:cubicBezTo>
                    <a:pt x="5250" y="270"/>
                    <a:pt x="5821" y="177"/>
                    <a:pt x="6385" y="177"/>
                  </a:cubicBezTo>
                  <a:close/>
                  <a:moveTo>
                    <a:pt x="6394" y="1"/>
                  </a:moveTo>
                  <a:cubicBezTo>
                    <a:pt x="5806" y="1"/>
                    <a:pt x="5216" y="93"/>
                    <a:pt x="4643" y="277"/>
                  </a:cubicBezTo>
                  <a:cubicBezTo>
                    <a:pt x="1651" y="1234"/>
                    <a:pt x="1" y="4447"/>
                    <a:pt x="958" y="7432"/>
                  </a:cubicBezTo>
                  <a:cubicBezTo>
                    <a:pt x="1422" y="8889"/>
                    <a:pt x="2422" y="10067"/>
                    <a:pt x="3778" y="10767"/>
                  </a:cubicBezTo>
                  <a:cubicBezTo>
                    <a:pt x="4585" y="11188"/>
                    <a:pt x="5478" y="11403"/>
                    <a:pt x="6371" y="11403"/>
                  </a:cubicBezTo>
                  <a:cubicBezTo>
                    <a:pt x="6956" y="11403"/>
                    <a:pt x="7542" y="11303"/>
                    <a:pt x="8120" y="11131"/>
                  </a:cubicBezTo>
                  <a:cubicBezTo>
                    <a:pt x="9577" y="10667"/>
                    <a:pt x="10755" y="9667"/>
                    <a:pt x="11455" y="8311"/>
                  </a:cubicBezTo>
                  <a:cubicBezTo>
                    <a:pt x="12148" y="6954"/>
                    <a:pt x="12276" y="5412"/>
                    <a:pt x="11812" y="3962"/>
                  </a:cubicBezTo>
                  <a:cubicBezTo>
                    <a:pt x="11348" y="2505"/>
                    <a:pt x="10348" y="1334"/>
                    <a:pt x="8991" y="634"/>
                  </a:cubicBezTo>
                  <a:cubicBezTo>
                    <a:pt x="8174" y="212"/>
                    <a:pt x="7286" y="1"/>
                    <a:pt x="639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6" name="Google Shape;22416;p36"/>
            <p:cNvSpPr/>
            <p:nvPr/>
          </p:nvSpPr>
          <p:spPr>
            <a:xfrm>
              <a:off x="5594324" y="4569366"/>
              <a:ext cx="358541" cy="346805"/>
            </a:xfrm>
            <a:custGeom>
              <a:rect b="b" l="l" r="r" t="t"/>
              <a:pathLst>
                <a:path extrusionOk="0" h="10431" w="10784">
                  <a:moveTo>
                    <a:pt x="5406" y="91"/>
                  </a:moveTo>
                  <a:cubicBezTo>
                    <a:pt x="6206" y="91"/>
                    <a:pt x="6998" y="284"/>
                    <a:pt x="7741" y="662"/>
                  </a:cubicBezTo>
                  <a:cubicBezTo>
                    <a:pt x="8955" y="1291"/>
                    <a:pt x="9855" y="2355"/>
                    <a:pt x="10276" y="3654"/>
                  </a:cubicBezTo>
                  <a:cubicBezTo>
                    <a:pt x="10697" y="4961"/>
                    <a:pt x="10583" y="6354"/>
                    <a:pt x="9955" y="7568"/>
                  </a:cubicBezTo>
                  <a:cubicBezTo>
                    <a:pt x="9333" y="8781"/>
                    <a:pt x="8269" y="9681"/>
                    <a:pt x="6963" y="10103"/>
                  </a:cubicBezTo>
                  <a:cubicBezTo>
                    <a:pt x="6444" y="10269"/>
                    <a:pt x="5919" y="10348"/>
                    <a:pt x="5402" y="10348"/>
                  </a:cubicBezTo>
                  <a:cubicBezTo>
                    <a:pt x="3235" y="10348"/>
                    <a:pt x="1219" y="8957"/>
                    <a:pt x="522" y="6789"/>
                  </a:cubicBezTo>
                  <a:cubicBezTo>
                    <a:pt x="100" y="5482"/>
                    <a:pt x="214" y="4090"/>
                    <a:pt x="843" y="2876"/>
                  </a:cubicBezTo>
                  <a:cubicBezTo>
                    <a:pt x="1464" y="1662"/>
                    <a:pt x="2528" y="762"/>
                    <a:pt x="3835" y="341"/>
                  </a:cubicBezTo>
                  <a:cubicBezTo>
                    <a:pt x="4349" y="177"/>
                    <a:pt x="4877" y="91"/>
                    <a:pt x="5406" y="91"/>
                  </a:cubicBezTo>
                  <a:close/>
                  <a:moveTo>
                    <a:pt x="5411" y="1"/>
                  </a:moveTo>
                  <a:cubicBezTo>
                    <a:pt x="4874" y="1"/>
                    <a:pt x="4333" y="85"/>
                    <a:pt x="3806" y="255"/>
                  </a:cubicBezTo>
                  <a:cubicBezTo>
                    <a:pt x="2478" y="684"/>
                    <a:pt x="1407" y="1598"/>
                    <a:pt x="764" y="2833"/>
                  </a:cubicBezTo>
                  <a:cubicBezTo>
                    <a:pt x="122" y="4068"/>
                    <a:pt x="0" y="5475"/>
                    <a:pt x="429" y="6803"/>
                  </a:cubicBezTo>
                  <a:cubicBezTo>
                    <a:pt x="1143" y="9017"/>
                    <a:pt x="3199" y="10431"/>
                    <a:pt x="5406" y="10431"/>
                  </a:cubicBezTo>
                  <a:cubicBezTo>
                    <a:pt x="5927" y="10431"/>
                    <a:pt x="6456" y="10352"/>
                    <a:pt x="6984" y="10181"/>
                  </a:cubicBezTo>
                  <a:cubicBezTo>
                    <a:pt x="8312" y="9753"/>
                    <a:pt x="9391" y="8839"/>
                    <a:pt x="10026" y="7603"/>
                  </a:cubicBezTo>
                  <a:cubicBezTo>
                    <a:pt x="10669" y="6368"/>
                    <a:pt x="10783" y="4961"/>
                    <a:pt x="10355" y="3626"/>
                  </a:cubicBezTo>
                  <a:cubicBezTo>
                    <a:pt x="9926" y="2298"/>
                    <a:pt x="9019" y="1219"/>
                    <a:pt x="7777" y="584"/>
                  </a:cubicBezTo>
                  <a:cubicBezTo>
                    <a:pt x="7036" y="196"/>
                    <a:pt x="6227" y="1"/>
                    <a:pt x="541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7" name="Google Shape;22417;p36"/>
            <p:cNvSpPr/>
            <p:nvPr/>
          </p:nvSpPr>
          <p:spPr>
            <a:xfrm>
              <a:off x="5621387" y="4606536"/>
              <a:ext cx="293243" cy="272629"/>
            </a:xfrm>
            <a:custGeom>
              <a:rect b="b" l="l" r="r" t="t"/>
              <a:pathLst>
                <a:path extrusionOk="0" h="8200" w="8820">
                  <a:moveTo>
                    <a:pt x="4578" y="101"/>
                  </a:moveTo>
                  <a:cubicBezTo>
                    <a:pt x="6277" y="101"/>
                    <a:pt x="7848" y="1180"/>
                    <a:pt x="8391" y="2879"/>
                  </a:cubicBezTo>
                  <a:cubicBezTo>
                    <a:pt x="8719" y="3893"/>
                    <a:pt x="8634" y="4971"/>
                    <a:pt x="8141" y="5928"/>
                  </a:cubicBezTo>
                  <a:cubicBezTo>
                    <a:pt x="7648" y="6885"/>
                    <a:pt x="6820" y="7578"/>
                    <a:pt x="5806" y="7913"/>
                  </a:cubicBezTo>
                  <a:cubicBezTo>
                    <a:pt x="5400" y="8044"/>
                    <a:pt x="4988" y="8107"/>
                    <a:pt x="4583" y="8107"/>
                  </a:cubicBezTo>
                  <a:cubicBezTo>
                    <a:pt x="2891" y="8107"/>
                    <a:pt x="1313" y="7021"/>
                    <a:pt x="772" y="5321"/>
                  </a:cubicBezTo>
                  <a:cubicBezTo>
                    <a:pt x="93" y="3222"/>
                    <a:pt x="1250" y="965"/>
                    <a:pt x="3357" y="287"/>
                  </a:cubicBezTo>
                  <a:cubicBezTo>
                    <a:pt x="3771" y="166"/>
                    <a:pt x="4178" y="101"/>
                    <a:pt x="4578" y="101"/>
                  </a:cubicBezTo>
                  <a:close/>
                  <a:moveTo>
                    <a:pt x="4583" y="0"/>
                  </a:moveTo>
                  <a:cubicBezTo>
                    <a:pt x="4172" y="0"/>
                    <a:pt x="3754" y="63"/>
                    <a:pt x="3342" y="194"/>
                  </a:cubicBezTo>
                  <a:cubicBezTo>
                    <a:pt x="1186" y="887"/>
                    <a:pt x="0" y="3193"/>
                    <a:pt x="686" y="5350"/>
                  </a:cubicBezTo>
                  <a:cubicBezTo>
                    <a:pt x="1021" y="6392"/>
                    <a:pt x="1743" y="7242"/>
                    <a:pt x="2714" y="7742"/>
                  </a:cubicBezTo>
                  <a:cubicBezTo>
                    <a:pt x="3307" y="8042"/>
                    <a:pt x="3935" y="8199"/>
                    <a:pt x="4578" y="8199"/>
                  </a:cubicBezTo>
                  <a:cubicBezTo>
                    <a:pt x="4999" y="8199"/>
                    <a:pt x="5420" y="8135"/>
                    <a:pt x="5842" y="7999"/>
                  </a:cubicBezTo>
                  <a:cubicBezTo>
                    <a:pt x="6884" y="7671"/>
                    <a:pt x="7734" y="6942"/>
                    <a:pt x="8227" y="5971"/>
                  </a:cubicBezTo>
                  <a:cubicBezTo>
                    <a:pt x="8734" y="5000"/>
                    <a:pt x="8819" y="3893"/>
                    <a:pt x="8491" y="2850"/>
                  </a:cubicBezTo>
                  <a:cubicBezTo>
                    <a:pt x="7937" y="1113"/>
                    <a:pt x="6318" y="0"/>
                    <a:pt x="458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8" name="Google Shape;22418;p36"/>
            <p:cNvSpPr/>
            <p:nvPr/>
          </p:nvSpPr>
          <p:spPr>
            <a:xfrm>
              <a:off x="5483680" y="4484422"/>
              <a:ext cx="579803" cy="517464"/>
            </a:xfrm>
            <a:custGeom>
              <a:rect b="b" l="l" r="r" t="t"/>
              <a:pathLst>
                <a:path extrusionOk="0" h="15564" w="17439">
                  <a:moveTo>
                    <a:pt x="8427" y="919"/>
                  </a:moveTo>
                  <a:cubicBezTo>
                    <a:pt x="9275" y="919"/>
                    <a:pt x="10066" y="1461"/>
                    <a:pt x="10348" y="2318"/>
                  </a:cubicBezTo>
                  <a:cubicBezTo>
                    <a:pt x="10698" y="3382"/>
                    <a:pt x="10105" y="4517"/>
                    <a:pt x="9041" y="4860"/>
                  </a:cubicBezTo>
                  <a:cubicBezTo>
                    <a:pt x="8832" y="4927"/>
                    <a:pt x="8621" y="4958"/>
                    <a:pt x="8414" y="4958"/>
                  </a:cubicBezTo>
                  <a:cubicBezTo>
                    <a:pt x="7560" y="4958"/>
                    <a:pt x="6775" y="4416"/>
                    <a:pt x="6499" y="3560"/>
                  </a:cubicBezTo>
                  <a:cubicBezTo>
                    <a:pt x="6163" y="2496"/>
                    <a:pt x="6742" y="1361"/>
                    <a:pt x="7806" y="1018"/>
                  </a:cubicBezTo>
                  <a:cubicBezTo>
                    <a:pt x="8012" y="951"/>
                    <a:pt x="8221" y="919"/>
                    <a:pt x="8427" y="919"/>
                  </a:cubicBezTo>
                  <a:close/>
                  <a:moveTo>
                    <a:pt x="12798" y="3115"/>
                  </a:moveTo>
                  <a:cubicBezTo>
                    <a:pt x="13655" y="3115"/>
                    <a:pt x="14450" y="3657"/>
                    <a:pt x="14732" y="4517"/>
                  </a:cubicBezTo>
                  <a:cubicBezTo>
                    <a:pt x="15068" y="5574"/>
                    <a:pt x="14489" y="6716"/>
                    <a:pt x="13425" y="7059"/>
                  </a:cubicBezTo>
                  <a:cubicBezTo>
                    <a:pt x="13221" y="7124"/>
                    <a:pt x="13014" y="7154"/>
                    <a:pt x="12811" y="7154"/>
                  </a:cubicBezTo>
                  <a:cubicBezTo>
                    <a:pt x="11956" y="7154"/>
                    <a:pt x="11166" y="6612"/>
                    <a:pt x="10883" y="5752"/>
                  </a:cubicBezTo>
                  <a:cubicBezTo>
                    <a:pt x="10541" y="4695"/>
                    <a:pt x="11126" y="3560"/>
                    <a:pt x="12183" y="3210"/>
                  </a:cubicBezTo>
                  <a:cubicBezTo>
                    <a:pt x="12388" y="3146"/>
                    <a:pt x="12595" y="3115"/>
                    <a:pt x="12798" y="3115"/>
                  </a:cubicBezTo>
                  <a:close/>
                  <a:moveTo>
                    <a:pt x="4353" y="3569"/>
                  </a:moveTo>
                  <a:cubicBezTo>
                    <a:pt x="5203" y="3569"/>
                    <a:pt x="5995" y="4115"/>
                    <a:pt x="6277" y="4967"/>
                  </a:cubicBezTo>
                  <a:cubicBezTo>
                    <a:pt x="6613" y="6031"/>
                    <a:pt x="6035" y="7166"/>
                    <a:pt x="4971" y="7516"/>
                  </a:cubicBezTo>
                  <a:cubicBezTo>
                    <a:pt x="4767" y="7581"/>
                    <a:pt x="4561" y="7611"/>
                    <a:pt x="4359" y="7611"/>
                  </a:cubicBezTo>
                  <a:cubicBezTo>
                    <a:pt x="3506" y="7611"/>
                    <a:pt x="2711" y="7069"/>
                    <a:pt x="2429" y="6209"/>
                  </a:cubicBezTo>
                  <a:cubicBezTo>
                    <a:pt x="2093" y="5145"/>
                    <a:pt x="2671" y="4003"/>
                    <a:pt x="3735" y="3667"/>
                  </a:cubicBezTo>
                  <a:cubicBezTo>
                    <a:pt x="3940" y="3601"/>
                    <a:pt x="4148" y="3569"/>
                    <a:pt x="4353" y="3569"/>
                  </a:cubicBezTo>
                  <a:close/>
                  <a:moveTo>
                    <a:pt x="12998" y="7899"/>
                  </a:moveTo>
                  <a:cubicBezTo>
                    <a:pt x="13852" y="7899"/>
                    <a:pt x="14642" y="8442"/>
                    <a:pt x="14925" y="9301"/>
                  </a:cubicBezTo>
                  <a:cubicBezTo>
                    <a:pt x="15268" y="10372"/>
                    <a:pt x="14682" y="11501"/>
                    <a:pt x="13625" y="11843"/>
                  </a:cubicBezTo>
                  <a:cubicBezTo>
                    <a:pt x="13421" y="11908"/>
                    <a:pt x="13214" y="11939"/>
                    <a:pt x="13010" y="11939"/>
                  </a:cubicBezTo>
                  <a:cubicBezTo>
                    <a:pt x="12154" y="11939"/>
                    <a:pt x="11359" y="11396"/>
                    <a:pt x="11076" y="10537"/>
                  </a:cubicBezTo>
                  <a:cubicBezTo>
                    <a:pt x="10741" y="9480"/>
                    <a:pt x="11319" y="8344"/>
                    <a:pt x="12383" y="7995"/>
                  </a:cubicBezTo>
                  <a:cubicBezTo>
                    <a:pt x="12587" y="7930"/>
                    <a:pt x="12794" y="7899"/>
                    <a:pt x="12998" y="7899"/>
                  </a:cubicBezTo>
                  <a:close/>
                  <a:moveTo>
                    <a:pt x="4622" y="8371"/>
                  </a:moveTo>
                  <a:cubicBezTo>
                    <a:pt x="5478" y="8371"/>
                    <a:pt x="6273" y="8913"/>
                    <a:pt x="6556" y="9773"/>
                  </a:cubicBezTo>
                  <a:cubicBezTo>
                    <a:pt x="6899" y="10837"/>
                    <a:pt x="6313" y="11979"/>
                    <a:pt x="5249" y="12315"/>
                  </a:cubicBezTo>
                  <a:cubicBezTo>
                    <a:pt x="5043" y="12381"/>
                    <a:pt x="4835" y="12413"/>
                    <a:pt x="4630" y="12413"/>
                  </a:cubicBezTo>
                  <a:cubicBezTo>
                    <a:pt x="3777" y="12413"/>
                    <a:pt x="2989" y="11866"/>
                    <a:pt x="2707" y="11008"/>
                  </a:cubicBezTo>
                  <a:cubicBezTo>
                    <a:pt x="2357" y="9951"/>
                    <a:pt x="2950" y="8816"/>
                    <a:pt x="4007" y="8466"/>
                  </a:cubicBezTo>
                  <a:cubicBezTo>
                    <a:pt x="4211" y="8401"/>
                    <a:pt x="4418" y="8371"/>
                    <a:pt x="4622" y="8371"/>
                  </a:cubicBezTo>
                  <a:close/>
                  <a:moveTo>
                    <a:pt x="8975" y="10531"/>
                  </a:moveTo>
                  <a:cubicBezTo>
                    <a:pt x="9828" y="10531"/>
                    <a:pt x="10616" y="11077"/>
                    <a:pt x="10898" y="11929"/>
                  </a:cubicBezTo>
                  <a:cubicBezTo>
                    <a:pt x="11248" y="12993"/>
                    <a:pt x="10662" y="14136"/>
                    <a:pt x="9598" y="14478"/>
                  </a:cubicBezTo>
                  <a:cubicBezTo>
                    <a:pt x="9393" y="14543"/>
                    <a:pt x="9186" y="14574"/>
                    <a:pt x="8983" y="14574"/>
                  </a:cubicBezTo>
                  <a:cubicBezTo>
                    <a:pt x="8127" y="14574"/>
                    <a:pt x="7333" y="14031"/>
                    <a:pt x="7056" y="13172"/>
                  </a:cubicBezTo>
                  <a:cubicBezTo>
                    <a:pt x="6706" y="12108"/>
                    <a:pt x="7291" y="10979"/>
                    <a:pt x="8355" y="10630"/>
                  </a:cubicBezTo>
                  <a:cubicBezTo>
                    <a:pt x="8562" y="10563"/>
                    <a:pt x="8770" y="10531"/>
                    <a:pt x="8975" y="10531"/>
                  </a:cubicBezTo>
                  <a:close/>
                  <a:moveTo>
                    <a:pt x="8728" y="0"/>
                  </a:moveTo>
                  <a:cubicBezTo>
                    <a:pt x="7940" y="0"/>
                    <a:pt x="7139" y="121"/>
                    <a:pt x="6349" y="375"/>
                  </a:cubicBezTo>
                  <a:cubicBezTo>
                    <a:pt x="2257" y="1682"/>
                    <a:pt x="1" y="6059"/>
                    <a:pt x="1315" y="10158"/>
                  </a:cubicBezTo>
                  <a:cubicBezTo>
                    <a:pt x="2376" y="13457"/>
                    <a:pt x="5430" y="15563"/>
                    <a:pt x="8726" y="15563"/>
                  </a:cubicBezTo>
                  <a:cubicBezTo>
                    <a:pt x="9510" y="15563"/>
                    <a:pt x="10309" y="15444"/>
                    <a:pt x="11098" y="15193"/>
                  </a:cubicBezTo>
                  <a:cubicBezTo>
                    <a:pt x="15182" y="13879"/>
                    <a:pt x="17439" y="9501"/>
                    <a:pt x="16132" y="5410"/>
                  </a:cubicBezTo>
                  <a:cubicBezTo>
                    <a:pt x="15072" y="2103"/>
                    <a:pt x="12014" y="0"/>
                    <a:pt x="8728"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9" name="Google Shape;22419;p36"/>
            <p:cNvSpPr/>
            <p:nvPr/>
          </p:nvSpPr>
          <p:spPr>
            <a:xfrm>
              <a:off x="5754339" y="4722599"/>
              <a:ext cx="42524" cy="37836"/>
            </a:xfrm>
            <a:custGeom>
              <a:rect b="b" l="l" r="r" t="t"/>
              <a:pathLst>
                <a:path extrusionOk="0" h="1138" w="1279">
                  <a:moveTo>
                    <a:pt x="644" y="1"/>
                  </a:moveTo>
                  <a:cubicBezTo>
                    <a:pt x="584" y="1"/>
                    <a:pt x="524" y="10"/>
                    <a:pt x="464" y="31"/>
                  </a:cubicBezTo>
                  <a:cubicBezTo>
                    <a:pt x="172" y="124"/>
                    <a:pt x="0" y="445"/>
                    <a:pt x="100" y="745"/>
                  </a:cubicBezTo>
                  <a:cubicBezTo>
                    <a:pt x="181" y="981"/>
                    <a:pt x="405" y="1138"/>
                    <a:pt x="642" y="1138"/>
                  </a:cubicBezTo>
                  <a:cubicBezTo>
                    <a:pt x="699" y="1138"/>
                    <a:pt x="757" y="1128"/>
                    <a:pt x="814" y="1109"/>
                  </a:cubicBezTo>
                  <a:cubicBezTo>
                    <a:pt x="1107" y="1009"/>
                    <a:pt x="1278" y="688"/>
                    <a:pt x="1178" y="395"/>
                  </a:cubicBezTo>
                  <a:cubicBezTo>
                    <a:pt x="1099" y="150"/>
                    <a:pt x="879" y="1"/>
                    <a:pt x="644"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0" name="Google Shape;22420;p36"/>
            <p:cNvSpPr/>
            <p:nvPr/>
          </p:nvSpPr>
          <p:spPr>
            <a:xfrm>
              <a:off x="5753841" y="4694938"/>
              <a:ext cx="18552" cy="16524"/>
            </a:xfrm>
            <a:custGeom>
              <a:rect b="b" l="l" r="r" t="t"/>
              <a:pathLst>
                <a:path extrusionOk="0" h="497" w="558">
                  <a:moveTo>
                    <a:pt x="281" y="1"/>
                  </a:moveTo>
                  <a:cubicBezTo>
                    <a:pt x="255" y="1"/>
                    <a:pt x="228" y="5"/>
                    <a:pt x="201" y="13"/>
                  </a:cubicBezTo>
                  <a:cubicBezTo>
                    <a:pt x="72" y="56"/>
                    <a:pt x="1" y="199"/>
                    <a:pt x="44" y="327"/>
                  </a:cubicBezTo>
                  <a:cubicBezTo>
                    <a:pt x="78" y="430"/>
                    <a:pt x="172" y="497"/>
                    <a:pt x="278" y="497"/>
                  </a:cubicBezTo>
                  <a:cubicBezTo>
                    <a:pt x="304" y="497"/>
                    <a:pt x="331" y="493"/>
                    <a:pt x="358" y="484"/>
                  </a:cubicBezTo>
                  <a:cubicBezTo>
                    <a:pt x="487" y="441"/>
                    <a:pt x="558" y="299"/>
                    <a:pt x="515" y="170"/>
                  </a:cubicBezTo>
                  <a:cubicBezTo>
                    <a:pt x="486" y="67"/>
                    <a:pt x="389" y="1"/>
                    <a:pt x="281"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1" name="Google Shape;22421;p36"/>
            <p:cNvSpPr/>
            <p:nvPr/>
          </p:nvSpPr>
          <p:spPr>
            <a:xfrm>
              <a:off x="5799189" y="4710863"/>
              <a:ext cx="18785" cy="16757"/>
            </a:xfrm>
            <a:custGeom>
              <a:rect b="b" l="l" r="r" t="t"/>
              <a:pathLst>
                <a:path extrusionOk="0" h="504" w="565">
                  <a:moveTo>
                    <a:pt x="284" y="0"/>
                  </a:moveTo>
                  <a:cubicBezTo>
                    <a:pt x="259" y="0"/>
                    <a:pt x="233" y="4"/>
                    <a:pt x="208" y="12"/>
                  </a:cubicBezTo>
                  <a:cubicBezTo>
                    <a:pt x="72" y="62"/>
                    <a:pt x="1" y="205"/>
                    <a:pt x="44" y="327"/>
                  </a:cubicBezTo>
                  <a:cubicBezTo>
                    <a:pt x="78" y="436"/>
                    <a:pt x="177" y="503"/>
                    <a:pt x="282" y="503"/>
                  </a:cubicBezTo>
                  <a:cubicBezTo>
                    <a:pt x="307" y="503"/>
                    <a:pt x="333" y="499"/>
                    <a:pt x="358" y="491"/>
                  </a:cubicBezTo>
                  <a:cubicBezTo>
                    <a:pt x="494" y="441"/>
                    <a:pt x="565" y="298"/>
                    <a:pt x="515" y="177"/>
                  </a:cubicBezTo>
                  <a:cubicBezTo>
                    <a:pt x="481" y="68"/>
                    <a:pt x="386" y="0"/>
                    <a:pt x="284"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2" name="Google Shape;22422;p36"/>
            <p:cNvSpPr/>
            <p:nvPr/>
          </p:nvSpPr>
          <p:spPr>
            <a:xfrm>
              <a:off x="5727044" y="4733836"/>
              <a:ext cx="19018" cy="16624"/>
            </a:xfrm>
            <a:custGeom>
              <a:rect b="b" l="l" r="r" t="t"/>
              <a:pathLst>
                <a:path extrusionOk="0" h="500" w="572">
                  <a:moveTo>
                    <a:pt x="287" y="0"/>
                  </a:moveTo>
                  <a:cubicBezTo>
                    <a:pt x="197" y="0"/>
                    <a:pt x="109" y="50"/>
                    <a:pt x="64" y="135"/>
                  </a:cubicBezTo>
                  <a:cubicBezTo>
                    <a:pt x="0" y="257"/>
                    <a:pt x="50" y="407"/>
                    <a:pt x="171" y="471"/>
                  </a:cubicBezTo>
                  <a:cubicBezTo>
                    <a:pt x="208" y="490"/>
                    <a:pt x="246" y="499"/>
                    <a:pt x="284" y="499"/>
                  </a:cubicBezTo>
                  <a:cubicBezTo>
                    <a:pt x="375" y="499"/>
                    <a:pt x="462" y="449"/>
                    <a:pt x="507" y="364"/>
                  </a:cubicBezTo>
                  <a:cubicBezTo>
                    <a:pt x="571" y="243"/>
                    <a:pt x="521" y="93"/>
                    <a:pt x="400" y="28"/>
                  </a:cubicBezTo>
                  <a:cubicBezTo>
                    <a:pt x="364" y="9"/>
                    <a:pt x="325" y="0"/>
                    <a:pt x="287"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3" name="Google Shape;22423;p36"/>
            <p:cNvSpPr/>
            <p:nvPr/>
          </p:nvSpPr>
          <p:spPr>
            <a:xfrm>
              <a:off x="5752910" y="4773167"/>
              <a:ext cx="18785" cy="16424"/>
            </a:xfrm>
            <a:custGeom>
              <a:rect b="b" l="l" r="r" t="t"/>
              <a:pathLst>
                <a:path extrusionOk="0" h="494" w="565">
                  <a:moveTo>
                    <a:pt x="276" y="0"/>
                  </a:moveTo>
                  <a:cubicBezTo>
                    <a:pt x="253" y="0"/>
                    <a:pt x="230" y="3"/>
                    <a:pt x="207" y="9"/>
                  </a:cubicBezTo>
                  <a:cubicBezTo>
                    <a:pt x="72" y="52"/>
                    <a:pt x="0" y="195"/>
                    <a:pt x="43" y="316"/>
                  </a:cubicBezTo>
                  <a:cubicBezTo>
                    <a:pt x="78" y="425"/>
                    <a:pt x="177" y="493"/>
                    <a:pt x="281" y="493"/>
                  </a:cubicBezTo>
                  <a:cubicBezTo>
                    <a:pt x="307" y="493"/>
                    <a:pt x="332" y="489"/>
                    <a:pt x="357" y="481"/>
                  </a:cubicBezTo>
                  <a:cubicBezTo>
                    <a:pt x="493" y="438"/>
                    <a:pt x="565" y="295"/>
                    <a:pt x="515" y="166"/>
                  </a:cubicBezTo>
                  <a:cubicBezTo>
                    <a:pt x="485" y="66"/>
                    <a:pt x="383" y="0"/>
                    <a:pt x="276"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4" name="Google Shape;22424;p36"/>
            <p:cNvSpPr/>
            <p:nvPr/>
          </p:nvSpPr>
          <p:spPr>
            <a:xfrm>
              <a:off x="5798491" y="4758406"/>
              <a:ext cx="18785" cy="16690"/>
            </a:xfrm>
            <a:custGeom>
              <a:rect b="b" l="l" r="r" t="t"/>
              <a:pathLst>
                <a:path extrusionOk="0" h="502" w="565">
                  <a:moveTo>
                    <a:pt x="282" y="1"/>
                  </a:moveTo>
                  <a:cubicBezTo>
                    <a:pt x="258" y="1"/>
                    <a:pt x="232" y="4"/>
                    <a:pt x="208" y="11"/>
                  </a:cubicBezTo>
                  <a:cubicBezTo>
                    <a:pt x="72" y="61"/>
                    <a:pt x="0" y="203"/>
                    <a:pt x="50" y="325"/>
                  </a:cubicBezTo>
                  <a:cubicBezTo>
                    <a:pt x="85" y="434"/>
                    <a:pt x="184" y="501"/>
                    <a:pt x="285" y="501"/>
                  </a:cubicBezTo>
                  <a:cubicBezTo>
                    <a:pt x="309" y="501"/>
                    <a:pt x="334" y="497"/>
                    <a:pt x="357" y="489"/>
                  </a:cubicBezTo>
                  <a:cubicBezTo>
                    <a:pt x="493" y="439"/>
                    <a:pt x="565" y="296"/>
                    <a:pt x="522" y="175"/>
                  </a:cubicBezTo>
                  <a:cubicBezTo>
                    <a:pt x="493" y="64"/>
                    <a:pt x="392" y="1"/>
                    <a:pt x="282"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425" name="Google Shape;22425;p36"/>
          <p:cNvGrpSpPr/>
          <p:nvPr/>
        </p:nvGrpSpPr>
        <p:grpSpPr>
          <a:xfrm>
            <a:off x="5078288" y="3590461"/>
            <a:ext cx="599001" cy="324749"/>
            <a:chOff x="6305590" y="4591493"/>
            <a:chExt cx="471283" cy="255507"/>
          </a:xfrm>
        </p:grpSpPr>
        <p:sp>
          <p:nvSpPr>
            <p:cNvPr id="22426" name="Google Shape;22426;p36"/>
            <p:cNvSpPr/>
            <p:nvPr/>
          </p:nvSpPr>
          <p:spPr>
            <a:xfrm>
              <a:off x="6305590" y="4591493"/>
              <a:ext cx="471283" cy="255507"/>
            </a:xfrm>
            <a:custGeom>
              <a:rect b="b" l="l" r="r" t="t"/>
              <a:pathLst>
                <a:path extrusionOk="0" h="7685" w="14175">
                  <a:moveTo>
                    <a:pt x="13004" y="0"/>
                  </a:moveTo>
                  <a:lnTo>
                    <a:pt x="1143" y="29"/>
                  </a:lnTo>
                  <a:cubicBezTo>
                    <a:pt x="1143" y="657"/>
                    <a:pt x="636" y="1172"/>
                    <a:pt x="0" y="1179"/>
                  </a:cubicBezTo>
                  <a:lnTo>
                    <a:pt x="14" y="6542"/>
                  </a:lnTo>
                  <a:cubicBezTo>
                    <a:pt x="650" y="6542"/>
                    <a:pt x="1157" y="7049"/>
                    <a:pt x="1171" y="7684"/>
                  </a:cubicBezTo>
                  <a:lnTo>
                    <a:pt x="13032" y="7656"/>
                  </a:lnTo>
                  <a:cubicBezTo>
                    <a:pt x="13032" y="7020"/>
                    <a:pt x="13539" y="6513"/>
                    <a:pt x="14175" y="6506"/>
                  </a:cubicBezTo>
                  <a:lnTo>
                    <a:pt x="14153" y="1143"/>
                  </a:lnTo>
                  <a:cubicBezTo>
                    <a:pt x="13525" y="1143"/>
                    <a:pt x="13011" y="636"/>
                    <a:pt x="13004" y="0"/>
                  </a:cubicBezTo>
                  <a:close/>
                </a:path>
              </a:pathLst>
            </a:cu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7" name="Google Shape;22427;p36"/>
            <p:cNvSpPr/>
            <p:nvPr/>
          </p:nvSpPr>
          <p:spPr>
            <a:xfrm>
              <a:off x="6327898" y="4613569"/>
              <a:ext cx="426898" cy="211321"/>
            </a:xfrm>
            <a:custGeom>
              <a:rect b="b" l="l" r="r" t="t"/>
              <a:pathLst>
                <a:path extrusionOk="0" h="6356" w="12840">
                  <a:moveTo>
                    <a:pt x="11683" y="186"/>
                  </a:moveTo>
                  <a:cubicBezTo>
                    <a:pt x="11883" y="600"/>
                    <a:pt x="12226" y="943"/>
                    <a:pt x="12647" y="1136"/>
                  </a:cubicBezTo>
                  <a:lnTo>
                    <a:pt x="12654" y="5192"/>
                  </a:lnTo>
                  <a:cubicBezTo>
                    <a:pt x="12233" y="5399"/>
                    <a:pt x="11897" y="5735"/>
                    <a:pt x="11697" y="6156"/>
                  </a:cubicBezTo>
                  <a:lnTo>
                    <a:pt x="1150" y="6185"/>
                  </a:lnTo>
                  <a:cubicBezTo>
                    <a:pt x="943" y="5763"/>
                    <a:pt x="607" y="5421"/>
                    <a:pt x="186" y="5228"/>
                  </a:cubicBezTo>
                  <a:lnTo>
                    <a:pt x="172" y="1172"/>
                  </a:lnTo>
                  <a:cubicBezTo>
                    <a:pt x="593" y="972"/>
                    <a:pt x="936" y="629"/>
                    <a:pt x="1129" y="208"/>
                  </a:cubicBezTo>
                  <a:lnTo>
                    <a:pt x="11683" y="186"/>
                  </a:lnTo>
                  <a:close/>
                  <a:moveTo>
                    <a:pt x="11804" y="1"/>
                  </a:moveTo>
                  <a:lnTo>
                    <a:pt x="1079" y="29"/>
                  </a:lnTo>
                  <a:lnTo>
                    <a:pt x="1014" y="29"/>
                  </a:lnTo>
                  <a:lnTo>
                    <a:pt x="986" y="86"/>
                  </a:lnTo>
                  <a:cubicBezTo>
                    <a:pt x="807" y="515"/>
                    <a:pt x="472" y="843"/>
                    <a:pt x="50" y="1029"/>
                  </a:cubicBezTo>
                  <a:lnTo>
                    <a:pt x="0" y="1057"/>
                  </a:lnTo>
                  <a:lnTo>
                    <a:pt x="7" y="5342"/>
                  </a:lnTo>
                  <a:lnTo>
                    <a:pt x="57" y="5371"/>
                  </a:lnTo>
                  <a:cubicBezTo>
                    <a:pt x="486" y="5549"/>
                    <a:pt x="822" y="5885"/>
                    <a:pt x="1007" y="6306"/>
                  </a:cubicBezTo>
                  <a:lnTo>
                    <a:pt x="1036" y="6356"/>
                  </a:lnTo>
                  <a:lnTo>
                    <a:pt x="11761" y="6335"/>
                  </a:lnTo>
                  <a:lnTo>
                    <a:pt x="11826" y="6335"/>
                  </a:lnTo>
                  <a:lnTo>
                    <a:pt x="11854" y="6277"/>
                  </a:lnTo>
                  <a:cubicBezTo>
                    <a:pt x="12033" y="5849"/>
                    <a:pt x="12368" y="5521"/>
                    <a:pt x="12790" y="5335"/>
                  </a:cubicBezTo>
                  <a:lnTo>
                    <a:pt x="12840" y="5306"/>
                  </a:lnTo>
                  <a:lnTo>
                    <a:pt x="12833" y="1022"/>
                  </a:lnTo>
                  <a:lnTo>
                    <a:pt x="12783" y="993"/>
                  </a:lnTo>
                  <a:cubicBezTo>
                    <a:pt x="12354" y="815"/>
                    <a:pt x="12018" y="479"/>
                    <a:pt x="11833" y="58"/>
                  </a:cubicBezTo>
                  <a:lnTo>
                    <a:pt x="11804"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8" name="Google Shape;22428;p36"/>
            <p:cNvSpPr/>
            <p:nvPr/>
          </p:nvSpPr>
          <p:spPr>
            <a:xfrm>
              <a:off x="6674758" y="4616894"/>
              <a:ext cx="6417" cy="204705"/>
            </a:xfrm>
            <a:custGeom>
              <a:rect b="b" l="l" r="r" t="t"/>
              <a:pathLst>
                <a:path extrusionOk="0" h="6157" w="193">
                  <a:moveTo>
                    <a:pt x="0" y="1"/>
                  </a:moveTo>
                  <a:lnTo>
                    <a:pt x="14" y="6156"/>
                  </a:lnTo>
                  <a:lnTo>
                    <a:pt x="193" y="6149"/>
                  </a:lnTo>
                  <a:lnTo>
                    <a:pt x="179"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9" name="Google Shape;22429;p36"/>
            <p:cNvSpPr/>
            <p:nvPr/>
          </p:nvSpPr>
          <p:spPr>
            <a:xfrm>
              <a:off x="6697299" y="4773817"/>
              <a:ext cx="29491" cy="19749"/>
            </a:xfrm>
            <a:custGeom>
              <a:rect b="b" l="l" r="r" t="t"/>
              <a:pathLst>
                <a:path extrusionOk="0" h="594" w="887">
                  <a:moveTo>
                    <a:pt x="443" y="115"/>
                  </a:moveTo>
                  <a:cubicBezTo>
                    <a:pt x="558" y="115"/>
                    <a:pt x="650" y="129"/>
                    <a:pt x="708" y="158"/>
                  </a:cubicBezTo>
                  <a:cubicBezTo>
                    <a:pt x="765" y="186"/>
                    <a:pt x="793" y="236"/>
                    <a:pt x="793" y="293"/>
                  </a:cubicBezTo>
                  <a:cubicBezTo>
                    <a:pt x="793" y="351"/>
                    <a:pt x="765" y="401"/>
                    <a:pt x="708" y="429"/>
                  </a:cubicBezTo>
                  <a:cubicBezTo>
                    <a:pt x="650" y="458"/>
                    <a:pt x="558" y="472"/>
                    <a:pt x="443" y="472"/>
                  </a:cubicBezTo>
                  <a:cubicBezTo>
                    <a:pt x="329" y="472"/>
                    <a:pt x="236" y="458"/>
                    <a:pt x="179" y="429"/>
                  </a:cubicBezTo>
                  <a:cubicBezTo>
                    <a:pt x="122" y="401"/>
                    <a:pt x="93" y="358"/>
                    <a:pt x="93" y="293"/>
                  </a:cubicBezTo>
                  <a:cubicBezTo>
                    <a:pt x="93" y="236"/>
                    <a:pt x="122" y="194"/>
                    <a:pt x="179" y="158"/>
                  </a:cubicBezTo>
                  <a:cubicBezTo>
                    <a:pt x="236" y="129"/>
                    <a:pt x="322" y="115"/>
                    <a:pt x="443" y="115"/>
                  </a:cubicBezTo>
                  <a:close/>
                  <a:moveTo>
                    <a:pt x="443" y="1"/>
                  </a:moveTo>
                  <a:cubicBezTo>
                    <a:pt x="300" y="1"/>
                    <a:pt x="186" y="22"/>
                    <a:pt x="115" y="79"/>
                  </a:cubicBezTo>
                  <a:cubicBezTo>
                    <a:pt x="36" y="129"/>
                    <a:pt x="1" y="201"/>
                    <a:pt x="1" y="293"/>
                  </a:cubicBezTo>
                  <a:cubicBezTo>
                    <a:pt x="1" y="393"/>
                    <a:pt x="36" y="465"/>
                    <a:pt x="115" y="515"/>
                  </a:cubicBezTo>
                  <a:cubicBezTo>
                    <a:pt x="186" y="565"/>
                    <a:pt x="300" y="593"/>
                    <a:pt x="443" y="593"/>
                  </a:cubicBezTo>
                  <a:cubicBezTo>
                    <a:pt x="586" y="586"/>
                    <a:pt x="700" y="565"/>
                    <a:pt x="772" y="515"/>
                  </a:cubicBezTo>
                  <a:cubicBezTo>
                    <a:pt x="850" y="465"/>
                    <a:pt x="886" y="386"/>
                    <a:pt x="886" y="293"/>
                  </a:cubicBezTo>
                  <a:cubicBezTo>
                    <a:pt x="886" y="201"/>
                    <a:pt x="850" y="122"/>
                    <a:pt x="772" y="72"/>
                  </a:cubicBezTo>
                  <a:cubicBezTo>
                    <a:pt x="693" y="22"/>
                    <a:pt x="586" y="1"/>
                    <a:pt x="44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0" name="Google Shape;22430;p36"/>
            <p:cNvSpPr/>
            <p:nvPr/>
          </p:nvSpPr>
          <p:spPr>
            <a:xfrm>
              <a:off x="6697765" y="4743895"/>
              <a:ext cx="28294" cy="17156"/>
            </a:xfrm>
            <a:custGeom>
              <a:rect b="b" l="l" r="r" t="t"/>
              <a:pathLst>
                <a:path extrusionOk="0" h="516" w="851">
                  <a:moveTo>
                    <a:pt x="758" y="1"/>
                  </a:moveTo>
                  <a:lnTo>
                    <a:pt x="758" y="194"/>
                  </a:lnTo>
                  <a:lnTo>
                    <a:pt x="1" y="194"/>
                  </a:lnTo>
                  <a:lnTo>
                    <a:pt x="1" y="308"/>
                  </a:lnTo>
                  <a:lnTo>
                    <a:pt x="37" y="515"/>
                  </a:lnTo>
                  <a:lnTo>
                    <a:pt x="144" y="515"/>
                  </a:lnTo>
                  <a:lnTo>
                    <a:pt x="101" y="308"/>
                  </a:lnTo>
                  <a:lnTo>
                    <a:pt x="758" y="308"/>
                  </a:lnTo>
                  <a:lnTo>
                    <a:pt x="758" y="494"/>
                  </a:lnTo>
                  <a:lnTo>
                    <a:pt x="851" y="494"/>
                  </a:lnTo>
                  <a:lnTo>
                    <a:pt x="851"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1" name="Google Shape;22431;p36"/>
            <p:cNvSpPr/>
            <p:nvPr/>
          </p:nvSpPr>
          <p:spPr>
            <a:xfrm>
              <a:off x="6697067" y="4713508"/>
              <a:ext cx="28992" cy="18087"/>
            </a:xfrm>
            <a:custGeom>
              <a:rect b="b" l="l" r="r" t="t"/>
              <a:pathLst>
                <a:path extrusionOk="0" h="544" w="872">
                  <a:moveTo>
                    <a:pt x="772" y="1"/>
                  </a:moveTo>
                  <a:lnTo>
                    <a:pt x="772" y="408"/>
                  </a:lnTo>
                  <a:cubicBezTo>
                    <a:pt x="679" y="315"/>
                    <a:pt x="607" y="244"/>
                    <a:pt x="550" y="187"/>
                  </a:cubicBezTo>
                  <a:cubicBezTo>
                    <a:pt x="500" y="137"/>
                    <a:pt x="465" y="108"/>
                    <a:pt x="457" y="101"/>
                  </a:cubicBezTo>
                  <a:cubicBezTo>
                    <a:pt x="415" y="65"/>
                    <a:pt x="379" y="37"/>
                    <a:pt x="343" y="29"/>
                  </a:cubicBezTo>
                  <a:cubicBezTo>
                    <a:pt x="315" y="15"/>
                    <a:pt x="279" y="8"/>
                    <a:pt x="243" y="8"/>
                  </a:cubicBezTo>
                  <a:cubicBezTo>
                    <a:pt x="172" y="8"/>
                    <a:pt x="115" y="37"/>
                    <a:pt x="65" y="87"/>
                  </a:cubicBezTo>
                  <a:cubicBezTo>
                    <a:pt x="22" y="137"/>
                    <a:pt x="0" y="208"/>
                    <a:pt x="0" y="301"/>
                  </a:cubicBezTo>
                  <a:cubicBezTo>
                    <a:pt x="0" y="329"/>
                    <a:pt x="8" y="372"/>
                    <a:pt x="15" y="408"/>
                  </a:cubicBezTo>
                  <a:cubicBezTo>
                    <a:pt x="29" y="451"/>
                    <a:pt x="43" y="494"/>
                    <a:pt x="58" y="544"/>
                  </a:cubicBezTo>
                  <a:lnTo>
                    <a:pt x="179" y="544"/>
                  </a:lnTo>
                  <a:cubicBezTo>
                    <a:pt x="150" y="494"/>
                    <a:pt x="129" y="451"/>
                    <a:pt x="115" y="408"/>
                  </a:cubicBezTo>
                  <a:cubicBezTo>
                    <a:pt x="108" y="372"/>
                    <a:pt x="100" y="329"/>
                    <a:pt x="100" y="294"/>
                  </a:cubicBezTo>
                  <a:cubicBezTo>
                    <a:pt x="100" y="244"/>
                    <a:pt x="115" y="201"/>
                    <a:pt x="143" y="172"/>
                  </a:cubicBezTo>
                  <a:cubicBezTo>
                    <a:pt x="172" y="137"/>
                    <a:pt x="208" y="122"/>
                    <a:pt x="250" y="122"/>
                  </a:cubicBezTo>
                  <a:cubicBezTo>
                    <a:pt x="279" y="122"/>
                    <a:pt x="307" y="129"/>
                    <a:pt x="336" y="144"/>
                  </a:cubicBezTo>
                  <a:cubicBezTo>
                    <a:pt x="365" y="158"/>
                    <a:pt x="400" y="187"/>
                    <a:pt x="443" y="222"/>
                  </a:cubicBezTo>
                  <a:cubicBezTo>
                    <a:pt x="465" y="244"/>
                    <a:pt x="515" y="287"/>
                    <a:pt x="593" y="365"/>
                  </a:cubicBezTo>
                  <a:cubicBezTo>
                    <a:pt x="672" y="444"/>
                    <a:pt x="729" y="501"/>
                    <a:pt x="779" y="544"/>
                  </a:cubicBezTo>
                  <a:lnTo>
                    <a:pt x="872" y="544"/>
                  </a:lnTo>
                  <a:lnTo>
                    <a:pt x="872"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2" name="Google Shape;22432;p36"/>
            <p:cNvSpPr/>
            <p:nvPr/>
          </p:nvSpPr>
          <p:spPr>
            <a:xfrm>
              <a:off x="6697067" y="4681957"/>
              <a:ext cx="29457" cy="18785"/>
            </a:xfrm>
            <a:custGeom>
              <a:rect b="b" l="l" r="r" t="t"/>
              <a:pathLst>
                <a:path extrusionOk="0" h="565" w="886">
                  <a:moveTo>
                    <a:pt x="622" y="0"/>
                  </a:moveTo>
                  <a:cubicBezTo>
                    <a:pt x="565" y="0"/>
                    <a:pt x="522" y="14"/>
                    <a:pt x="479" y="50"/>
                  </a:cubicBezTo>
                  <a:cubicBezTo>
                    <a:pt x="443" y="79"/>
                    <a:pt x="422" y="122"/>
                    <a:pt x="407" y="179"/>
                  </a:cubicBezTo>
                  <a:cubicBezTo>
                    <a:pt x="393" y="129"/>
                    <a:pt x="372" y="93"/>
                    <a:pt x="343" y="64"/>
                  </a:cubicBezTo>
                  <a:cubicBezTo>
                    <a:pt x="307" y="36"/>
                    <a:pt x="265" y="22"/>
                    <a:pt x="222" y="22"/>
                  </a:cubicBezTo>
                  <a:cubicBezTo>
                    <a:pt x="150" y="22"/>
                    <a:pt x="100" y="50"/>
                    <a:pt x="58" y="100"/>
                  </a:cubicBezTo>
                  <a:cubicBezTo>
                    <a:pt x="22" y="150"/>
                    <a:pt x="0" y="222"/>
                    <a:pt x="0" y="307"/>
                  </a:cubicBezTo>
                  <a:cubicBezTo>
                    <a:pt x="0" y="343"/>
                    <a:pt x="0" y="379"/>
                    <a:pt x="8" y="414"/>
                  </a:cubicBezTo>
                  <a:cubicBezTo>
                    <a:pt x="15" y="457"/>
                    <a:pt x="22" y="500"/>
                    <a:pt x="36" y="543"/>
                  </a:cubicBezTo>
                  <a:lnTo>
                    <a:pt x="136" y="543"/>
                  </a:lnTo>
                  <a:cubicBezTo>
                    <a:pt x="122" y="500"/>
                    <a:pt x="115" y="457"/>
                    <a:pt x="108" y="421"/>
                  </a:cubicBezTo>
                  <a:cubicBezTo>
                    <a:pt x="100" y="386"/>
                    <a:pt x="93" y="350"/>
                    <a:pt x="93" y="322"/>
                  </a:cubicBezTo>
                  <a:cubicBezTo>
                    <a:pt x="93" y="264"/>
                    <a:pt x="108" y="214"/>
                    <a:pt x="129" y="186"/>
                  </a:cubicBezTo>
                  <a:cubicBezTo>
                    <a:pt x="158" y="157"/>
                    <a:pt x="186" y="136"/>
                    <a:pt x="229" y="136"/>
                  </a:cubicBezTo>
                  <a:cubicBezTo>
                    <a:pt x="272" y="136"/>
                    <a:pt x="307" y="150"/>
                    <a:pt x="329" y="186"/>
                  </a:cubicBezTo>
                  <a:cubicBezTo>
                    <a:pt x="350" y="214"/>
                    <a:pt x="365" y="257"/>
                    <a:pt x="365" y="314"/>
                  </a:cubicBezTo>
                  <a:lnTo>
                    <a:pt x="365" y="421"/>
                  </a:lnTo>
                  <a:lnTo>
                    <a:pt x="457" y="414"/>
                  </a:lnTo>
                  <a:lnTo>
                    <a:pt x="457" y="322"/>
                  </a:lnTo>
                  <a:cubicBezTo>
                    <a:pt x="457" y="257"/>
                    <a:pt x="472" y="207"/>
                    <a:pt x="500" y="172"/>
                  </a:cubicBezTo>
                  <a:cubicBezTo>
                    <a:pt x="529" y="136"/>
                    <a:pt x="572" y="114"/>
                    <a:pt x="622" y="114"/>
                  </a:cubicBezTo>
                  <a:cubicBezTo>
                    <a:pt x="679" y="114"/>
                    <a:pt x="715" y="136"/>
                    <a:pt x="743" y="172"/>
                  </a:cubicBezTo>
                  <a:cubicBezTo>
                    <a:pt x="772" y="214"/>
                    <a:pt x="786" y="264"/>
                    <a:pt x="786" y="343"/>
                  </a:cubicBezTo>
                  <a:cubicBezTo>
                    <a:pt x="786" y="379"/>
                    <a:pt x="786" y="421"/>
                    <a:pt x="772" y="457"/>
                  </a:cubicBezTo>
                  <a:cubicBezTo>
                    <a:pt x="764" y="500"/>
                    <a:pt x="750" y="536"/>
                    <a:pt x="736" y="564"/>
                  </a:cubicBezTo>
                  <a:lnTo>
                    <a:pt x="843" y="564"/>
                  </a:lnTo>
                  <a:cubicBezTo>
                    <a:pt x="857" y="521"/>
                    <a:pt x="872" y="486"/>
                    <a:pt x="879" y="450"/>
                  </a:cubicBezTo>
                  <a:cubicBezTo>
                    <a:pt x="886" y="407"/>
                    <a:pt x="886" y="371"/>
                    <a:pt x="886" y="336"/>
                  </a:cubicBezTo>
                  <a:cubicBezTo>
                    <a:pt x="886" y="229"/>
                    <a:pt x="864" y="143"/>
                    <a:pt x="814" y="86"/>
                  </a:cubicBezTo>
                  <a:cubicBezTo>
                    <a:pt x="772" y="29"/>
                    <a:pt x="707" y="0"/>
                    <a:pt x="622"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3" name="Google Shape;22433;p36"/>
            <p:cNvSpPr/>
            <p:nvPr/>
          </p:nvSpPr>
          <p:spPr>
            <a:xfrm>
              <a:off x="6697532" y="4650373"/>
              <a:ext cx="28294" cy="20680"/>
            </a:xfrm>
            <a:custGeom>
              <a:rect b="b" l="l" r="r" t="t"/>
              <a:pathLst>
                <a:path extrusionOk="0" h="622" w="851">
                  <a:moveTo>
                    <a:pt x="558" y="236"/>
                  </a:moveTo>
                  <a:lnTo>
                    <a:pt x="558" y="529"/>
                  </a:lnTo>
                  <a:lnTo>
                    <a:pt x="101" y="236"/>
                  </a:lnTo>
                  <a:close/>
                  <a:moveTo>
                    <a:pt x="558" y="0"/>
                  </a:moveTo>
                  <a:lnTo>
                    <a:pt x="558" y="122"/>
                  </a:lnTo>
                  <a:lnTo>
                    <a:pt x="1" y="122"/>
                  </a:lnTo>
                  <a:lnTo>
                    <a:pt x="1" y="265"/>
                  </a:lnTo>
                  <a:lnTo>
                    <a:pt x="543" y="622"/>
                  </a:lnTo>
                  <a:lnTo>
                    <a:pt x="651" y="622"/>
                  </a:lnTo>
                  <a:lnTo>
                    <a:pt x="651" y="236"/>
                  </a:lnTo>
                  <a:lnTo>
                    <a:pt x="850" y="236"/>
                  </a:lnTo>
                  <a:lnTo>
                    <a:pt x="850" y="122"/>
                  </a:lnTo>
                  <a:lnTo>
                    <a:pt x="651" y="122"/>
                  </a:lnTo>
                  <a:lnTo>
                    <a:pt x="651"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4" name="Google Shape;22434;p36"/>
            <p:cNvSpPr/>
            <p:nvPr/>
          </p:nvSpPr>
          <p:spPr>
            <a:xfrm>
              <a:off x="6386279" y="4767167"/>
              <a:ext cx="33746" cy="32317"/>
            </a:xfrm>
            <a:custGeom>
              <a:rect b="b" l="l" r="r" t="t"/>
              <a:pathLst>
                <a:path extrusionOk="0" h="972" w="1015">
                  <a:moveTo>
                    <a:pt x="508" y="1"/>
                  </a:moveTo>
                  <a:lnTo>
                    <a:pt x="351" y="322"/>
                  </a:lnTo>
                  <a:lnTo>
                    <a:pt x="1" y="372"/>
                  </a:lnTo>
                  <a:lnTo>
                    <a:pt x="258" y="615"/>
                  </a:lnTo>
                  <a:lnTo>
                    <a:pt x="194" y="972"/>
                  </a:lnTo>
                  <a:lnTo>
                    <a:pt x="508" y="801"/>
                  </a:lnTo>
                  <a:lnTo>
                    <a:pt x="822" y="965"/>
                  </a:lnTo>
                  <a:lnTo>
                    <a:pt x="765" y="615"/>
                  </a:lnTo>
                  <a:lnTo>
                    <a:pt x="1015" y="372"/>
                  </a:lnTo>
                  <a:lnTo>
                    <a:pt x="672" y="322"/>
                  </a:lnTo>
                  <a:lnTo>
                    <a:pt x="508"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5" name="Google Shape;22435;p36"/>
            <p:cNvSpPr/>
            <p:nvPr/>
          </p:nvSpPr>
          <p:spPr>
            <a:xfrm>
              <a:off x="6440670" y="4767167"/>
              <a:ext cx="33513" cy="32084"/>
            </a:xfrm>
            <a:custGeom>
              <a:rect b="b" l="l" r="r" t="t"/>
              <a:pathLst>
                <a:path extrusionOk="0" h="965" w="1008">
                  <a:moveTo>
                    <a:pt x="500" y="1"/>
                  </a:moveTo>
                  <a:lnTo>
                    <a:pt x="343" y="322"/>
                  </a:lnTo>
                  <a:lnTo>
                    <a:pt x="0" y="365"/>
                  </a:lnTo>
                  <a:lnTo>
                    <a:pt x="250" y="615"/>
                  </a:lnTo>
                  <a:lnTo>
                    <a:pt x="193" y="965"/>
                  </a:lnTo>
                  <a:lnTo>
                    <a:pt x="193" y="965"/>
                  </a:lnTo>
                  <a:lnTo>
                    <a:pt x="507" y="801"/>
                  </a:lnTo>
                  <a:lnTo>
                    <a:pt x="821" y="965"/>
                  </a:lnTo>
                  <a:lnTo>
                    <a:pt x="757" y="615"/>
                  </a:lnTo>
                  <a:lnTo>
                    <a:pt x="1007" y="365"/>
                  </a:lnTo>
                  <a:lnTo>
                    <a:pt x="657" y="322"/>
                  </a:lnTo>
                  <a:lnTo>
                    <a:pt x="500"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6" name="Google Shape;22436;p36"/>
            <p:cNvSpPr/>
            <p:nvPr/>
          </p:nvSpPr>
          <p:spPr>
            <a:xfrm>
              <a:off x="6494563" y="4767167"/>
              <a:ext cx="33979" cy="32084"/>
            </a:xfrm>
            <a:custGeom>
              <a:rect b="b" l="l" r="r" t="t"/>
              <a:pathLst>
                <a:path extrusionOk="0" h="965" w="1022">
                  <a:moveTo>
                    <a:pt x="507" y="1"/>
                  </a:moveTo>
                  <a:lnTo>
                    <a:pt x="357" y="308"/>
                  </a:lnTo>
                  <a:lnTo>
                    <a:pt x="0" y="365"/>
                  </a:lnTo>
                  <a:lnTo>
                    <a:pt x="257" y="615"/>
                  </a:lnTo>
                  <a:lnTo>
                    <a:pt x="200" y="965"/>
                  </a:lnTo>
                  <a:lnTo>
                    <a:pt x="507" y="793"/>
                  </a:lnTo>
                  <a:lnTo>
                    <a:pt x="821" y="965"/>
                  </a:lnTo>
                  <a:lnTo>
                    <a:pt x="771" y="608"/>
                  </a:lnTo>
                  <a:lnTo>
                    <a:pt x="1021" y="365"/>
                  </a:lnTo>
                  <a:lnTo>
                    <a:pt x="671" y="308"/>
                  </a:lnTo>
                  <a:lnTo>
                    <a:pt x="507"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7" name="Google Shape;22437;p36"/>
            <p:cNvSpPr/>
            <p:nvPr/>
          </p:nvSpPr>
          <p:spPr>
            <a:xfrm>
              <a:off x="6550350" y="4766935"/>
              <a:ext cx="33979" cy="32084"/>
            </a:xfrm>
            <a:custGeom>
              <a:rect b="b" l="l" r="r" t="t"/>
              <a:pathLst>
                <a:path extrusionOk="0" h="965" w="1022">
                  <a:moveTo>
                    <a:pt x="507" y="1"/>
                  </a:moveTo>
                  <a:lnTo>
                    <a:pt x="350" y="315"/>
                  </a:lnTo>
                  <a:lnTo>
                    <a:pt x="0" y="365"/>
                  </a:lnTo>
                  <a:lnTo>
                    <a:pt x="257" y="615"/>
                  </a:lnTo>
                  <a:lnTo>
                    <a:pt x="200" y="965"/>
                  </a:lnTo>
                  <a:lnTo>
                    <a:pt x="507" y="800"/>
                  </a:lnTo>
                  <a:lnTo>
                    <a:pt x="822" y="965"/>
                  </a:lnTo>
                  <a:lnTo>
                    <a:pt x="757" y="615"/>
                  </a:lnTo>
                  <a:lnTo>
                    <a:pt x="1021" y="365"/>
                  </a:lnTo>
                  <a:lnTo>
                    <a:pt x="664" y="315"/>
                  </a:lnTo>
                  <a:lnTo>
                    <a:pt x="507"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8" name="Google Shape;22438;p36"/>
            <p:cNvSpPr/>
            <p:nvPr/>
          </p:nvSpPr>
          <p:spPr>
            <a:xfrm>
              <a:off x="6606138" y="4766935"/>
              <a:ext cx="33513" cy="32084"/>
            </a:xfrm>
            <a:custGeom>
              <a:rect b="b" l="l" r="r" t="t"/>
              <a:pathLst>
                <a:path extrusionOk="0" h="965" w="1008">
                  <a:moveTo>
                    <a:pt x="507" y="1"/>
                  </a:moveTo>
                  <a:lnTo>
                    <a:pt x="350" y="308"/>
                  </a:lnTo>
                  <a:lnTo>
                    <a:pt x="0" y="365"/>
                  </a:lnTo>
                  <a:lnTo>
                    <a:pt x="250" y="615"/>
                  </a:lnTo>
                  <a:lnTo>
                    <a:pt x="200" y="965"/>
                  </a:lnTo>
                  <a:lnTo>
                    <a:pt x="507" y="793"/>
                  </a:lnTo>
                  <a:lnTo>
                    <a:pt x="822" y="965"/>
                  </a:lnTo>
                  <a:lnTo>
                    <a:pt x="822" y="965"/>
                  </a:lnTo>
                  <a:lnTo>
                    <a:pt x="757" y="608"/>
                  </a:lnTo>
                  <a:lnTo>
                    <a:pt x="1007" y="365"/>
                  </a:lnTo>
                  <a:lnTo>
                    <a:pt x="665" y="308"/>
                  </a:lnTo>
                  <a:lnTo>
                    <a:pt x="507"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9" name="Google Shape;22439;p36"/>
            <p:cNvSpPr/>
            <p:nvPr/>
          </p:nvSpPr>
          <p:spPr>
            <a:xfrm>
              <a:off x="6373479" y="4686944"/>
              <a:ext cx="35409" cy="45616"/>
            </a:xfrm>
            <a:custGeom>
              <a:rect b="b" l="l" r="r" t="t"/>
              <a:pathLst>
                <a:path extrusionOk="0" h="1372" w="1065">
                  <a:moveTo>
                    <a:pt x="643" y="0"/>
                  </a:moveTo>
                  <a:cubicBezTo>
                    <a:pt x="443" y="0"/>
                    <a:pt x="286" y="64"/>
                    <a:pt x="172" y="186"/>
                  </a:cubicBezTo>
                  <a:cubicBezTo>
                    <a:pt x="58" y="307"/>
                    <a:pt x="0" y="479"/>
                    <a:pt x="0" y="686"/>
                  </a:cubicBezTo>
                  <a:cubicBezTo>
                    <a:pt x="0" y="900"/>
                    <a:pt x="58" y="1064"/>
                    <a:pt x="172" y="1186"/>
                  </a:cubicBezTo>
                  <a:cubicBezTo>
                    <a:pt x="286" y="1307"/>
                    <a:pt x="443" y="1371"/>
                    <a:pt x="643" y="1371"/>
                  </a:cubicBezTo>
                  <a:cubicBezTo>
                    <a:pt x="722" y="1371"/>
                    <a:pt x="793" y="1357"/>
                    <a:pt x="864" y="1335"/>
                  </a:cubicBezTo>
                  <a:cubicBezTo>
                    <a:pt x="936" y="1314"/>
                    <a:pt x="1000" y="1285"/>
                    <a:pt x="1064" y="1243"/>
                  </a:cubicBezTo>
                  <a:lnTo>
                    <a:pt x="1064" y="1057"/>
                  </a:lnTo>
                  <a:cubicBezTo>
                    <a:pt x="1007" y="1114"/>
                    <a:pt x="943" y="1150"/>
                    <a:pt x="872" y="1178"/>
                  </a:cubicBezTo>
                  <a:cubicBezTo>
                    <a:pt x="807" y="1207"/>
                    <a:pt x="729" y="1221"/>
                    <a:pt x="657" y="1221"/>
                  </a:cubicBezTo>
                  <a:cubicBezTo>
                    <a:pt x="507" y="1221"/>
                    <a:pt x="386" y="1178"/>
                    <a:pt x="307" y="1086"/>
                  </a:cubicBezTo>
                  <a:cubicBezTo>
                    <a:pt x="229" y="993"/>
                    <a:pt x="186" y="857"/>
                    <a:pt x="186" y="686"/>
                  </a:cubicBezTo>
                  <a:cubicBezTo>
                    <a:pt x="186" y="514"/>
                    <a:pt x="229" y="379"/>
                    <a:pt x="307" y="286"/>
                  </a:cubicBezTo>
                  <a:cubicBezTo>
                    <a:pt x="386" y="193"/>
                    <a:pt x="500" y="150"/>
                    <a:pt x="650" y="150"/>
                  </a:cubicBezTo>
                  <a:cubicBezTo>
                    <a:pt x="729" y="150"/>
                    <a:pt x="800" y="164"/>
                    <a:pt x="872" y="186"/>
                  </a:cubicBezTo>
                  <a:cubicBezTo>
                    <a:pt x="936" y="214"/>
                    <a:pt x="1000" y="257"/>
                    <a:pt x="1064" y="314"/>
                  </a:cubicBezTo>
                  <a:lnTo>
                    <a:pt x="1064" y="122"/>
                  </a:lnTo>
                  <a:cubicBezTo>
                    <a:pt x="1000" y="86"/>
                    <a:pt x="936" y="50"/>
                    <a:pt x="864" y="29"/>
                  </a:cubicBezTo>
                  <a:cubicBezTo>
                    <a:pt x="793" y="14"/>
                    <a:pt x="722" y="0"/>
                    <a:pt x="64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0" name="Google Shape;22440;p36"/>
            <p:cNvSpPr/>
            <p:nvPr/>
          </p:nvSpPr>
          <p:spPr>
            <a:xfrm>
              <a:off x="6429732" y="4687642"/>
              <a:ext cx="6217" cy="43953"/>
            </a:xfrm>
            <a:custGeom>
              <a:rect b="b" l="l" r="r" t="t"/>
              <a:pathLst>
                <a:path extrusionOk="0" h="1322" w="187">
                  <a:moveTo>
                    <a:pt x="1" y="1"/>
                  </a:moveTo>
                  <a:lnTo>
                    <a:pt x="8" y="1322"/>
                  </a:lnTo>
                  <a:lnTo>
                    <a:pt x="186" y="1322"/>
                  </a:lnTo>
                  <a:lnTo>
                    <a:pt x="179" y="1"/>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1" name="Google Shape;22441;p36"/>
            <p:cNvSpPr/>
            <p:nvPr/>
          </p:nvSpPr>
          <p:spPr>
            <a:xfrm>
              <a:off x="6459421" y="4687409"/>
              <a:ext cx="33281" cy="44186"/>
            </a:xfrm>
            <a:custGeom>
              <a:rect b="b" l="l" r="r" t="t"/>
              <a:pathLst>
                <a:path extrusionOk="0" h="1329" w="1001">
                  <a:moveTo>
                    <a:pt x="829" y="0"/>
                  </a:moveTo>
                  <a:lnTo>
                    <a:pt x="829" y="1107"/>
                  </a:lnTo>
                  <a:lnTo>
                    <a:pt x="243" y="8"/>
                  </a:lnTo>
                  <a:lnTo>
                    <a:pt x="0" y="8"/>
                  </a:lnTo>
                  <a:lnTo>
                    <a:pt x="0" y="1329"/>
                  </a:lnTo>
                  <a:lnTo>
                    <a:pt x="179" y="1321"/>
                  </a:lnTo>
                  <a:lnTo>
                    <a:pt x="172" y="222"/>
                  </a:lnTo>
                  <a:lnTo>
                    <a:pt x="764" y="1321"/>
                  </a:lnTo>
                  <a:lnTo>
                    <a:pt x="1000" y="1321"/>
                  </a:lnTo>
                  <a:lnTo>
                    <a:pt x="1000"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2" name="Google Shape;22442;p36"/>
            <p:cNvSpPr/>
            <p:nvPr/>
          </p:nvSpPr>
          <p:spPr>
            <a:xfrm>
              <a:off x="6516406" y="4687409"/>
              <a:ext cx="28260" cy="43953"/>
            </a:xfrm>
            <a:custGeom>
              <a:rect b="b" l="l" r="r" t="t"/>
              <a:pathLst>
                <a:path extrusionOk="0" h="1322" w="850">
                  <a:moveTo>
                    <a:pt x="0" y="0"/>
                  </a:moveTo>
                  <a:lnTo>
                    <a:pt x="0" y="1321"/>
                  </a:lnTo>
                  <a:lnTo>
                    <a:pt x="850" y="1321"/>
                  </a:lnTo>
                  <a:lnTo>
                    <a:pt x="850" y="1172"/>
                  </a:lnTo>
                  <a:lnTo>
                    <a:pt x="179" y="1172"/>
                  </a:lnTo>
                  <a:lnTo>
                    <a:pt x="179" y="693"/>
                  </a:lnTo>
                  <a:lnTo>
                    <a:pt x="807" y="693"/>
                  </a:lnTo>
                  <a:lnTo>
                    <a:pt x="807" y="543"/>
                  </a:lnTo>
                  <a:lnTo>
                    <a:pt x="179" y="543"/>
                  </a:lnTo>
                  <a:lnTo>
                    <a:pt x="179" y="150"/>
                  </a:lnTo>
                  <a:lnTo>
                    <a:pt x="829" y="150"/>
                  </a:lnTo>
                  <a:lnTo>
                    <a:pt x="829"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3" name="Google Shape;22443;p36"/>
            <p:cNvSpPr/>
            <p:nvPr/>
          </p:nvSpPr>
          <p:spPr>
            <a:xfrm>
              <a:off x="6566242" y="4687177"/>
              <a:ext cx="40163" cy="43953"/>
            </a:xfrm>
            <a:custGeom>
              <a:rect b="b" l="l" r="r" t="t"/>
              <a:pathLst>
                <a:path extrusionOk="0" h="1322" w="1208">
                  <a:moveTo>
                    <a:pt x="943" y="0"/>
                  </a:moveTo>
                  <a:lnTo>
                    <a:pt x="601" y="900"/>
                  </a:lnTo>
                  <a:lnTo>
                    <a:pt x="265" y="7"/>
                  </a:lnTo>
                  <a:lnTo>
                    <a:pt x="1" y="7"/>
                  </a:lnTo>
                  <a:lnTo>
                    <a:pt x="1" y="1321"/>
                  </a:lnTo>
                  <a:lnTo>
                    <a:pt x="172" y="1321"/>
                  </a:lnTo>
                  <a:lnTo>
                    <a:pt x="172" y="165"/>
                  </a:lnTo>
                  <a:lnTo>
                    <a:pt x="515" y="1071"/>
                  </a:lnTo>
                  <a:lnTo>
                    <a:pt x="693" y="1071"/>
                  </a:lnTo>
                  <a:lnTo>
                    <a:pt x="1029" y="165"/>
                  </a:lnTo>
                  <a:lnTo>
                    <a:pt x="1036" y="1321"/>
                  </a:lnTo>
                  <a:lnTo>
                    <a:pt x="1208" y="1321"/>
                  </a:lnTo>
                  <a:lnTo>
                    <a:pt x="1208"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4" name="Google Shape;22444;p36"/>
            <p:cNvSpPr/>
            <p:nvPr/>
          </p:nvSpPr>
          <p:spPr>
            <a:xfrm>
              <a:off x="6624656" y="4687177"/>
              <a:ext cx="40163" cy="43953"/>
            </a:xfrm>
            <a:custGeom>
              <a:rect b="b" l="l" r="r" t="t"/>
              <a:pathLst>
                <a:path extrusionOk="0" h="1322" w="1208">
                  <a:moveTo>
                    <a:pt x="600" y="172"/>
                  </a:moveTo>
                  <a:lnTo>
                    <a:pt x="843" y="829"/>
                  </a:lnTo>
                  <a:lnTo>
                    <a:pt x="365" y="829"/>
                  </a:lnTo>
                  <a:lnTo>
                    <a:pt x="600" y="172"/>
                  </a:lnTo>
                  <a:close/>
                  <a:moveTo>
                    <a:pt x="500" y="0"/>
                  </a:moveTo>
                  <a:lnTo>
                    <a:pt x="0" y="1321"/>
                  </a:lnTo>
                  <a:lnTo>
                    <a:pt x="186" y="1321"/>
                  </a:lnTo>
                  <a:lnTo>
                    <a:pt x="308" y="979"/>
                  </a:lnTo>
                  <a:lnTo>
                    <a:pt x="900" y="979"/>
                  </a:lnTo>
                  <a:lnTo>
                    <a:pt x="1022" y="1314"/>
                  </a:lnTo>
                  <a:lnTo>
                    <a:pt x="1207" y="1314"/>
                  </a:lnTo>
                  <a:lnTo>
                    <a:pt x="700"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5" name="Google Shape;22445;p36"/>
            <p:cNvSpPr/>
            <p:nvPr/>
          </p:nvSpPr>
          <p:spPr>
            <a:xfrm>
              <a:off x="6442565" y="4648710"/>
              <a:ext cx="20680" cy="26631"/>
            </a:xfrm>
            <a:custGeom>
              <a:rect b="b" l="l" r="r" t="t"/>
              <a:pathLst>
                <a:path extrusionOk="0" h="801" w="622">
                  <a:moveTo>
                    <a:pt x="243" y="86"/>
                  </a:moveTo>
                  <a:cubicBezTo>
                    <a:pt x="293" y="86"/>
                    <a:pt x="336" y="100"/>
                    <a:pt x="365" y="122"/>
                  </a:cubicBezTo>
                  <a:cubicBezTo>
                    <a:pt x="386" y="150"/>
                    <a:pt x="400" y="179"/>
                    <a:pt x="400" y="229"/>
                  </a:cubicBezTo>
                  <a:cubicBezTo>
                    <a:pt x="400" y="279"/>
                    <a:pt x="386" y="315"/>
                    <a:pt x="365" y="336"/>
                  </a:cubicBezTo>
                  <a:cubicBezTo>
                    <a:pt x="336" y="357"/>
                    <a:pt x="293" y="372"/>
                    <a:pt x="243" y="372"/>
                  </a:cubicBezTo>
                  <a:lnTo>
                    <a:pt x="107" y="372"/>
                  </a:lnTo>
                  <a:lnTo>
                    <a:pt x="107" y="86"/>
                  </a:lnTo>
                  <a:close/>
                  <a:moveTo>
                    <a:pt x="0" y="0"/>
                  </a:moveTo>
                  <a:lnTo>
                    <a:pt x="0" y="800"/>
                  </a:lnTo>
                  <a:lnTo>
                    <a:pt x="107" y="800"/>
                  </a:lnTo>
                  <a:lnTo>
                    <a:pt x="107" y="465"/>
                  </a:lnTo>
                  <a:lnTo>
                    <a:pt x="229" y="465"/>
                  </a:lnTo>
                  <a:cubicBezTo>
                    <a:pt x="237" y="463"/>
                    <a:pt x="244" y="463"/>
                    <a:pt x="251" y="463"/>
                  </a:cubicBezTo>
                  <a:cubicBezTo>
                    <a:pt x="282" y="463"/>
                    <a:pt x="306" y="474"/>
                    <a:pt x="329" y="486"/>
                  </a:cubicBezTo>
                  <a:cubicBezTo>
                    <a:pt x="350" y="507"/>
                    <a:pt x="379" y="543"/>
                    <a:pt x="407" y="593"/>
                  </a:cubicBezTo>
                  <a:lnTo>
                    <a:pt x="507" y="800"/>
                  </a:lnTo>
                  <a:lnTo>
                    <a:pt x="622" y="800"/>
                  </a:lnTo>
                  <a:lnTo>
                    <a:pt x="515" y="579"/>
                  </a:lnTo>
                  <a:cubicBezTo>
                    <a:pt x="493" y="536"/>
                    <a:pt x="472" y="500"/>
                    <a:pt x="450" y="472"/>
                  </a:cubicBezTo>
                  <a:cubicBezTo>
                    <a:pt x="422" y="450"/>
                    <a:pt x="400" y="429"/>
                    <a:pt x="379" y="422"/>
                  </a:cubicBezTo>
                  <a:cubicBezTo>
                    <a:pt x="422" y="407"/>
                    <a:pt x="457" y="386"/>
                    <a:pt x="479" y="357"/>
                  </a:cubicBezTo>
                  <a:cubicBezTo>
                    <a:pt x="507" y="322"/>
                    <a:pt x="515" y="279"/>
                    <a:pt x="515" y="229"/>
                  </a:cubicBezTo>
                  <a:cubicBezTo>
                    <a:pt x="515" y="150"/>
                    <a:pt x="493" y="93"/>
                    <a:pt x="450" y="58"/>
                  </a:cubicBezTo>
                  <a:cubicBezTo>
                    <a:pt x="400" y="15"/>
                    <a:pt x="336" y="0"/>
                    <a:pt x="243"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6" name="Google Shape;22446;p36"/>
            <p:cNvSpPr/>
            <p:nvPr/>
          </p:nvSpPr>
          <p:spPr>
            <a:xfrm>
              <a:off x="6473883" y="4648478"/>
              <a:ext cx="17156" cy="26864"/>
            </a:xfrm>
            <a:custGeom>
              <a:rect b="b" l="l" r="r" t="t"/>
              <a:pathLst>
                <a:path extrusionOk="0" h="808" w="516">
                  <a:moveTo>
                    <a:pt x="501" y="0"/>
                  </a:moveTo>
                  <a:lnTo>
                    <a:pt x="1" y="7"/>
                  </a:lnTo>
                  <a:lnTo>
                    <a:pt x="1" y="807"/>
                  </a:lnTo>
                  <a:lnTo>
                    <a:pt x="515" y="800"/>
                  </a:lnTo>
                  <a:lnTo>
                    <a:pt x="515" y="714"/>
                  </a:lnTo>
                  <a:lnTo>
                    <a:pt x="108" y="714"/>
                  </a:lnTo>
                  <a:lnTo>
                    <a:pt x="108" y="422"/>
                  </a:lnTo>
                  <a:lnTo>
                    <a:pt x="487" y="422"/>
                  </a:lnTo>
                  <a:lnTo>
                    <a:pt x="487" y="329"/>
                  </a:lnTo>
                  <a:lnTo>
                    <a:pt x="108" y="329"/>
                  </a:lnTo>
                  <a:lnTo>
                    <a:pt x="108" y="93"/>
                  </a:lnTo>
                  <a:lnTo>
                    <a:pt x="501" y="93"/>
                  </a:lnTo>
                  <a:lnTo>
                    <a:pt x="501"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7" name="Google Shape;22447;p36"/>
            <p:cNvSpPr/>
            <p:nvPr/>
          </p:nvSpPr>
          <p:spPr>
            <a:xfrm>
              <a:off x="6499051" y="4648478"/>
              <a:ext cx="22608" cy="26631"/>
            </a:xfrm>
            <a:custGeom>
              <a:rect b="b" l="l" r="r" t="t"/>
              <a:pathLst>
                <a:path extrusionOk="0" h="801" w="680">
                  <a:moveTo>
                    <a:pt x="1" y="0"/>
                  </a:moveTo>
                  <a:lnTo>
                    <a:pt x="1" y="93"/>
                  </a:lnTo>
                  <a:lnTo>
                    <a:pt x="287" y="93"/>
                  </a:lnTo>
                  <a:lnTo>
                    <a:pt x="287" y="800"/>
                  </a:lnTo>
                  <a:lnTo>
                    <a:pt x="394" y="800"/>
                  </a:lnTo>
                  <a:lnTo>
                    <a:pt x="394" y="93"/>
                  </a:lnTo>
                  <a:lnTo>
                    <a:pt x="679" y="93"/>
                  </a:lnTo>
                  <a:lnTo>
                    <a:pt x="679"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8" name="Google Shape;22448;p36"/>
            <p:cNvSpPr/>
            <p:nvPr/>
          </p:nvSpPr>
          <p:spPr>
            <a:xfrm>
              <a:off x="6530868" y="4648478"/>
              <a:ext cx="20946" cy="26631"/>
            </a:xfrm>
            <a:custGeom>
              <a:rect b="b" l="l" r="r" t="t"/>
              <a:pathLst>
                <a:path extrusionOk="0" h="801" w="630">
                  <a:moveTo>
                    <a:pt x="251" y="86"/>
                  </a:moveTo>
                  <a:cubicBezTo>
                    <a:pt x="301" y="86"/>
                    <a:pt x="344" y="100"/>
                    <a:pt x="365" y="122"/>
                  </a:cubicBezTo>
                  <a:cubicBezTo>
                    <a:pt x="394" y="150"/>
                    <a:pt x="408" y="186"/>
                    <a:pt x="408" y="229"/>
                  </a:cubicBezTo>
                  <a:cubicBezTo>
                    <a:pt x="408" y="279"/>
                    <a:pt x="394" y="315"/>
                    <a:pt x="365" y="336"/>
                  </a:cubicBezTo>
                  <a:cubicBezTo>
                    <a:pt x="344" y="357"/>
                    <a:pt x="301" y="372"/>
                    <a:pt x="251" y="372"/>
                  </a:cubicBezTo>
                  <a:lnTo>
                    <a:pt x="115" y="372"/>
                  </a:lnTo>
                  <a:lnTo>
                    <a:pt x="115" y="86"/>
                  </a:lnTo>
                  <a:close/>
                  <a:moveTo>
                    <a:pt x="1" y="0"/>
                  </a:moveTo>
                  <a:lnTo>
                    <a:pt x="8" y="800"/>
                  </a:lnTo>
                  <a:lnTo>
                    <a:pt x="115" y="800"/>
                  </a:lnTo>
                  <a:lnTo>
                    <a:pt x="115" y="464"/>
                  </a:lnTo>
                  <a:lnTo>
                    <a:pt x="229" y="464"/>
                  </a:lnTo>
                  <a:cubicBezTo>
                    <a:pt x="272" y="464"/>
                    <a:pt x="308" y="472"/>
                    <a:pt x="336" y="486"/>
                  </a:cubicBezTo>
                  <a:cubicBezTo>
                    <a:pt x="358" y="507"/>
                    <a:pt x="386" y="543"/>
                    <a:pt x="408" y="593"/>
                  </a:cubicBezTo>
                  <a:lnTo>
                    <a:pt x="515" y="800"/>
                  </a:lnTo>
                  <a:lnTo>
                    <a:pt x="629" y="800"/>
                  </a:lnTo>
                  <a:lnTo>
                    <a:pt x="522" y="579"/>
                  </a:lnTo>
                  <a:cubicBezTo>
                    <a:pt x="494" y="536"/>
                    <a:pt x="472" y="500"/>
                    <a:pt x="451" y="472"/>
                  </a:cubicBezTo>
                  <a:cubicBezTo>
                    <a:pt x="429" y="450"/>
                    <a:pt x="408" y="429"/>
                    <a:pt x="386" y="422"/>
                  </a:cubicBezTo>
                  <a:cubicBezTo>
                    <a:pt x="429" y="414"/>
                    <a:pt x="465" y="386"/>
                    <a:pt x="486" y="357"/>
                  </a:cubicBezTo>
                  <a:cubicBezTo>
                    <a:pt x="508" y="322"/>
                    <a:pt x="522" y="279"/>
                    <a:pt x="522" y="229"/>
                  </a:cubicBezTo>
                  <a:cubicBezTo>
                    <a:pt x="522" y="150"/>
                    <a:pt x="501" y="93"/>
                    <a:pt x="451" y="57"/>
                  </a:cubicBezTo>
                  <a:cubicBezTo>
                    <a:pt x="408" y="22"/>
                    <a:pt x="344" y="0"/>
                    <a:pt x="251"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9" name="Google Shape;22449;p36"/>
            <p:cNvSpPr/>
            <p:nvPr/>
          </p:nvSpPr>
          <p:spPr>
            <a:xfrm>
              <a:off x="6560790" y="4647979"/>
              <a:ext cx="24736" cy="27595"/>
            </a:xfrm>
            <a:custGeom>
              <a:rect b="b" l="l" r="r" t="t"/>
              <a:pathLst>
                <a:path extrusionOk="0" h="830" w="744">
                  <a:moveTo>
                    <a:pt x="372" y="87"/>
                  </a:moveTo>
                  <a:cubicBezTo>
                    <a:pt x="450" y="87"/>
                    <a:pt x="508" y="115"/>
                    <a:pt x="558" y="172"/>
                  </a:cubicBezTo>
                  <a:cubicBezTo>
                    <a:pt x="600" y="230"/>
                    <a:pt x="629" y="308"/>
                    <a:pt x="629" y="415"/>
                  </a:cubicBezTo>
                  <a:cubicBezTo>
                    <a:pt x="629" y="515"/>
                    <a:pt x="600" y="594"/>
                    <a:pt x="558" y="651"/>
                  </a:cubicBezTo>
                  <a:cubicBezTo>
                    <a:pt x="515" y="708"/>
                    <a:pt x="450" y="737"/>
                    <a:pt x="372" y="737"/>
                  </a:cubicBezTo>
                  <a:cubicBezTo>
                    <a:pt x="293" y="737"/>
                    <a:pt x="229" y="708"/>
                    <a:pt x="186" y="651"/>
                  </a:cubicBezTo>
                  <a:cubicBezTo>
                    <a:pt x="136" y="594"/>
                    <a:pt x="115" y="515"/>
                    <a:pt x="115" y="415"/>
                  </a:cubicBezTo>
                  <a:cubicBezTo>
                    <a:pt x="115" y="315"/>
                    <a:pt x="136" y="230"/>
                    <a:pt x="186" y="172"/>
                  </a:cubicBezTo>
                  <a:cubicBezTo>
                    <a:pt x="229" y="115"/>
                    <a:pt x="293" y="87"/>
                    <a:pt x="372" y="87"/>
                  </a:cubicBezTo>
                  <a:close/>
                  <a:moveTo>
                    <a:pt x="395" y="0"/>
                  </a:moveTo>
                  <a:cubicBezTo>
                    <a:pt x="387" y="0"/>
                    <a:pt x="380" y="1"/>
                    <a:pt x="372" y="1"/>
                  </a:cubicBezTo>
                  <a:cubicBezTo>
                    <a:pt x="258" y="1"/>
                    <a:pt x="165" y="37"/>
                    <a:pt x="101" y="108"/>
                  </a:cubicBezTo>
                  <a:cubicBezTo>
                    <a:pt x="36" y="187"/>
                    <a:pt x="1" y="287"/>
                    <a:pt x="1" y="415"/>
                  </a:cubicBezTo>
                  <a:cubicBezTo>
                    <a:pt x="1" y="537"/>
                    <a:pt x="36" y="644"/>
                    <a:pt x="101" y="715"/>
                  </a:cubicBezTo>
                  <a:cubicBezTo>
                    <a:pt x="172" y="794"/>
                    <a:pt x="258" y="829"/>
                    <a:pt x="372" y="829"/>
                  </a:cubicBezTo>
                  <a:cubicBezTo>
                    <a:pt x="486" y="829"/>
                    <a:pt x="572" y="787"/>
                    <a:pt x="643" y="715"/>
                  </a:cubicBezTo>
                  <a:cubicBezTo>
                    <a:pt x="707" y="637"/>
                    <a:pt x="743" y="537"/>
                    <a:pt x="743" y="415"/>
                  </a:cubicBezTo>
                  <a:cubicBezTo>
                    <a:pt x="743" y="287"/>
                    <a:pt x="707" y="187"/>
                    <a:pt x="636" y="108"/>
                  </a:cubicBezTo>
                  <a:cubicBezTo>
                    <a:pt x="576" y="42"/>
                    <a:pt x="492" y="0"/>
                    <a:pt x="395" y="0"/>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0" name="Google Shape;22450;p36"/>
            <p:cNvSpPr/>
            <p:nvPr/>
          </p:nvSpPr>
          <p:spPr>
            <a:xfrm>
              <a:off x="6386279" y="4742731"/>
              <a:ext cx="248392" cy="6683"/>
            </a:xfrm>
            <a:custGeom>
              <a:rect b="b" l="l" r="r" t="t"/>
              <a:pathLst>
                <a:path extrusionOk="0" h="201" w="7471">
                  <a:moveTo>
                    <a:pt x="7470" y="0"/>
                  </a:moveTo>
                  <a:lnTo>
                    <a:pt x="1" y="22"/>
                  </a:lnTo>
                  <a:lnTo>
                    <a:pt x="1" y="200"/>
                  </a:lnTo>
                  <a:lnTo>
                    <a:pt x="7470" y="179"/>
                  </a:lnTo>
                  <a:lnTo>
                    <a:pt x="7470"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1" name="Google Shape;22451;p36"/>
            <p:cNvSpPr/>
            <p:nvPr/>
          </p:nvSpPr>
          <p:spPr>
            <a:xfrm>
              <a:off x="6584527" y="4659881"/>
              <a:ext cx="49904" cy="6184"/>
            </a:xfrm>
            <a:custGeom>
              <a:rect b="b" l="l" r="r" t="t"/>
              <a:pathLst>
                <a:path extrusionOk="0" h="186" w="1501">
                  <a:moveTo>
                    <a:pt x="1500" y="0"/>
                  </a:moveTo>
                  <a:lnTo>
                    <a:pt x="1" y="7"/>
                  </a:lnTo>
                  <a:lnTo>
                    <a:pt x="1" y="186"/>
                  </a:lnTo>
                  <a:lnTo>
                    <a:pt x="1500" y="179"/>
                  </a:lnTo>
                  <a:lnTo>
                    <a:pt x="1500"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2" name="Google Shape;22452;p36"/>
            <p:cNvSpPr/>
            <p:nvPr/>
          </p:nvSpPr>
          <p:spPr>
            <a:xfrm>
              <a:off x="6386046" y="4660579"/>
              <a:ext cx="46812" cy="5985"/>
            </a:xfrm>
            <a:custGeom>
              <a:rect b="b" l="l" r="r" t="t"/>
              <a:pathLst>
                <a:path extrusionOk="0" h="180" w="1408">
                  <a:moveTo>
                    <a:pt x="1" y="0"/>
                  </a:moveTo>
                  <a:lnTo>
                    <a:pt x="1" y="179"/>
                  </a:lnTo>
                  <a:lnTo>
                    <a:pt x="1408" y="179"/>
                  </a:lnTo>
                  <a:lnTo>
                    <a:pt x="1408" y="0"/>
                  </a:ln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56" name="Shape 22456"/>
        <p:cNvGrpSpPr/>
        <p:nvPr/>
      </p:nvGrpSpPr>
      <p:grpSpPr>
        <a:xfrm>
          <a:off x="0" y="0"/>
          <a:ext cx="0" cy="0"/>
          <a:chOff x="0" y="0"/>
          <a:chExt cx="0" cy="0"/>
        </a:xfrm>
      </p:grpSpPr>
      <p:sp>
        <p:nvSpPr>
          <p:cNvPr id="22457" name="Google Shape;22457;p37"/>
          <p:cNvSpPr/>
          <p:nvPr/>
        </p:nvSpPr>
        <p:spPr>
          <a:xfrm>
            <a:off x="1650732" y="2867768"/>
            <a:ext cx="600081" cy="283441"/>
          </a:xfrm>
          <a:custGeom>
            <a:rect b="b" l="l" r="r" t="t"/>
            <a:pathLst>
              <a:path extrusionOk="0" h="15982" w="33836">
                <a:moveTo>
                  <a:pt x="5823" y="1"/>
                </a:moveTo>
                <a:lnTo>
                  <a:pt x="4765" y="10846"/>
                </a:lnTo>
                <a:cubicBezTo>
                  <a:pt x="4692" y="11581"/>
                  <a:pt x="4304" y="12243"/>
                  <a:pt x="3691" y="12671"/>
                </a:cubicBezTo>
                <a:lnTo>
                  <a:pt x="461" y="14940"/>
                </a:lnTo>
                <a:cubicBezTo>
                  <a:pt x="0" y="15263"/>
                  <a:pt x="226" y="15982"/>
                  <a:pt x="800" y="15982"/>
                </a:cubicBezTo>
                <a:lnTo>
                  <a:pt x="33028" y="15982"/>
                </a:lnTo>
                <a:cubicBezTo>
                  <a:pt x="33601" y="15982"/>
                  <a:pt x="33836" y="15263"/>
                  <a:pt x="33367" y="14940"/>
                </a:cubicBezTo>
                <a:lnTo>
                  <a:pt x="30137" y="12671"/>
                </a:lnTo>
                <a:cubicBezTo>
                  <a:pt x="29523" y="12243"/>
                  <a:pt x="29136" y="11581"/>
                  <a:pt x="29063" y="10846"/>
                </a:cubicBezTo>
                <a:lnTo>
                  <a:pt x="28005"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8" name="Google Shape;22458;p37"/>
          <p:cNvSpPr/>
          <p:nvPr/>
        </p:nvSpPr>
        <p:spPr>
          <a:xfrm>
            <a:off x="968025" y="1527723"/>
            <a:ext cx="1965357" cy="1354528"/>
          </a:xfrm>
          <a:custGeom>
            <a:rect b="b" l="l" r="r" t="t"/>
            <a:pathLst>
              <a:path extrusionOk="0" h="76376" w="110818">
                <a:moveTo>
                  <a:pt x="2682" y="0"/>
                </a:moveTo>
                <a:cubicBezTo>
                  <a:pt x="1204" y="0"/>
                  <a:pt x="1" y="1195"/>
                  <a:pt x="1" y="2673"/>
                </a:cubicBezTo>
                <a:lnTo>
                  <a:pt x="1" y="73703"/>
                </a:lnTo>
                <a:cubicBezTo>
                  <a:pt x="1" y="75180"/>
                  <a:pt x="1204" y="76375"/>
                  <a:pt x="2682" y="76375"/>
                </a:cubicBezTo>
                <a:lnTo>
                  <a:pt x="108136" y="76375"/>
                </a:lnTo>
                <a:cubicBezTo>
                  <a:pt x="109614" y="76375"/>
                  <a:pt x="110817" y="75180"/>
                  <a:pt x="110817" y="73703"/>
                </a:cubicBezTo>
                <a:lnTo>
                  <a:pt x="110817" y="2673"/>
                </a:lnTo>
                <a:cubicBezTo>
                  <a:pt x="110817" y="1195"/>
                  <a:pt x="109614" y="0"/>
                  <a:pt x="10813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9" name="Google Shape;22459;p37"/>
          <p:cNvSpPr/>
          <p:nvPr/>
        </p:nvSpPr>
        <p:spPr>
          <a:xfrm>
            <a:off x="7607572" y="2543684"/>
            <a:ext cx="44028" cy="21966"/>
          </a:xfrm>
          <a:custGeom>
            <a:rect b="b" l="l" r="r" t="t"/>
            <a:pathLst>
              <a:path extrusionOk="0" h="1358" w="2722">
                <a:moveTo>
                  <a:pt x="0" y="1"/>
                </a:moveTo>
                <a:cubicBezTo>
                  <a:pt x="0" y="752"/>
                  <a:pt x="606" y="1357"/>
                  <a:pt x="1357" y="1357"/>
                </a:cubicBezTo>
                <a:cubicBezTo>
                  <a:pt x="2108" y="1357"/>
                  <a:pt x="2721" y="752"/>
                  <a:pt x="272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0" name="Google Shape;22460;p37"/>
          <p:cNvSpPr/>
          <p:nvPr/>
        </p:nvSpPr>
        <p:spPr>
          <a:xfrm>
            <a:off x="6623709" y="1498045"/>
            <a:ext cx="1125250" cy="1482657"/>
          </a:xfrm>
          <a:custGeom>
            <a:rect b="b" l="l" r="r" t="t"/>
            <a:pathLst>
              <a:path extrusionOk="0" h="89790" w="67089">
                <a:moveTo>
                  <a:pt x="993" y="1"/>
                </a:moveTo>
                <a:cubicBezTo>
                  <a:pt x="444" y="1"/>
                  <a:pt x="0" y="445"/>
                  <a:pt x="0" y="994"/>
                </a:cubicBezTo>
                <a:lnTo>
                  <a:pt x="0" y="88796"/>
                </a:lnTo>
                <a:cubicBezTo>
                  <a:pt x="0" y="89345"/>
                  <a:pt x="444" y="89789"/>
                  <a:pt x="993" y="89789"/>
                </a:cubicBezTo>
                <a:lnTo>
                  <a:pt x="66096" y="89789"/>
                </a:lnTo>
                <a:cubicBezTo>
                  <a:pt x="66645" y="89789"/>
                  <a:pt x="67089" y="89345"/>
                  <a:pt x="67089" y="88796"/>
                </a:cubicBezTo>
                <a:lnTo>
                  <a:pt x="67089" y="994"/>
                </a:lnTo>
                <a:cubicBezTo>
                  <a:pt x="67089" y="445"/>
                  <a:pt x="66645" y="1"/>
                  <a:pt x="6609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1" name="Google Shape;22461;p37"/>
          <p:cNvSpPr/>
          <p:nvPr/>
        </p:nvSpPr>
        <p:spPr>
          <a:xfrm>
            <a:off x="6596924" y="1468027"/>
            <a:ext cx="1172445" cy="1539601"/>
          </a:xfrm>
          <a:custGeom>
            <a:rect b="b" l="l" r="r" t="t"/>
            <a:pathLst>
              <a:path extrusionOk="0" h="95184" w="72485">
                <a:moveTo>
                  <a:pt x="68794" y="2633"/>
                </a:moveTo>
                <a:cubicBezTo>
                  <a:pt x="69375" y="2633"/>
                  <a:pt x="69852" y="3110"/>
                  <a:pt x="69852" y="3691"/>
                </a:cubicBezTo>
                <a:lnTo>
                  <a:pt x="69852" y="91493"/>
                </a:lnTo>
                <a:cubicBezTo>
                  <a:pt x="69852" y="92074"/>
                  <a:pt x="69375" y="92543"/>
                  <a:pt x="68794" y="92543"/>
                </a:cubicBezTo>
                <a:lnTo>
                  <a:pt x="3691" y="92543"/>
                </a:lnTo>
                <a:cubicBezTo>
                  <a:pt x="3110" y="92543"/>
                  <a:pt x="2641" y="92074"/>
                  <a:pt x="2641" y="91493"/>
                </a:cubicBezTo>
                <a:lnTo>
                  <a:pt x="2641" y="3691"/>
                </a:lnTo>
                <a:cubicBezTo>
                  <a:pt x="2641" y="3110"/>
                  <a:pt x="3110" y="2633"/>
                  <a:pt x="3691" y="2633"/>
                </a:cubicBezTo>
                <a:close/>
                <a:moveTo>
                  <a:pt x="3691" y="1"/>
                </a:moveTo>
                <a:cubicBezTo>
                  <a:pt x="1656" y="1"/>
                  <a:pt x="1" y="1656"/>
                  <a:pt x="1" y="3691"/>
                </a:cubicBezTo>
                <a:lnTo>
                  <a:pt x="1" y="91493"/>
                </a:lnTo>
                <a:cubicBezTo>
                  <a:pt x="1" y="93528"/>
                  <a:pt x="1656" y="95183"/>
                  <a:pt x="3691" y="95183"/>
                </a:cubicBezTo>
                <a:lnTo>
                  <a:pt x="68794" y="95183"/>
                </a:lnTo>
                <a:cubicBezTo>
                  <a:pt x="70829" y="95183"/>
                  <a:pt x="72484" y="93528"/>
                  <a:pt x="72484" y="91493"/>
                </a:cubicBezTo>
                <a:lnTo>
                  <a:pt x="72484" y="3691"/>
                </a:lnTo>
                <a:cubicBezTo>
                  <a:pt x="72484" y="1656"/>
                  <a:pt x="70829" y="1"/>
                  <a:pt x="6879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2" name="Google Shape;22462;p37"/>
          <p:cNvSpPr/>
          <p:nvPr/>
        </p:nvSpPr>
        <p:spPr>
          <a:xfrm>
            <a:off x="7775355" y="1372191"/>
            <a:ext cx="146" cy="3138"/>
          </a:xfrm>
          <a:custGeom>
            <a:rect b="b" l="l" r="r" t="t"/>
            <a:pathLst>
              <a:path extrusionOk="0" h="194" w="9">
                <a:moveTo>
                  <a:pt x="9" y="194"/>
                </a:moveTo>
                <a:cubicBezTo>
                  <a:pt x="9" y="129"/>
                  <a:pt x="9" y="65"/>
                  <a:pt x="1" y="0"/>
                </a:cubicBezTo>
                <a:cubicBezTo>
                  <a:pt x="9" y="65"/>
                  <a:pt x="9" y="129"/>
                  <a:pt x="9" y="194"/>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3" name="Google Shape;22463;p37"/>
          <p:cNvSpPr/>
          <p:nvPr/>
        </p:nvSpPr>
        <p:spPr>
          <a:xfrm>
            <a:off x="7606780" y="2795513"/>
            <a:ext cx="146" cy="3154"/>
          </a:xfrm>
          <a:custGeom>
            <a:rect b="b" l="l" r="r" t="t"/>
            <a:pathLst>
              <a:path extrusionOk="0" h="195" w="9">
                <a:moveTo>
                  <a:pt x="9" y="1"/>
                </a:moveTo>
                <a:cubicBezTo>
                  <a:pt x="9" y="65"/>
                  <a:pt x="9" y="130"/>
                  <a:pt x="1" y="195"/>
                </a:cubicBezTo>
                <a:cubicBezTo>
                  <a:pt x="9" y="130"/>
                  <a:pt x="9" y="65"/>
                  <a:pt x="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464" name="Google Shape;22464;p37"/>
          <p:cNvGrpSpPr/>
          <p:nvPr/>
        </p:nvGrpSpPr>
        <p:grpSpPr>
          <a:xfrm>
            <a:off x="4135413" y="1411398"/>
            <a:ext cx="873332" cy="1652854"/>
            <a:chOff x="1923966" y="1119817"/>
            <a:chExt cx="1717130" cy="3249811"/>
          </a:xfrm>
        </p:grpSpPr>
        <p:sp>
          <p:nvSpPr>
            <p:cNvPr id="22465" name="Google Shape;22465;p37"/>
            <p:cNvSpPr/>
            <p:nvPr/>
          </p:nvSpPr>
          <p:spPr>
            <a:xfrm>
              <a:off x="1930754" y="1185825"/>
              <a:ext cx="361800" cy="31503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6" name="Google Shape;22466;p37"/>
            <p:cNvSpPr/>
            <p:nvPr/>
          </p:nvSpPr>
          <p:spPr>
            <a:xfrm>
              <a:off x="1923966" y="1167322"/>
              <a:ext cx="1717130" cy="3202306"/>
            </a:xfrm>
            <a:custGeom>
              <a:rect b="b" l="l" r="r" t="t"/>
              <a:pathLst>
                <a:path extrusionOk="0" h="57707" w="28595">
                  <a:moveTo>
                    <a:pt x="3470" y="57208"/>
                  </a:moveTo>
                  <a:cubicBezTo>
                    <a:pt x="3484" y="57210"/>
                    <a:pt x="3498" y="57212"/>
                    <a:pt x="3513" y="57213"/>
                  </a:cubicBezTo>
                  <a:cubicBezTo>
                    <a:pt x="3498" y="57213"/>
                    <a:pt x="3484" y="57211"/>
                    <a:pt x="3470" y="57208"/>
                  </a:cubicBezTo>
                  <a:close/>
                  <a:moveTo>
                    <a:pt x="24807" y="105"/>
                  </a:moveTo>
                  <a:cubicBezTo>
                    <a:pt x="24831" y="105"/>
                    <a:pt x="24864" y="105"/>
                    <a:pt x="24888" y="114"/>
                  </a:cubicBezTo>
                  <a:cubicBezTo>
                    <a:pt x="24953" y="114"/>
                    <a:pt x="25009" y="122"/>
                    <a:pt x="25074" y="122"/>
                  </a:cubicBezTo>
                  <a:cubicBezTo>
                    <a:pt x="25106" y="130"/>
                    <a:pt x="25138" y="130"/>
                    <a:pt x="25162" y="138"/>
                  </a:cubicBezTo>
                  <a:cubicBezTo>
                    <a:pt x="25195" y="138"/>
                    <a:pt x="25227" y="146"/>
                    <a:pt x="25259" y="146"/>
                  </a:cubicBezTo>
                  <a:cubicBezTo>
                    <a:pt x="25284" y="154"/>
                    <a:pt x="25316" y="154"/>
                    <a:pt x="25348" y="162"/>
                  </a:cubicBezTo>
                  <a:cubicBezTo>
                    <a:pt x="25381" y="162"/>
                    <a:pt x="25405" y="170"/>
                    <a:pt x="25437" y="178"/>
                  </a:cubicBezTo>
                  <a:cubicBezTo>
                    <a:pt x="25469" y="186"/>
                    <a:pt x="25502" y="186"/>
                    <a:pt x="25526" y="194"/>
                  </a:cubicBezTo>
                  <a:cubicBezTo>
                    <a:pt x="25558" y="202"/>
                    <a:pt x="25582" y="210"/>
                    <a:pt x="25607" y="210"/>
                  </a:cubicBezTo>
                  <a:cubicBezTo>
                    <a:pt x="25615" y="219"/>
                    <a:pt x="25623" y="219"/>
                    <a:pt x="25623" y="219"/>
                  </a:cubicBezTo>
                  <a:cubicBezTo>
                    <a:pt x="25647" y="227"/>
                    <a:pt x="25679" y="235"/>
                    <a:pt x="25704" y="235"/>
                  </a:cubicBezTo>
                  <a:cubicBezTo>
                    <a:pt x="25736" y="251"/>
                    <a:pt x="25768" y="259"/>
                    <a:pt x="25809" y="267"/>
                  </a:cubicBezTo>
                  <a:cubicBezTo>
                    <a:pt x="25833" y="275"/>
                    <a:pt x="25857" y="283"/>
                    <a:pt x="25873" y="291"/>
                  </a:cubicBezTo>
                  <a:cubicBezTo>
                    <a:pt x="25930" y="307"/>
                    <a:pt x="25978" y="324"/>
                    <a:pt x="26035" y="348"/>
                  </a:cubicBezTo>
                  <a:cubicBezTo>
                    <a:pt x="26067" y="356"/>
                    <a:pt x="26099" y="372"/>
                    <a:pt x="26140" y="388"/>
                  </a:cubicBezTo>
                  <a:cubicBezTo>
                    <a:pt x="26164" y="396"/>
                    <a:pt x="26188" y="404"/>
                    <a:pt x="26212" y="420"/>
                  </a:cubicBezTo>
                  <a:cubicBezTo>
                    <a:pt x="26236" y="429"/>
                    <a:pt x="26269" y="445"/>
                    <a:pt x="26293" y="453"/>
                  </a:cubicBezTo>
                  <a:cubicBezTo>
                    <a:pt x="26317" y="469"/>
                    <a:pt x="26350" y="477"/>
                    <a:pt x="26374" y="493"/>
                  </a:cubicBezTo>
                  <a:cubicBezTo>
                    <a:pt x="26568" y="582"/>
                    <a:pt x="26745" y="695"/>
                    <a:pt x="26915" y="816"/>
                  </a:cubicBezTo>
                  <a:cubicBezTo>
                    <a:pt x="26939" y="832"/>
                    <a:pt x="26955" y="848"/>
                    <a:pt x="26979" y="865"/>
                  </a:cubicBezTo>
                  <a:cubicBezTo>
                    <a:pt x="27052" y="921"/>
                    <a:pt x="27125" y="978"/>
                    <a:pt x="27197" y="1042"/>
                  </a:cubicBezTo>
                  <a:cubicBezTo>
                    <a:pt x="27230" y="1066"/>
                    <a:pt x="27254" y="1091"/>
                    <a:pt x="27286" y="1123"/>
                  </a:cubicBezTo>
                  <a:cubicBezTo>
                    <a:pt x="27407" y="1236"/>
                    <a:pt x="27520" y="1357"/>
                    <a:pt x="27625" y="1486"/>
                  </a:cubicBezTo>
                  <a:cubicBezTo>
                    <a:pt x="27650" y="1511"/>
                    <a:pt x="27666" y="1527"/>
                    <a:pt x="27682" y="1551"/>
                  </a:cubicBezTo>
                  <a:cubicBezTo>
                    <a:pt x="27722" y="1599"/>
                    <a:pt x="27755" y="1648"/>
                    <a:pt x="27795" y="1696"/>
                  </a:cubicBezTo>
                  <a:cubicBezTo>
                    <a:pt x="27811" y="1721"/>
                    <a:pt x="27827" y="1745"/>
                    <a:pt x="27843" y="1777"/>
                  </a:cubicBezTo>
                  <a:cubicBezTo>
                    <a:pt x="27876" y="1817"/>
                    <a:pt x="27900" y="1858"/>
                    <a:pt x="27932" y="1906"/>
                  </a:cubicBezTo>
                  <a:cubicBezTo>
                    <a:pt x="27940" y="1922"/>
                    <a:pt x="27957" y="1947"/>
                    <a:pt x="27973" y="1971"/>
                  </a:cubicBezTo>
                  <a:cubicBezTo>
                    <a:pt x="27997" y="2011"/>
                    <a:pt x="28021" y="2060"/>
                    <a:pt x="28045" y="2100"/>
                  </a:cubicBezTo>
                  <a:cubicBezTo>
                    <a:pt x="28053" y="2124"/>
                    <a:pt x="28062" y="2140"/>
                    <a:pt x="28078" y="2165"/>
                  </a:cubicBezTo>
                  <a:cubicBezTo>
                    <a:pt x="28110" y="2237"/>
                    <a:pt x="28150" y="2310"/>
                    <a:pt x="28183" y="2383"/>
                  </a:cubicBezTo>
                  <a:cubicBezTo>
                    <a:pt x="28191" y="2407"/>
                    <a:pt x="28199" y="2423"/>
                    <a:pt x="28207" y="2447"/>
                  </a:cubicBezTo>
                  <a:cubicBezTo>
                    <a:pt x="28239" y="2520"/>
                    <a:pt x="28263" y="2601"/>
                    <a:pt x="28288" y="2673"/>
                  </a:cubicBezTo>
                  <a:cubicBezTo>
                    <a:pt x="28304" y="2706"/>
                    <a:pt x="28312" y="2730"/>
                    <a:pt x="28320" y="2762"/>
                  </a:cubicBezTo>
                  <a:cubicBezTo>
                    <a:pt x="28368" y="2924"/>
                    <a:pt x="28409" y="3093"/>
                    <a:pt x="28441" y="3271"/>
                  </a:cubicBezTo>
                  <a:cubicBezTo>
                    <a:pt x="28441" y="3287"/>
                    <a:pt x="28449" y="3311"/>
                    <a:pt x="28449" y="3328"/>
                  </a:cubicBezTo>
                  <a:cubicBezTo>
                    <a:pt x="28457" y="3360"/>
                    <a:pt x="28457" y="3392"/>
                    <a:pt x="28465" y="3416"/>
                  </a:cubicBezTo>
                  <a:cubicBezTo>
                    <a:pt x="28465" y="3449"/>
                    <a:pt x="28465" y="3481"/>
                    <a:pt x="28473" y="3513"/>
                  </a:cubicBezTo>
                  <a:cubicBezTo>
                    <a:pt x="28473" y="3546"/>
                    <a:pt x="28481" y="3570"/>
                    <a:pt x="28481" y="3602"/>
                  </a:cubicBezTo>
                  <a:cubicBezTo>
                    <a:pt x="28481" y="3659"/>
                    <a:pt x="28489" y="3715"/>
                    <a:pt x="28489" y="3772"/>
                  </a:cubicBezTo>
                  <a:cubicBezTo>
                    <a:pt x="28489" y="3812"/>
                    <a:pt x="28489" y="3852"/>
                    <a:pt x="28489" y="3885"/>
                  </a:cubicBezTo>
                  <a:lnTo>
                    <a:pt x="28489" y="53450"/>
                  </a:lnTo>
                  <a:cubicBezTo>
                    <a:pt x="28489" y="53854"/>
                    <a:pt x="28425" y="54250"/>
                    <a:pt x="28304" y="54613"/>
                  </a:cubicBezTo>
                  <a:cubicBezTo>
                    <a:pt x="28296" y="54646"/>
                    <a:pt x="28288" y="54670"/>
                    <a:pt x="28280" y="54694"/>
                  </a:cubicBezTo>
                  <a:cubicBezTo>
                    <a:pt x="28271" y="54726"/>
                    <a:pt x="28255" y="54750"/>
                    <a:pt x="28247" y="54783"/>
                  </a:cubicBezTo>
                  <a:cubicBezTo>
                    <a:pt x="28239" y="54799"/>
                    <a:pt x="28231" y="54823"/>
                    <a:pt x="28223" y="54839"/>
                  </a:cubicBezTo>
                  <a:cubicBezTo>
                    <a:pt x="28199" y="54904"/>
                    <a:pt x="28175" y="54969"/>
                    <a:pt x="28142" y="55025"/>
                  </a:cubicBezTo>
                  <a:cubicBezTo>
                    <a:pt x="28134" y="55049"/>
                    <a:pt x="28126" y="55082"/>
                    <a:pt x="28110" y="55106"/>
                  </a:cubicBezTo>
                  <a:cubicBezTo>
                    <a:pt x="28094" y="55138"/>
                    <a:pt x="28070" y="55178"/>
                    <a:pt x="28053" y="55211"/>
                  </a:cubicBezTo>
                  <a:cubicBezTo>
                    <a:pt x="28045" y="55235"/>
                    <a:pt x="28029" y="55259"/>
                    <a:pt x="28013" y="55283"/>
                  </a:cubicBezTo>
                  <a:cubicBezTo>
                    <a:pt x="27997" y="55308"/>
                    <a:pt x="27989" y="55340"/>
                    <a:pt x="27973" y="55364"/>
                  </a:cubicBezTo>
                  <a:cubicBezTo>
                    <a:pt x="27932" y="55429"/>
                    <a:pt x="27884" y="55501"/>
                    <a:pt x="27843" y="55566"/>
                  </a:cubicBezTo>
                  <a:cubicBezTo>
                    <a:pt x="27827" y="55590"/>
                    <a:pt x="27811" y="55606"/>
                    <a:pt x="27795" y="55631"/>
                  </a:cubicBezTo>
                  <a:cubicBezTo>
                    <a:pt x="27779" y="55655"/>
                    <a:pt x="27763" y="55679"/>
                    <a:pt x="27747" y="55703"/>
                  </a:cubicBezTo>
                  <a:cubicBezTo>
                    <a:pt x="27730" y="55720"/>
                    <a:pt x="27714" y="55744"/>
                    <a:pt x="27690" y="55768"/>
                  </a:cubicBezTo>
                  <a:cubicBezTo>
                    <a:pt x="27674" y="55792"/>
                    <a:pt x="27658" y="55816"/>
                    <a:pt x="27642" y="55841"/>
                  </a:cubicBezTo>
                  <a:cubicBezTo>
                    <a:pt x="27617" y="55857"/>
                    <a:pt x="27601" y="55881"/>
                    <a:pt x="27585" y="55905"/>
                  </a:cubicBezTo>
                  <a:cubicBezTo>
                    <a:pt x="27545" y="55954"/>
                    <a:pt x="27504" y="55994"/>
                    <a:pt x="27464" y="56034"/>
                  </a:cubicBezTo>
                  <a:cubicBezTo>
                    <a:pt x="27407" y="56099"/>
                    <a:pt x="27343" y="56164"/>
                    <a:pt x="27278" y="56220"/>
                  </a:cubicBezTo>
                  <a:cubicBezTo>
                    <a:pt x="27262" y="56244"/>
                    <a:pt x="27238" y="56261"/>
                    <a:pt x="27222" y="56277"/>
                  </a:cubicBezTo>
                  <a:cubicBezTo>
                    <a:pt x="27173" y="56317"/>
                    <a:pt x="27125" y="56357"/>
                    <a:pt x="27084" y="56398"/>
                  </a:cubicBezTo>
                  <a:cubicBezTo>
                    <a:pt x="27060" y="56414"/>
                    <a:pt x="27036" y="56430"/>
                    <a:pt x="27020" y="56446"/>
                  </a:cubicBezTo>
                  <a:cubicBezTo>
                    <a:pt x="26947" y="56495"/>
                    <a:pt x="26883" y="56543"/>
                    <a:pt x="26810" y="56592"/>
                  </a:cubicBezTo>
                  <a:cubicBezTo>
                    <a:pt x="26786" y="56608"/>
                    <a:pt x="26761" y="56624"/>
                    <a:pt x="26737" y="56640"/>
                  </a:cubicBezTo>
                  <a:cubicBezTo>
                    <a:pt x="26689" y="56672"/>
                    <a:pt x="26632" y="56705"/>
                    <a:pt x="26584" y="56737"/>
                  </a:cubicBezTo>
                  <a:cubicBezTo>
                    <a:pt x="26560" y="56745"/>
                    <a:pt x="26535" y="56761"/>
                    <a:pt x="26511" y="56777"/>
                  </a:cubicBezTo>
                  <a:cubicBezTo>
                    <a:pt x="26430" y="56818"/>
                    <a:pt x="26350" y="56858"/>
                    <a:pt x="26261" y="56899"/>
                  </a:cubicBezTo>
                  <a:cubicBezTo>
                    <a:pt x="26236" y="56907"/>
                    <a:pt x="26212" y="56923"/>
                    <a:pt x="26196" y="56931"/>
                  </a:cubicBezTo>
                  <a:cubicBezTo>
                    <a:pt x="26164" y="56939"/>
                    <a:pt x="26140" y="56955"/>
                    <a:pt x="26115" y="56963"/>
                  </a:cubicBezTo>
                  <a:cubicBezTo>
                    <a:pt x="26083" y="56971"/>
                    <a:pt x="26059" y="56987"/>
                    <a:pt x="26027" y="56995"/>
                  </a:cubicBezTo>
                  <a:cubicBezTo>
                    <a:pt x="25970" y="57020"/>
                    <a:pt x="25905" y="57036"/>
                    <a:pt x="25841" y="57060"/>
                  </a:cubicBezTo>
                  <a:cubicBezTo>
                    <a:pt x="25825" y="57068"/>
                    <a:pt x="25800" y="57076"/>
                    <a:pt x="25776" y="57076"/>
                  </a:cubicBezTo>
                  <a:cubicBezTo>
                    <a:pt x="25695" y="57100"/>
                    <a:pt x="25607" y="57125"/>
                    <a:pt x="25526" y="57141"/>
                  </a:cubicBezTo>
                  <a:cubicBezTo>
                    <a:pt x="25494" y="57149"/>
                    <a:pt x="25461" y="57157"/>
                    <a:pt x="25437" y="57165"/>
                  </a:cubicBezTo>
                  <a:cubicBezTo>
                    <a:pt x="25405" y="57165"/>
                    <a:pt x="25372" y="57173"/>
                    <a:pt x="25340" y="57181"/>
                  </a:cubicBezTo>
                  <a:cubicBezTo>
                    <a:pt x="25284" y="57189"/>
                    <a:pt x="25219" y="57197"/>
                    <a:pt x="25162" y="57205"/>
                  </a:cubicBezTo>
                  <a:cubicBezTo>
                    <a:pt x="25146" y="57205"/>
                    <a:pt x="25138" y="57205"/>
                    <a:pt x="25122" y="57213"/>
                  </a:cubicBezTo>
                  <a:lnTo>
                    <a:pt x="25090" y="57213"/>
                  </a:lnTo>
                  <a:cubicBezTo>
                    <a:pt x="25146" y="57205"/>
                    <a:pt x="25195" y="57197"/>
                    <a:pt x="25251" y="57189"/>
                  </a:cubicBezTo>
                  <a:cubicBezTo>
                    <a:pt x="25276" y="57189"/>
                    <a:pt x="25300" y="57181"/>
                    <a:pt x="25324" y="57181"/>
                  </a:cubicBezTo>
                  <a:cubicBezTo>
                    <a:pt x="25356" y="57173"/>
                    <a:pt x="25381" y="57165"/>
                    <a:pt x="25405" y="57165"/>
                  </a:cubicBezTo>
                  <a:cubicBezTo>
                    <a:pt x="25486" y="57149"/>
                    <a:pt x="25558" y="57125"/>
                    <a:pt x="25639" y="57108"/>
                  </a:cubicBezTo>
                  <a:cubicBezTo>
                    <a:pt x="25663" y="57100"/>
                    <a:pt x="25687" y="57092"/>
                    <a:pt x="25712" y="57084"/>
                  </a:cubicBezTo>
                  <a:cubicBezTo>
                    <a:pt x="25760" y="57068"/>
                    <a:pt x="25809" y="57052"/>
                    <a:pt x="25857" y="57036"/>
                  </a:cubicBezTo>
                  <a:cubicBezTo>
                    <a:pt x="25930" y="57012"/>
                    <a:pt x="26002" y="56979"/>
                    <a:pt x="26075" y="56947"/>
                  </a:cubicBezTo>
                  <a:cubicBezTo>
                    <a:pt x="26099" y="56939"/>
                    <a:pt x="26123" y="56931"/>
                    <a:pt x="26148" y="56915"/>
                  </a:cubicBezTo>
                  <a:lnTo>
                    <a:pt x="26212" y="56882"/>
                  </a:lnTo>
                  <a:cubicBezTo>
                    <a:pt x="26261" y="56858"/>
                    <a:pt x="26309" y="56834"/>
                    <a:pt x="26350" y="56810"/>
                  </a:cubicBezTo>
                  <a:cubicBezTo>
                    <a:pt x="26398" y="56785"/>
                    <a:pt x="26438" y="56761"/>
                    <a:pt x="26487" y="56737"/>
                  </a:cubicBezTo>
                  <a:cubicBezTo>
                    <a:pt x="26527" y="56713"/>
                    <a:pt x="26568" y="56680"/>
                    <a:pt x="26608" y="56656"/>
                  </a:cubicBezTo>
                  <a:cubicBezTo>
                    <a:pt x="26608" y="56656"/>
                    <a:pt x="26616" y="56656"/>
                    <a:pt x="26616" y="56648"/>
                  </a:cubicBezTo>
                  <a:cubicBezTo>
                    <a:pt x="26681" y="56608"/>
                    <a:pt x="26737" y="56559"/>
                    <a:pt x="26802" y="56519"/>
                  </a:cubicBezTo>
                  <a:cubicBezTo>
                    <a:pt x="26826" y="56503"/>
                    <a:pt x="26842" y="56487"/>
                    <a:pt x="26858" y="56471"/>
                  </a:cubicBezTo>
                  <a:cubicBezTo>
                    <a:pt x="26915" y="56422"/>
                    <a:pt x="26971" y="56374"/>
                    <a:pt x="27028" y="56325"/>
                  </a:cubicBezTo>
                  <a:cubicBezTo>
                    <a:pt x="27157" y="56204"/>
                    <a:pt x="27278" y="56075"/>
                    <a:pt x="27391" y="55929"/>
                  </a:cubicBezTo>
                  <a:cubicBezTo>
                    <a:pt x="27407" y="55913"/>
                    <a:pt x="27424" y="55889"/>
                    <a:pt x="27440" y="55873"/>
                  </a:cubicBezTo>
                  <a:cubicBezTo>
                    <a:pt x="27601" y="55655"/>
                    <a:pt x="27730" y="55429"/>
                    <a:pt x="27843" y="55178"/>
                  </a:cubicBezTo>
                  <a:cubicBezTo>
                    <a:pt x="27860" y="55146"/>
                    <a:pt x="27876" y="55106"/>
                    <a:pt x="27892" y="55065"/>
                  </a:cubicBezTo>
                  <a:cubicBezTo>
                    <a:pt x="27965" y="54872"/>
                    <a:pt x="28029" y="54670"/>
                    <a:pt x="28070" y="54452"/>
                  </a:cubicBezTo>
                  <a:cubicBezTo>
                    <a:pt x="28078" y="54411"/>
                    <a:pt x="28086" y="54371"/>
                    <a:pt x="28086" y="54331"/>
                  </a:cubicBezTo>
                  <a:cubicBezTo>
                    <a:pt x="28118" y="54161"/>
                    <a:pt x="28126" y="53991"/>
                    <a:pt x="28126" y="53814"/>
                  </a:cubicBezTo>
                  <a:lnTo>
                    <a:pt x="28126" y="3893"/>
                  </a:lnTo>
                  <a:cubicBezTo>
                    <a:pt x="28126" y="2124"/>
                    <a:pt x="26786" y="671"/>
                    <a:pt x="25074" y="485"/>
                  </a:cubicBezTo>
                  <a:cubicBezTo>
                    <a:pt x="25041" y="485"/>
                    <a:pt x="25009" y="485"/>
                    <a:pt x="24977" y="477"/>
                  </a:cubicBezTo>
                  <a:lnTo>
                    <a:pt x="24888" y="469"/>
                  </a:lnTo>
                  <a:lnTo>
                    <a:pt x="3715" y="469"/>
                  </a:lnTo>
                  <a:cubicBezTo>
                    <a:pt x="1914" y="566"/>
                    <a:pt x="477" y="2060"/>
                    <a:pt x="477" y="3893"/>
                  </a:cubicBezTo>
                  <a:lnTo>
                    <a:pt x="477" y="53814"/>
                  </a:lnTo>
                  <a:cubicBezTo>
                    <a:pt x="477" y="55545"/>
                    <a:pt x="1769" y="56984"/>
                    <a:pt x="3451" y="57206"/>
                  </a:cubicBezTo>
                  <a:lnTo>
                    <a:pt x="3451" y="57206"/>
                  </a:lnTo>
                  <a:cubicBezTo>
                    <a:pt x="3447" y="57206"/>
                    <a:pt x="3444" y="57205"/>
                    <a:pt x="3440" y="57205"/>
                  </a:cubicBezTo>
                  <a:cubicBezTo>
                    <a:pt x="3376" y="57197"/>
                    <a:pt x="3319" y="57189"/>
                    <a:pt x="3262" y="57181"/>
                  </a:cubicBezTo>
                  <a:cubicBezTo>
                    <a:pt x="2907" y="57117"/>
                    <a:pt x="2560" y="57012"/>
                    <a:pt x="2245" y="56858"/>
                  </a:cubicBezTo>
                  <a:cubicBezTo>
                    <a:pt x="2229" y="56842"/>
                    <a:pt x="2205" y="56834"/>
                    <a:pt x="2180" y="56826"/>
                  </a:cubicBezTo>
                  <a:cubicBezTo>
                    <a:pt x="2124" y="56794"/>
                    <a:pt x="2067" y="56761"/>
                    <a:pt x="2011" y="56729"/>
                  </a:cubicBezTo>
                  <a:cubicBezTo>
                    <a:pt x="1987" y="56721"/>
                    <a:pt x="1962" y="56705"/>
                    <a:pt x="1938" y="56689"/>
                  </a:cubicBezTo>
                  <a:cubicBezTo>
                    <a:pt x="1817" y="56616"/>
                    <a:pt x="1696" y="56527"/>
                    <a:pt x="1583" y="56438"/>
                  </a:cubicBezTo>
                  <a:cubicBezTo>
                    <a:pt x="1559" y="56422"/>
                    <a:pt x="1542" y="56406"/>
                    <a:pt x="1518" y="56390"/>
                  </a:cubicBezTo>
                  <a:cubicBezTo>
                    <a:pt x="1462" y="56341"/>
                    <a:pt x="1397" y="56293"/>
                    <a:pt x="1341" y="56244"/>
                  </a:cubicBezTo>
                  <a:cubicBezTo>
                    <a:pt x="1324" y="56220"/>
                    <a:pt x="1308" y="56204"/>
                    <a:pt x="1284" y="56188"/>
                  </a:cubicBezTo>
                  <a:cubicBezTo>
                    <a:pt x="1268" y="56172"/>
                    <a:pt x="1244" y="56148"/>
                    <a:pt x="1228" y="56131"/>
                  </a:cubicBezTo>
                  <a:cubicBezTo>
                    <a:pt x="1203" y="56107"/>
                    <a:pt x="1179" y="56083"/>
                    <a:pt x="1163" y="56067"/>
                  </a:cubicBezTo>
                  <a:cubicBezTo>
                    <a:pt x="1147" y="56051"/>
                    <a:pt x="1139" y="56034"/>
                    <a:pt x="1123" y="56026"/>
                  </a:cubicBezTo>
                  <a:cubicBezTo>
                    <a:pt x="1106" y="56002"/>
                    <a:pt x="1090" y="55986"/>
                    <a:pt x="1074" y="55970"/>
                  </a:cubicBezTo>
                  <a:cubicBezTo>
                    <a:pt x="977" y="55865"/>
                    <a:pt x="888" y="55744"/>
                    <a:pt x="800" y="55631"/>
                  </a:cubicBezTo>
                  <a:cubicBezTo>
                    <a:pt x="791" y="55606"/>
                    <a:pt x="775" y="55590"/>
                    <a:pt x="759" y="55566"/>
                  </a:cubicBezTo>
                  <a:cubicBezTo>
                    <a:pt x="711" y="55501"/>
                    <a:pt x="670" y="55429"/>
                    <a:pt x="630" y="55364"/>
                  </a:cubicBezTo>
                  <a:cubicBezTo>
                    <a:pt x="614" y="55340"/>
                    <a:pt x="598" y="55316"/>
                    <a:pt x="590" y="55283"/>
                  </a:cubicBezTo>
                  <a:cubicBezTo>
                    <a:pt x="485" y="55098"/>
                    <a:pt x="396" y="54904"/>
                    <a:pt x="323" y="54694"/>
                  </a:cubicBezTo>
                  <a:cubicBezTo>
                    <a:pt x="315" y="54670"/>
                    <a:pt x="299" y="54646"/>
                    <a:pt x="291" y="54613"/>
                  </a:cubicBezTo>
                  <a:cubicBezTo>
                    <a:pt x="250" y="54476"/>
                    <a:pt x="210" y="54331"/>
                    <a:pt x="178" y="54177"/>
                  </a:cubicBezTo>
                  <a:cubicBezTo>
                    <a:pt x="178" y="54153"/>
                    <a:pt x="170" y="54121"/>
                    <a:pt x="162" y="54088"/>
                  </a:cubicBezTo>
                  <a:cubicBezTo>
                    <a:pt x="129" y="53886"/>
                    <a:pt x="113" y="53668"/>
                    <a:pt x="113" y="53450"/>
                  </a:cubicBezTo>
                  <a:lnTo>
                    <a:pt x="113" y="3893"/>
                  </a:lnTo>
                  <a:cubicBezTo>
                    <a:pt x="113" y="3852"/>
                    <a:pt x="113" y="3812"/>
                    <a:pt x="113" y="3780"/>
                  </a:cubicBezTo>
                  <a:cubicBezTo>
                    <a:pt x="113" y="3747"/>
                    <a:pt x="113" y="3723"/>
                    <a:pt x="113" y="3699"/>
                  </a:cubicBezTo>
                  <a:cubicBezTo>
                    <a:pt x="121" y="3634"/>
                    <a:pt x="121" y="3578"/>
                    <a:pt x="129" y="3513"/>
                  </a:cubicBezTo>
                  <a:cubicBezTo>
                    <a:pt x="129" y="3481"/>
                    <a:pt x="137" y="3457"/>
                    <a:pt x="137" y="3424"/>
                  </a:cubicBezTo>
                  <a:cubicBezTo>
                    <a:pt x="145" y="3408"/>
                    <a:pt x="145" y="3392"/>
                    <a:pt x="145" y="3376"/>
                  </a:cubicBezTo>
                  <a:cubicBezTo>
                    <a:pt x="145" y="3352"/>
                    <a:pt x="154" y="3336"/>
                    <a:pt x="154" y="3311"/>
                  </a:cubicBezTo>
                  <a:cubicBezTo>
                    <a:pt x="162" y="3279"/>
                    <a:pt x="162" y="3247"/>
                    <a:pt x="170" y="3223"/>
                  </a:cubicBezTo>
                  <a:cubicBezTo>
                    <a:pt x="178" y="3166"/>
                    <a:pt x="194" y="3109"/>
                    <a:pt x="202" y="3061"/>
                  </a:cubicBezTo>
                  <a:cubicBezTo>
                    <a:pt x="210" y="3037"/>
                    <a:pt x="218" y="3005"/>
                    <a:pt x="218" y="2980"/>
                  </a:cubicBezTo>
                  <a:cubicBezTo>
                    <a:pt x="242" y="2900"/>
                    <a:pt x="258" y="2827"/>
                    <a:pt x="283" y="2746"/>
                  </a:cubicBezTo>
                  <a:lnTo>
                    <a:pt x="307" y="2673"/>
                  </a:lnTo>
                  <a:cubicBezTo>
                    <a:pt x="323" y="2649"/>
                    <a:pt x="331" y="2617"/>
                    <a:pt x="339" y="2593"/>
                  </a:cubicBezTo>
                  <a:lnTo>
                    <a:pt x="372" y="2512"/>
                  </a:lnTo>
                  <a:cubicBezTo>
                    <a:pt x="380" y="2496"/>
                    <a:pt x="388" y="2480"/>
                    <a:pt x="396" y="2455"/>
                  </a:cubicBezTo>
                  <a:cubicBezTo>
                    <a:pt x="404" y="2431"/>
                    <a:pt x="412" y="2407"/>
                    <a:pt x="420" y="2383"/>
                  </a:cubicBezTo>
                  <a:cubicBezTo>
                    <a:pt x="428" y="2367"/>
                    <a:pt x="436" y="2350"/>
                    <a:pt x="444" y="2334"/>
                  </a:cubicBezTo>
                  <a:cubicBezTo>
                    <a:pt x="460" y="2310"/>
                    <a:pt x="468" y="2278"/>
                    <a:pt x="485" y="2254"/>
                  </a:cubicBezTo>
                  <a:cubicBezTo>
                    <a:pt x="501" y="2213"/>
                    <a:pt x="525" y="2165"/>
                    <a:pt x="549" y="2124"/>
                  </a:cubicBezTo>
                  <a:cubicBezTo>
                    <a:pt x="565" y="2100"/>
                    <a:pt x="573" y="2076"/>
                    <a:pt x="590" y="2052"/>
                  </a:cubicBezTo>
                  <a:cubicBezTo>
                    <a:pt x="598" y="2027"/>
                    <a:pt x="614" y="2003"/>
                    <a:pt x="630" y="1979"/>
                  </a:cubicBezTo>
                  <a:cubicBezTo>
                    <a:pt x="735" y="1801"/>
                    <a:pt x="856" y="1632"/>
                    <a:pt x="985" y="1470"/>
                  </a:cubicBezTo>
                  <a:cubicBezTo>
                    <a:pt x="1009" y="1446"/>
                    <a:pt x="1026" y="1430"/>
                    <a:pt x="1042" y="1406"/>
                  </a:cubicBezTo>
                  <a:cubicBezTo>
                    <a:pt x="1066" y="1381"/>
                    <a:pt x="1090" y="1357"/>
                    <a:pt x="1114" y="1325"/>
                  </a:cubicBezTo>
                  <a:cubicBezTo>
                    <a:pt x="1147" y="1293"/>
                    <a:pt x="1187" y="1252"/>
                    <a:pt x="1228" y="1212"/>
                  </a:cubicBezTo>
                  <a:cubicBezTo>
                    <a:pt x="1268" y="1171"/>
                    <a:pt x="1308" y="1131"/>
                    <a:pt x="1357" y="1091"/>
                  </a:cubicBezTo>
                  <a:cubicBezTo>
                    <a:pt x="1397" y="1050"/>
                    <a:pt x="1446" y="1010"/>
                    <a:pt x="1486" y="978"/>
                  </a:cubicBezTo>
                  <a:cubicBezTo>
                    <a:pt x="1510" y="953"/>
                    <a:pt x="1534" y="937"/>
                    <a:pt x="1559" y="921"/>
                  </a:cubicBezTo>
                  <a:cubicBezTo>
                    <a:pt x="1599" y="881"/>
                    <a:pt x="1647" y="848"/>
                    <a:pt x="1696" y="816"/>
                  </a:cubicBezTo>
                  <a:cubicBezTo>
                    <a:pt x="1744" y="776"/>
                    <a:pt x="1793" y="743"/>
                    <a:pt x="1841" y="711"/>
                  </a:cubicBezTo>
                  <a:cubicBezTo>
                    <a:pt x="1890" y="679"/>
                    <a:pt x="1946" y="647"/>
                    <a:pt x="1995" y="622"/>
                  </a:cubicBezTo>
                  <a:cubicBezTo>
                    <a:pt x="2019" y="606"/>
                    <a:pt x="2043" y="590"/>
                    <a:pt x="2075" y="574"/>
                  </a:cubicBezTo>
                  <a:cubicBezTo>
                    <a:pt x="2100" y="558"/>
                    <a:pt x="2124" y="550"/>
                    <a:pt x="2148" y="533"/>
                  </a:cubicBezTo>
                  <a:cubicBezTo>
                    <a:pt x="2172" y="517"/>
                    <a:pt x="2205" y="509"/>
                    <a:pt x="2229" y="493"/>
                  </a:cubicBezTo>
                  <a:cubicBezTo>
                    <a:pt x="2253" y="477"/>
                    <a:pt x="2285" y="469"/>
                    <a:pt x="2310" y="453"/>
                  </a:cubicBezTo>
                  <a:cubicBezTo>
                    <a:pt x="2366" y="429"/>
                    <a:pt x="2415" y="404"/>
                    <a:pt x="2471" y="380"/>
                  </a:cubicBezTo>
                  <a:cubicBezTo>
                    <a:pt x="2503" y="372"/>
                    <a:pt x="2528" y="364"/>
                    <a:pt x="2552" y="356"/>
                  </a:cubicBezTo>
                  <a:cubicBezTo>
                    <a:pt x="2552" y="348"/>
                    <a:pt x="2560" y="348"/>
                    <a:pt x="2560" y="348"/>
                  </a:cubicBezTo>
                  <a:cubicBezTo>
                    <a:pt x="2584" y="340"/>
                    <a:pt x="2616" y="332"/>
                    <a:pt x="2641" y="324"/>
                  </a:cubicBezTo>
                  <a:cubicBezTo>
                    <a:pt x="2665" y="307"/>
                    <a:pt x="2697" y="299"/>
                    <a:pt x="2721" y="291"/>
                  </a:cubicBezTo>
                  <a:cubicBezTo>
                    <a:pt x="2754" y="283"/>
                    <a:pt x="2778" y="275"/>
                    <a:pt x="2810" y="267"/>
                  </a:cubicBezTo>
                  <a:cubicBezTo>
                    <a:pt x="2843" y="259"/>
                    <a:pt x="2867" y="251"/>
                    <a:pt x="2899" y="243"/>
                  </a:cubicBezTo>
                  <a:cubicBezTo>
                    <a:pt x="2931" y="235"/>
                    <a:pt x="2956" y="227"/>
                    <a:pt x="2988" y="219"/>
                  </a:cubicBezTo>
                  <a:cubicBezTo>
                    <a:pt x="3020" y="210"/>
                    <a:pt x="3044" y="202"/>
                    <a:pt x="3077" y="194"/>
                  </a:cubicBezTo>
                  <a:cubicBezTo>
                    <a:pt x="3133" y="178"/>
                    <a:pt x="3198" y="170"/>
                    <a:pt x="3254" y="162"/>
                  </a:cubicBezTo>
                  <a:cubicBezTo>
                    <a:pt x="3287" y="154"/>
                    <a:pt x="3319" y="154"/>
                    <a:pt x="3343" y="146"/>
                  </a:cubicBezTo>
                  <a:cubicBezTo>
                    <a:pt x="3408" y="138"/>
                    <a:pt x="3481" y="130"/>
                    <a:pt x="3545" y="122"/>
                  </a:cubicBezTo>
                  <a:cubicBezTo>
                    <a:pt x="3594" y="122"/>
                    <a:pt x="3650" y="114"/>
                    <a:pt x="3699" y="114"/>
                  </a:cubicBezTo>
                  <a:cubicBezTo>
                    <a:pt x="3731" y="114"/>
                    <a:pt x="3763" y="105"/>
                    <a:pt x="3795" y="105"/>
                  </a:cubicBezTo>
                  <a:close/>
                  <a:moveTo>
                    <a:pt x="3892" y="1"/>
                  </a:moveTo>
                  <a:cubicBezTo>
                    <a:pt x="1744" y="1"/>
                    <a:pt x="0" y="1745"/>
                    <a:pt x="0" y="3893"/>
                  </a:cubicBezTo>
                  <a:lnTo>
                    <a:pt x="0" y="53814"/>
                  </a:lnTo>
                  <a:cubicBezTo>
                    <a:pt x="0" y="55962"/>
                    <a:pt x="1744" y="57706"/>
                    <a:pt x="3892" y="57706"/>
                  </a:cubicBezTo>
                  <a:lnTo>
                    <a:pt x="24710" y="57706"/>
                  </a:lnTo>
                  <a:cubicBezTo>
                    <a:pt x="26858" y="57706"/>
                    <a:pt x="28594" y="55962"/>
                    <a:pt x="28594" y="53814"/>
                  </a:cubicBezTo>
                  <a:lnTo>
                    <a:pt x="28594" y="3893"/>
                  </a:lnTo>
                  <a:cubicBezTo>
                    <a:pt x="28594" y="1745"/>
                    <a:pt x="26858" y="1"/>
                    <a:pt x="2471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7" name="Google Shape;22467;p37"/>
            <p:cNvSpPr/>
            <p:nvPr/>
          </p:nvSpPr>
          <p:spPr>
            <a:xfrm>
              <a:off x="3423790" y="1193738"/>
              <a:ext cx="211016" cy="3148533"/>
            </a:xfrm>
            <a:custGeom>
              <a:rect b="b" l="l" r="r" t="t"/>
              <a:pathLst>
                <a:path extrusionOk="0" h="56738" w="3514">
                  <a:moveTo>
                    <a:pt x="1" y="1"/>
                  </a:moveTo>
                  <a:cubicBezTo>
                    <a:pt x="1761" y="146"/>
                    <a:pt x="3150" y="1616"/>
                    <a:pt x="3150" y="3417"/>
                  </a:cubicBezTo>
                  <a:lnTo>
                    <a:pt x="3150" y="53338"/>
                  </a:lnTo>
                  <a:cubicBezTo>
                    <a:pt x="3150" y="55098"/>
                    <a:pt x="1810" y="56560"/>
                    <a:pt x="90" y="56737"/>
                  </a:cubicBezTo>
                  <a:cubicBezTo>
                    <a:pt x="122" y="56737"/>
                    <a:pt x="154" y="56737"/>
                    <a:pt x="186" y="56729"/>
                  </a:cubicBezTo>
                  <a:cubicBezTo>
                    <a:pt x="243" y="56721"/>
                    <a:pt x="300" y="56713"/>
                    <a:pt x="364" y="56705"/>
                  </a:cubicBezTo>
                  <a:cubicBezTo>
                    <a:pt x="396" y="56697"/>
                    <a:pt x="429" y="56697"/>
                    <a:pt x="461" y="56689"/>
                  </a:cubicBezTo>
                  <a:cubicBezTo>
                    <a:pt x="485" y="56681"/>
                    <a:pt x="518" y="56673"/>
                    <a:pt x="550" y="56665"/>
                  </a:cubicBezTo>
                  <a:cubicBezTo>
                    <a:pt x="631" y="56649"/>
                    <a:pt x="719" y="56624"/>
                    <a:pt x="800" y="56600"/>
                  </a:cubicBezTo>
                  <a:cubicBezTo>
                    <a:pt x="824" y="56600"/>
                    <a:pt x="841" y="56592"/>
                    <a:pt x="865" y="56584"/>
                  </a:cubicBezTo>
                  <a:cubicBezTo>
                    <a:pt x="929" y="56560"/>
                    <a:pt x="994" y="56544"/>
                    <a:pt x="1051" y="56519"/>
                  </a:cubicBezTo>
                  <a:cubicBezTo>
                    <a:pt x="1083" y="56511"/>
                    <a:pt x="1107" y="56495"/>
                    <a:pt x="1139" y="56487"/>
                  </a:cubicBezTo>
                  <a:cubicBezTo>
                    <a:pt x="1164" y="56479"/>
                    <a:pt x="1188" y="56463"/>
                    <a:pt x="1220" y="56455"/>
                  </a:cubicBezTo>
                  <a:cubicBezTo>
                    <a:pt x="1236" y="56447"/>
                    <a:pt x="1260" y="56439"/>
                    <a:pt x="1285" y="56423"/>
                  </a:cubicBezTo>
                  <a:cubicBezTo>
                    <a:pt x="1374" y="56382"/>
                    <a:pt x="1454" y="56342"/>
                    <a:pt x="1535" y="56301"/>
                  </a:cubicBezTo>
                  <a:cubicBezTo>
                    <a:pt x="1559" y="56285"/>
                    <a:pt x="1584" y="56269"/>
                    <a:pt x="1608" y="56261"/>
                  </a:cubicBezTo>
                  <a:cubicBezTo>
                    <a:pt x="1656" y="56229"/>
                    <a:pt x="1713" y="56196"/>
                    <a:pt x="1761" y="56164"/>
                  </a:cubicBezTo>
                  <a:cubicBezTo>
                    <a:pt x="1785" y="56148"/>
                    <a:pt x="1810" y="56140"/>
                    <a:pt x="1834" y="56124"/>
                  </a:cubicBezTo>
                  <a:cubicBezTo>
                    <a:pt x="1907" y="56075"/>
                    <a:pt x="1971" y="56019"/>
                    <a:pt x="2044" y="55970"/>
                  </a:cubicBezTo>
                  <a:cubicBezTo>
                    <a:pt x="2060" y="55954"/>
                    <a:pt x="2084" y="55938"/>
                    <a:pt x="2108" y="55922"/>
                  </a:cubicBezTo>
                  <a:cubicBezTo>
                    <a:pt x="2149" y="55881"/>
                    <a:pt x="2197" y="55841"/>
                    <a:pt x="2246" y="55801"/>
                  </a:cubicBezTo>
                  <a:cubicBezTo>
                    <a:pt x="2262" y="55785"/>
                    <a:pt x="2286" y="55768"/>
                    <a:pt x="2302" y="55744"/>
                  </a:cubicBezTo>
                  <a:cubicBezTo>
                    <a:pt x="2367" y="55688"/>
                    <a:pt x="2431" y="55623"/>
                    <a:pt x="2488" y="55558"/>
                  </a:cubicBezTo>
                  <a:cubicBezTo>
                    <a:pt x="2528" y="55518"/>
                    <a:pt x="2569" y="55478"/>
                    <a:pt x="2609" y="55429"/>
                  </a:cubicBezTo>
                  <a:cubicBezTo>
                    <a:pt x="2625" y="55405"/>
                    <a:pt x="2641" y="55381"/>
                    <a:pt x="2666" y="55365"/>
                  </a:cubicBezTo>
                  <a:cubicBezTo>
                    <a:pt x="2682" y="55340"/>
                    <a:pt x="2698" y="55316"/>
                    <a:pt x="2714" y="55292"/>
                  </a:cubicBezTo>
                  <a:cubicBezTo>
                    <a:pt x="2738" y="55268"/>
                    <a:pt x="2754" y="55252"/>
                    <a:pt x="2771" y="55227"/>
                  </a:cubicBezTo>
                  <a:cubicBezTo>
                    <a:pt x="2787" y="55203"/>
                    <a:pt x="2803" y="55179"/>
                    <a:pt x="2819" y="55155"/>
                  </a:cubicBezTo>
                  <a:cubicBezTo>
                    <a:pt x="2835" y="55130"/>
                    <a:pt x="2851" y="55114"/>
                    <a:pt x="2867" y="55090"/>
                  </a:cubicBezTo>
                  <a:cubicBezTo>
                    <a:pt x="2908" y="55025"/>
                    <a:pt x="2956" y="54953"/>
                    <a:pt x="2997" y="54888"/>
                  </a:cubicBezTo>
                  <a:cubicBezTo>
                    <a:pt x="3013" y="54864"/>
                    <a:pt x="3021" y="54840"/>
                    <a:pt x="3037" y="54807"/>
                  </a:cubicBezTo>
                  <a:cubicBezTo>
                    <a:pt x="3053" y="54783"/>
                    <a:pt x="3069" y="54759"/>
                    <a:pt x="3077" y="54735"/>
                  </a:cubicBezTo>
                  <a:cubicBezTo>
                    <a:pt x="3094" y="54702"/>
                    <a:pt x="3118" y="54662"/>
                    <a:pt x="3134" y="54630"/>
                  </a:cubicBezTo>
                  <a:cubicBezTo>
                    <a:pt x="3150" y="54606"/>
                    <a:pt x="3158" y="54573"/>
                    <a:pt x="3166" y="54549"/>
                  </a:cubicBezTo>
                  <a:cubicBezTo>
                    <a:pt x="3199" y="54493"/>
                    <a:pt x="3223" y="54428"/>
                    <a:pt x="3247" y="54371"/>
                  </a:cubicBezTo>
                  <a:cubicBezTo>
                    <a:pt x="3255" y="54347"/>
                    <a:pt x="3263" y="54323"/>
                    <a:pt x="3271" y="54307"/>
                  </a:cubicBezTo>
                  <a:cubicBezTo>
                    <a:pt x="3279" y="54274"/>
                    <a:pt x="3295" y="54250"/>
                    <a:pt x="3304" y="54226"/>
                  </a:cubicBezTo>
                  <a:cubicBezTo>
                    <a:pt x="3312" y="54194"/>
                    <a:pt x="3320" y="54170"/>
                    <a:pt x="3328" y="54137"/>
                  </a:cubicBezTo>
                  <a:cubicBezTo>
                    <a:pt x="3449" y="53774"/>
                    <a:pt x="3513" y="53386"/>
                    <a:pt x="3513" y="52974"/>
                  </a:cubicBezTo>
                  <a:lnTo>
                    <a:pt x="3513" y="3772"/>
                  </a:lnTo>
                  <a:cubicBezTo>
                    <a:pt x="3513" y="1778"/>
                    <a:pt x="1963" y="146"/>
                    <a:pt x="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8" name="Google Shape;22468;p37"/>
            <p:cNvSpPr/>
            <p:nvPr/>
          </p:nvSpPr>
          <p:spPr>
            <a:xfrm>
              <a:off x="1930752" y="4133585"/>
              <a:ext cx="1704039" cy="229905"/>
            </a:xfrm>
            <a:custGeom>
              <a:rect b="b" l="l" r="r" t="t"/>
              <a:pathLst>
                <a:path extrusionOk="0" h="4143" w="28377">
                  <a:moveTo>
                    <a:pt x="0" y="0"/>
                  </a:moveTo>
                  <a:lnTo>
                    <a:pt x="0" y="364"/>
                  </a:lnTo>
                  <a:cubicBezTo>
                    <a:pt x="0" y="2447"/>
                    <a:pt x="1696" y="4143"/>
                    <a:pt x="3779" y="4143"/>
                  </a:cubicBezTo>
                  <a:lnTo>
                    <a:pt x="24597" y="4143"/>
                  </a:lnTo>
                  <a:cubicBezTo>
                    <a:pt x="26681" y="4143"/>
                    <a:pt x="28376" y="2447"/>
                    <a:pt x="28376" y="364"/>
                  </a:cubicBezTo>
                  <a:lnTo>
                    <a:pt x="28376" y="0"/>
                  </a:lnTo>
                  <a:cubicBezTo>
                    <a:pt x="28376" y="412"/>
                    <a:pt x="28312" y="800"/>
                    <a:pt x="28199" y="1163"/>
                  </a:cubicBezTo>
                  <a:cubicBezTo>
                    <a:pt x="28191" y="1196"/>
                    <a:pt x="28183" y="1220"/>
                    <a:pt x="28167" y="1244"/>
                  </a:cubicBezTo>
                  <a:cubicBezTo>
                    <a:pt x="28158" y="1276"/>
                    <a:pt x="28150" y="1300"/>
                    <a:pt x="28142" y="1333"/>
                  </a:cubicBezTo>
                  <a:cubicBezTo>
                    <a:pt x="28134" y="1349"/>
                    <a:pt x="28126" y="1373"/>
                    <a:pt x="28118" y="1389"/>
                  </a:cubicBezTo>
                  <a:cubicBezTo>
                    <a:pt x="28094" y="1454"/>
                    <a:pt x="28062" y="1519"/>
                    <a:pt x="28037" y="1575"/>
                  </a:cubicBezTo>
                  <a:cubicBezTo>
                    <a:pt x="28029" y="1599"/>
                    <a:pt x="28013" y="1632"/>
                    <a:pt x="27997" y="1656"/>
                  </a:cubicBezTo>
                  <a:cubicBezTo>
                    <a:pt x="27981" y="1688"/>
                    <a:pt x="27965" y="1728"/>
                    <a:pt x="27949" y="1761"/>
                  </a:cubicBezTo>
                  <a:cubicBezTo>
                    <a:pt x="27932" y="1785"/>
                    <a:pt x="27916" y="1809"/>
                    <a:pt x="27908" y="1833"/>
                  </a:cubicBezTo>
                  <a:cubicBezTo>
                    <a:pt x="27892" y="1858"/>
                    <a:pt x="27876" y="1890"/>
                    <a:pt x="27860" y="1914"/>
                  </a:cubicBezTo>
                  <a:cubicBezTo>
                    <a:pt x="27819" y="1979"/>
                    <a:pt x="27779" y="2051"/>
                    <a:pt x="27730" y="2116"/>
                  </a:cubicBezTo>
                  <a:cubicBezTo>
                    <a:pt x="27714" y="2140"/>
                    <a:pt x="27706" y="2156"/>
                    <a:pt x="27690" y="2181"/>
                  </a:cubicBezTo>
                  <a:cubicBezTo>
                    <a:pt x="27674" y="2205"/>
                    <a:pt x="27658" y="2229"/>
                    <a:pt x="27634" y="2253"/>
                  </a:cubicBezTo>
                  <a:cubicBezTo>
                    <a:pt x="27617" y="2270"/>
                    <a:pt x="27601" y="2294"/>
                    <a:pt x="27585" y="2318"/>
                  </a:cubicBezTo>
                  <a:cubicBezTo>
                    <a:pt x="27569" y="2342"/>
                    <a:pt x="27553" y="2366"/>
                    <a:pt x="27529" y="2391"/>
                  </a:cubicBezTo>
                  <a:cubicBezTo>
                    <a:pt x="27512" y="2407"/>
                    <a:pt x="27496" y="2431"/>
                    <a:pt x="27472" y="2455"/>
                  </a:cubicBezTo>
                  <a:cubicBezTo>
                    <a:pt x="27440" y="2496"/>
                    <a:pt x="27399" y="2544"/>
                    <a:pt x="27359" y="2584"/>
                  </a:cubicBezTo>
                  <a:cubicBezTo>
                    <a:pt x="27302" y="2649"/>
                    <a:pt x="27238" y="2714"/>
                    <a:pt x="27173" y="2770"/>
                  </a:cubicBezTo>
                  <a:cubicBezTo>
                    <a:pt x="27149" y="2794"/>
                    <a:pt x="27133" y="2811"/>
                    <a:pt x="27109" y="2827"/>
                  </a:cubicBezTo>
                  <a:cubicBezTo>
                    <a:pt x="27068" y="2867"/>
                    <a:pt x="27020" y="2907"/>
                    <a:pt x="26971" y="2948"/>
                  </a:cubicBezTo>
                  <a:cubicBezTo>
                    <a:pt x="26955" y="2964"/>
                    <a:pt x="26931" y="2980"/>
                    <a:pt x="26907" y="2996"/>
                  </a:cubicBezTo>
                  <a:cubicBezTo>
                    <a:pt x="26842" y="3045"/>
                    <a:pt x="26770" y="3093"/>
                    <a:pt x="26697" y="3142"/>
                  </a:cubicBezTo>
                  <a:cubicBezTo>
                    <a:pt x="26673" y="3158"/>
                    <a:pt x="26648" y="3174"/>
                    <a:pt x="26624" y="3190"/>
                  </a:cubicBezTo>
                  <a:cubicBezTo>
                    <a:pt x="26576" y="3222"/>
                    <a:pt x="26527" y="3255"/>
                    <a:pt x="26479" y="3279"/>
                  </a:cubicBezTo>
                  <a:cubicBezTo>
                    <a:pt x="26455" y="3295"/>
                    <a:pt x="26430" y="3311"/>
                    <a:pt x="26398" y="3327"/>
                  </a:cubicBezTo>
                  <a:cubicBezTo>
                    <a:pt x="26317" y="3368"/>
                    <a:pt x="26237" y="3408"/>
                    <a:pt x="26148" y="3449"/>
                  </a:cubicBezTo>
                  <a:cubicBezTo>
                    <a:pt x="26132" y="3457"/>
                    <a:pt x="26107" y="3465"/>
                    <a:pt x="26083" y="3481"/>
                  </a:cubicBezTo>
                  <a:cubicBezTo>
                    <a:pt x="26059" y="3489"/>
                    <a:pt x="26027" y="3497"/>
                    <a:pt x="26002" y="3513"/>
                  </a:cubicBezTo>
                  <a:cubicBezTo>
                    <a:pt x="25978" y="3521"/>
                    <a:pt x="25946" y="3529"/>
                    <a:pt x="25922" y="3545"/>
                  </a:cubicBezTo>
                  <a:cubicBezTo>
                    <a:pt x="25857" y="3570"/>
                    <a:pt x="25792" y="3586"/>
                    <a:pt x="25736" y="3610"/>
                  </a:cubicBezTo>
                  <a:cubicBezTo>
                    <a:pt x="25712" y="3618"/>
                    <a:pt x="25687" y="3618"/>
                    <a:pt x="25663" y="3626"/>
                  </a:cubicBezTo>
                  <a:cubicBezTo>
                    <a:pt x="25582" y="3650"/>
                    <a:pt x="25502" y="3675"/>
                    <a:pt x="25413" y="3691"/>
                  </a:cubicBezTo>
                  <a:cubicBezTo>
                    <a:pt x="25381" y="3699"/>
                    <a:pt x="25356" y="3707"/>
                    <a:pt x="25324" y="3715"/>
                  </a:cubicBezTo>
                  <a:cubicBezTo>
                    <a:pt x="25292" y="3715"/>
                    <a:pt x="25259" y="3723"/>
                    <a:pt x="25227" y="3731"/>
                  </a:cubicBezTo>
                  <a:cubicBezTo>
                    <a:pt x="25171" y="3739"/>
                    <a:pt x="25114" y="3747"/>
                    <a:pt x="25049" y="3755"/>
                  </a:cubicBezTo>
                  <a:lnTo>
                    <a:pt x="25017" y="3755"/>
                  </a:lnTo>
                  <a:cubicBezTo>
                    <a:pt x="24969" y="3763"/>
                    <a:pt x="24920" y="3772"/>
                    <a:pt x="24864" y="3772"/>
                  </a:cubicBezTo>
                  <a:cubicBezTo>
                    <a:pt x="24840" y="3772"/>
                    <a:pt x="24807" y="3780"/>
                    <a:pt x="24775" y="3780"/>
                  </a:cubicBezTo>
                  <a:lnTo>
                    <a:pt x="3602" y="3780"/>
                  </a:lnTo>
                  <a:lnTo>
                    <a:pt x="3513" y="3772"/>
                  </a:lnTo>
                  <a:cubicBezTo>
                    <a:pt x="3448" y="3772"/>
                    <a:pt x="3392" y="3763"/>
                    <a:pt x="3327" y="3755"/>
                  </a:cubicBezTo>
                  <a:cubicBezTo>
                    <a:pt x="3271" y="3747"/>
                    <a:pt x="3206" y="3739"/>
                    <a:pt x="3149" y="3731"/>
                  </a:cubicBezTo>
                  <a:cubicBezTo>
                    <a:pt x="2794" y="3667"/>
                    <a:pt x="2455" y="3562"/>
                    <a:pt x="2140" y="3408"/>
                  </a:cubicBezTo>
                  <a:cubicBezTo>
                    <a:pt x="2116" y="3392"/>
                    <a:pt x="2092" y="3384"/>
                    <a:pt x="2067" y="3376"/>
                  </a:cubicBezTo>
                  <a:cubicBezTo>
                    <a:pt x="2011" y="3344"/>
                    <a:pt x="1954" y="3311"/>
                    <a:pt x="1906" y="3279"/>
                  </a:cubicBezTo>
                  <a:cubicBezTo>
                    <a:pt x="1882" y="3271"/>
                    <a:pt x="1849" y="3255"/>
                    <a:pt x="1825" y="3239"/>
                  </a:cubicBezTo>
                  <a:cubicBezTo>
                    <a:pt x="1704" y="3166"/>
                    <a:pt x="1583" y="3077"/>
                    <a:pt x="1470" y="2988"/>
                  </a:cubicBezTo>
                  <a:cubicBezTo>
                    <a:pt x="1446" y="2972"/>
                    <a:pt x="1429" y="2956"/>
                    <a:pt x="1405" y="2940"/>
                  </a:cubicBezTo>
                  <a:cubicBezTo>
                    <a:pt x="1349" y="2891"/>
                    <a:pt x="1292" y="2843"/>
                    <a:pt x="1236" y="2794"/>
                  </a:cubicBezTo>
                  <a:cubicBezTo>
                    <a:pt x="1211" y="2778"/>
                    <a:pt x="1195" y="2754"/>
                    <a:pt x="1179" y="2738"/>
                  </a:cubicBezTo>
                  <a:cubicBezTo>
                    <a:pt x="1155" y="2722"/>
                    <a:pt x="1131" y="2698"/>
                    <a:pt x="1115" y="2681"/>
                  </a:cubicBezTo>
                  <a:cubicBezTo>
                    <a:pt x="1090" y="2657"/>
                    <a:pt x="1074" y="2633"/>
                    <a:pt x="1050" y="2617"/>
                  </a:cubicBezTo>
                  <a:cubicBezTo>
                    <a:pt x="1042" y="2601"/>
                    <a:pt x="1026" y="2584"/>
                    <a:pt x="1010" y="2576"/>
                  </a:cubicBezTo>
                  <a:cubicBezTo>
                    <a:pt x="993" y="2552"/>
                    <a:pt x="977" y="2536"/>
                    <a:pt x="961" y="2520"/>
                  </a:cubicBezTo>
                  <a:cubicBezTo>
                    <a:pt x="864" y="2415"/>
                    <a:pt x="775" y="2302"/>
                    <a:pt x="695" y="2181"/>
                  </a:cubicBezTo>
                  <a:cubicBezTo>
                    <a:pt x="678" y="2156"/>
                    <a:pt x="662" y="2140"/>
                    <a:pt x="646" y="2116"/>
                  </a:cubicBezTo>
                  <a:cubicBezTo>
                    <a:pt x="606" y="2051"/>
                    <a:pt x="557" y="1979"/>
                    <a:pt x="517" y="1914"/>
                  </a:cubicBezTo>
                  <a:cubicBezTo>
                    <a:pt x="501" y="1890"/>
                    <a:pt x="493" y="1866"/>
                    <a:pt x="477" y="1833"/>
                  </a:cubicBezTo>
                  <a:cubicBezTo>
                    <a:pt x="372" y="1648"/>
                    <a:pt x="283" y="1454"/>
                    <a:pt x="210" y="1244"/>
                  </a:cubicBezTo>
                  <a:cubicBezTo>
                    <a:pt x="202" y="1220"/>
                    <a:pt x="194" y="1196"/>
                    <a:pt x="186" y="1163"/>
                  </a:cubicBezTo>
                  <a:cubicBezTo>
                    <a:pt x="137" y="1026"/>
                    <a:pt x="97" y="881"/>
                    <a:pt x="73" y="735"/>
                  </a:cubicBezTo>
                  <a:cubicBezTo>
                    <a:pt x="65" y="703"/>
                    <a:pt x="57" y="671"/>
                    <a:pt x="57" y="638"/>
                  </a:cubicBezTo>
                  <a:cubicBezTo>
                    <a:pt x="16" y="436"/>
                    <a:pt x="0" y="218"/>
                    <a:pt x="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9" name="Google Shape;22469;p37"/>
            <p:cNvSpPr/>
            <p:nvPr/>
          </p:nvSpPr>
          <p:spPr>
            <a:xfrm>
              <a:off x="1930752" y="1173149"/>
              <a:ext cx="1704039" cy="229961"/>
            </a:xfrm>
            <a:custGeom>
              <a:rect b="b" l="l" r="r" t="t"/>
              <a:pathLst>
                <a:path extrusionOk="0" h="4144" w="28377">
                  <a:moveTo>
                    <a:pt x="3682" y="0"/>
                  </a:moveTo>
                  <a:cubicBezTo>
                    <a:pt x="3650" y="0"/>
                    <a:pt x="3618" y="9"/>
                    <a:pt x="3586" y="9"/>
                  </a:cubicBezTo>
                  <a:cubicBezTo>
                    <a:pt x="3537" y="9"/>
                    <a:pt x="3481" y="17"/>
                    <a:pt x="3432" y="17"/>
                  </a:cubicBezTo>
                  <a:cubicBezTo>
                    <a:pt x="3368" y="25"/>
                    <a:pt x="3303" y="33"/>
                    <a:pt x="3238" y="41"/>
                  </a:cubicBezTo>
                  <a:cubicBezTo>
                    <a:pt x="3206" y="49"/>
                    <a:pt x="3174" y="49"/>
                    <a:pt x="3141" y="57"/>
                  </a:cubicBezTo>
                  <a:cubicBezTo>
                    <a:pt x="3085" y="65"/>
                    <a:pt x="3020" y="73"/>
                    <a:pt x="2964" y="89"/>
                  </a:cubicBezTo>
                  <a:cubicBezTo>
                    <a:pt x="2931" y="97"/>
                    <a:pt x="2907" y="105"/>
                    <a:pt x="2875" y="114"/>
                  </a:cubicBezTo>
                  <a:cubicBezTo>
                    <a:pt x="2843" y="122"/>
                    <a:pt x="2818" y="130"/>
                    <a:pt x="2786" y="138"/>
                  </a:cubicBezTo>
                  <a:cubicBezTo>
                    <a:pt x="2762" y="146"/>
                    <a:pt x="2730" y="154"/>
                    <a:pt x="2697" y="162"/>
                  </a:cubicBezTo>
                  <a:cubicBezTo>
                    <a:pt x="2673" y="170"/>
                    <a:pt x="2641" y="178"/>
                    <a:pt x="2608" y="186"/>
                  </a:cubicBezTo>
                  <a:cubicBezTo>
                    <a:pt x="2584" y="194"/>
                    <a:pt x="2552" y="202"/>
                    <a:pt x="2528" y="219"/>
                  </a:cubicBezTo>
                  <a:cubicBezTo>
                    <a:pt x="2503" y="227"/>
                    <a:pt x="2471" y="235"/>
                    <a:pt x="2447" y="243"/>
                  </a:cubicBezTo>
                  <a:cubicBezTo>
                    <a:pt x="2447" y="243"/>
                    <a:pt x="2447" y="243"/>
                    <a:pt x="2439" y="251"/>
                  </a:cubicBezTo>
                  <a:cubicBezTo>
                    <a:pt x="2415" y="259"/>
                    <a:pt x="2390" y="267"/>
                    <a:pt x="2358" y="275"/>
                  </a:cubicBezTo>
                  <a:cubicBezTo>
                    <a:pt x="2310" y="299"/>
                    <a:pt x="2253" y="324"/>
                    <a:pt x="2197" y="348"/>
                  </a:cubicBezTo>
                  <a:cubicBezTo>
                    <a:pt x="2172" y="364"/>
                    <a:pt x="2140" y="372"/>
                    <a:pt x="2116" y="388"/>
                  </a:cubicBezTo>
                  <a:cubicBezTo>
                    <a:pt x="2092" y="404"/>
                    <a:pt x="2067" y="412"/>
                    <a:pt x="2035" y="428"/>
                  </a:cubicBezTo>
                  <a:cubicBezTo>
                    <a:pt x="2011" y="445"/>
                    <a:pt x="1987" y="453"/>
                    <a:pt x="1962" y="469"/>
                  </a:cubicBezTo>
                  <a:cubicBezTo>
                    <a:pt x="1930" y="485"/>
                    <a:pt x="1906" y="501"/>
                    <a:pt x="1882" y="517"/>
                  </a:cubicBezTo>
                  <a:cubicBezTo>
                    <a:pt x="1833" y="542"/>
                    <a:pt x="1785" y="574"/>
                    <a:pt x="1728" y="606"/>
                  </a:cubicBezTo>
                  <a:cubicBezTo>
                    <a:pt x="1680" y="638"/>
                    <a:pt x="1631" y="671"/>
                    <a:pt x="1583" y="711"/>
                  </a:cubicBezTo>
                  <a:cubicBezTo>
                    <a:pt x="1534" y="743"/>
                    <a:pt x="1494" y="776"/>
                    <a:pt x="1446" y="816"/>
                  </a:cubicBezTo>
                  <a:cubicBezTo>
                    <a:pt x="1421" y="832"/>
                    <a:pt x="1397" y="848"/>
                    <a:pt x="1373" y="873"/>
                  </a:cubicBezTo>
                  <a:cubicBezTo>
                    <a:pt x="1333" y="905"/>
                    <a:pt x="1284" y="945"/>
                    <a:pt x="1244" y="986"/>
                  </a:cubicBezTo>
                  <a:cubicBezTo>
                    <a:pt x="1195" y="1026"/>
                    <a:pt x="1155" y="1066"/>
                    <a:pt x="1115" y="1107"/>
                  </a:cubicBezTo>
                  <a:cubicBezTo>
                    <a:pt x="1074" y="1147"/>
                    <a:pt x="1034" y="1188"/>
                    <a:pt x="1001" y="1220"/>
                  </a:cubicBezTo>
                  <a:cubicBezTo>
                    <a:pt x="977" y="1252"/>
                    <a:pt x="953" y="1276"/>
                    <a:pt x="937" y="1301"/>
                  </a:cubicBezTo>
                  <a:cubicBezTo>
                    <a:pt x="913" y="1325"/>
                    <a:pt x="896" y="1341"/>
                    <a:pt x="872" y="1365"/>
                  </a:cubicBezTo>
                  <a:cubicBezTo>
                    <a:pt x="743" y="1527"/>
                    <a:pt x="622" y="1696"/>
                    <a:pt x="517" y="1874"/>
                  </a:cubicBezTo>
                  <a:cubicBezTo>
                    <a:pt x="501" y="1898"/>
                    <a:pt x="493" y="1922"/>
                    <a:pt x="477" y="1947"/>
                  </a:cubicBezTo>
                  <a:cubicBezTo>
                    <a:pt x="460" y="1971"/>
                    <a:pt x="452" y="1995"/>
                    <a:pt x="436" y="2019"/>
                  </a:cubicBezTo>
                  <a:cubicBezTo>
                    <a:pt x="412" y="2060"/>
                    <a:pt x="396" y="2108"/>
                    <a:pt x="372" y="2149"/>
                  </a:cubicBezTo>
                  <a:cubicBezTo>
                    <a:pt x="355" y="2173"/>
                    <a:pt x="347" y="2205"/>
                    <a:pt x="331" y="2229"/>
                  </a:cubicBezTo>
                  <a:cubicBezTo>
                    <a:pt x="323" y="2245"/>
                    <a:pt x="315" y="2262"/>
                    <a:pt x="307" y="2278"/>
                  </a:cubicBezTo>
                  <a:cubicBezTo>
                    <a:pt x="299" y="2302"/>
                    <a:pt x="291" y="2326"/>
                    <a:pt x="283" y="2350"/>
                  </a:cubicBezTo>
                  <a:cubicBezTo>
                    <a:pt x="275" y="2375"/>
                    <a:pt x="267" y="2391"/>
                    <a:pt x="259" y="2407"/>
                  </a:cubicBezTo>
                  <a:lnTo>
                    <a:pt x="226" y="2488"/>
                  </a:lnTo>
                  <a:cubicBezTo>
                    <a:pt x="218" y="2512"/>
                    <a:pt x="210" y="2544"/>
                    <a:pt x="202" y="2568"/>
                  </a:cubicBezTo>
                  <a:lnTo>
                    <a:pt x="178" y="2641"/>
                  </a:lnTo>
                  <a:cubicBezTo>
                    <a:pt x="154" y="2722"/>
                    <a:pt x="129" y="2795"/>
                    <a:pt x="113" y="2875"/>
                  </a:cubicBezTo>
                  <a:cubicBezTo>
                    <a:pt x="105" y="2900"/>
                    <a:pt x="97" y="2932"/>
                    <a:pt x="89" y="2956"/>
                  </a:cubicBezTo>
                  <a:cubicBezTo>
                    <a:pt x="81" y="3004"/>
                    <a:pt x="65" y="3061"/>
                    <a:pt x="57" y="3118"/>
                  </a:cubicBezTo>
                  <a:cubicBezTo>
                    <a:pt x="49" y="3142"/>
                    <a:pt x="49" y="3174"/>
                    <a:pt x="41" y="3206"/>
                  </a:cubicBezTo>
                  <a:cubicBezTo>
                    <a:pt x="41" y="3231"/>
                    <a:pt x="32" y="3247"/>
                    <a:pt x="32" y="3271"/>
                  </a:cubicBezTo>
                  <a:cubicBezTo>
                    <a:pt x="32" y="3287"/>
                    <a:pt x="32" y="3303"/>
                    <a:pt x="24" y="3319"/>
                  </a:cubicBezTo>
                  <a:cubicBezTo>
                    <a:pt x="24" y="3352"/>
                    <a:pt x="24" y="3376"/>
                    <a:pt x="16" y="3408"/>
                  </a:cubicBezTo>
                  <a:cubicBezTo>
                    <a:pt x="8" y="3473"/>
                    <a:pt x="8" y="3529"/>
                    <a:pt x="0" y="3594"/>
                  </a:cubicBezTo>
                  <a:cubicBezTo>
                    <a:pt x="0" y="3618"/>
                    <a:pt x="0" y="3642"/>
                    <a:pt x="0" y="3675"/>
                  </a:cubicBezTo>
                  <a:cubicBezTo>
                    <a:pt x="0" y="3707"/>
                    <a:pt x="0" y="3747"/>
                    <a:pt x="0" y="3788"/>
                  </a:cubicBezTo>
                  <a:lnTo>
                    <a:pt x="0" y="4143"/>
                  </a:lnTo>
                  <a:cubicBezTo>
                    <a:pt x="0" y="2124"/>
                    <a:pt x="1599" y="461"/>
                    <a:pt x="3602" y="372"/>
                  </a:cubicBezTo>
                  <a:cubicBezTo>
                    <a:pt x="3666" y="364"/>
                    <a:pt x="3723" y="364"/>
                    <a:pt x="3779" y="364"/>
                  </a:cubicBezTo>
                  <a:lnTo>
                    <a:pt x="24597" y="364"/>
                  </a:lnTo>
                  <a:cubicBezTo>
                    <a:pt x="24654" y="364"/>
                    <a:pt x="24710" y="364"/>
                    <a:pt x="24767" y="372"/>
                  </a:cubicBezTo>
                  <a:lnTo>
                    <a:pt x="24864" y="372"/>
                  </a:lnTo>
                  <a:cubicBezTo>
                    <a:pt x="24896" y="380"/>
                    <a:pt x="24928" y="380"/>
                    <a:pt x="24953" y="380"/>
                  </a:cubicBezTo>
                  <a:cubicBezTo>
                    <a:pt x="26874" y="566"/>
                    <a:pt x="28376" y="2181"/>
                    <a:pt x="28376" y="4143"/>
                  </a:cubicBezTo>
                  <a:lnTo>
                    <a:pt x="28376" y="3788"/>
                  </a:lnTo>
                  <a:cubicBezTo>
                    <a:pt x="28376" y="3747"/>
                    <a:pt x="28376" y="3715"/>
                    <a:pt x="28376" y="3667"/>
                  </a:cubicBezTo>
                  <a:cubicBezTo>
                    <a:pt x="28376" y="3610"/>
                    <a:pt x="28376" y="3554"/>
                    <a:pt x="28368" y="3497"/>
                  </a:cubicBezTo>
                  <a:cubicBezTo>
                    <a:pt x="28368" y="3465"/>
                    <a:pt x="28360" y="3441"/>
                    <a:pt x="28360" y="3408"/>
                  </a:cubicBezTo>
                  <a:cubicBezTo>
                    <a:pt x="28360" y="3376"/>
                    <a:pt x="28352" y="3344"/>
                    <a:pt x="28352" y="3311"/>
                  </a:cubicBezTo>
                  <a:cubicBezTo>
                    <a:pt x="28344" y="3287"/>
                    <a:pt x="28344" y="3255"/>
                    <a:pt x="28336" y="3223"/>
                  </a:cubicBezTo>
                  <a:cubicBezTo>
                    <a:pt x="28336" y="3206"/>
                    <a:pt x="28328" y="3182"/>
                    <a:pt x="28328" y="3166"/>
                  </a:cubicBezTo>
                  <a:cubicBezTo>
                    <a:pt x="28304" y="2988"/>
                    <a:pt x="28263" y="2819"/>
                    <a:pt x="28207" y="2657"/>
                  </a:cubicBezTo>
                  <a:cubicBezTo>
                    <a:pt x="28199" y="2625"/>
                    <a:pt x="28191" y="2601"/>
                    <a:pt x="28183" y="2568"/>
                  </a:cubicBezTo>
                  <a:cubicBezTo>
                    <a:pt x="28150" y="2496"/>
                    <a:pt x="28126" y="2415"/>
                    <a:pt x="28094" y="2342"/>
                  </a:cubicBezTo>
                  <a:cubicBezTo>
                    <a:pt x="28086" y="2318"/>
                    <a:pt x="28078" y="2302"/>
                    <a:pt x="28070" y="2278"/>
                  </a:cubicBezTo>
                  <a:cubicBezTo>
                    <a:pt x="28037" y="2205"/>
                    <a:pt x="28005" y="2132"/>
                    <a:pt x="27965" y="2060"/>
                  </a:cubicBezTo>
                  <a:cubicBezTo>
                    <a:pt x="27957" y="2035"/>
                    <a:pt x="27940" y="2019"/>
                    <a:pt x="27932" y="1995"/>
                  </a:cubicBezTo>
                  <a:cubicBezTo>
                    <a:pt x="27908" y="1955"/>
                    <a:pt x="27884" y="1906"/>
                    <a:pt x="27860" y="1866"/>
                  </a:cubicBezTo>
                  <a:cubicBezTo>
                    <a:pt x="27844" y="1842"/>
                    <a:pt x="27827" y="1817"/>
                    <a:pt x="27819" y="1801"/>
                  </a:cubicBezTo>
                  <a:cubicBezTo>
                    <a:pt x="27787" y="1753"/>
                    <a:pt x="27763" y="1712"/>
                    <a:pt x="27730" y="1672"/>
                  </a:cubicBezTo>
                  <a:cubicBezTo>
                    <a:pt x="27714" y="1640"/>
                    <a:pt x="27698" y="1616"/>
                    <a:pt x="27682" y="1591"/>
                  </a:cubicBezTo>
                  <a:cubicBezTo>
                    <a:pt x="27642" y="1543"/>
                    <a:pt x="27609" y="1494"/>
                    <a:pt x="27569" y="1446"/>
                  </a:cubicBezTo>
                  <a:cubicBezTo>
                    <a:pt x="27553" y="1422"/>
                    <a:pt x="27537" y="1406"/>
                    <a:pt x="27512" y="1381"/>
                  </a:cubicBezTo>
                  <a:cubicBezTo>
                    <a:pt x="27407" y="1252"/>
                    <a:pt x="27294" y="1131"/>
                    <a:pt x="27173" y="1018"/>
                  </a:cubicBezTo>
                  <a:cubicBezTo>
                    <a:pt x="27141" y="986"/>
                    <a:pt x="27117" y="961"/>
                    <a:pt x="27084" y="937"/>
                  </a:cubicBezTo>
                  <a:cubicBezTo>
                    <a:pt x="27012" y="873"/>
                    <a:pt x="26939" y="816"/>
                    <a:pt x="26866" y="760"/>
                  </a:cubicBezTo>
                  <a:cubicBezTo>
                    <a:pt x="26842" y="743"/>
                    <a:pt x="26826" y="727"/>
                    <a:pt x="26802" y="711"/>
                  </a:cubicBezTo>
                  <a:cubicBezTo>
                    <a:pt x="26632" y="590"/>
                    <a:pt x="26455" y="477"/>
                    <a:pt x="26261" y="388"/>
                  </a:cubicBezTo>
                  <a:cubicBezTo>
                    <a:pt x="26237" y="372"/>
                    <a:pt x="26204" y="364"/>
                    <a:pt x="26180" y="348"/>
                  </a:cubicBezTo>
                  <a:cubicBezTo>
                    <a:pt x="26156" y="340"/>
                    <a:pt x="26123" y="324"/>
                    <a:pt x="26099" y="315"/>
                  </a:cubicBezTo>
                  <a:cubicBezTo>
                    <a:pt x="26075" y="299"/>
                    <a:pt x="26051" y="291"/>
                    <a:pt x="26027" y="283"/>
                  </a:cubicBezTo>
                  <a:cubicBezTo>
                    <a:pt x="25994" y="267"/>
                    <a:pt x="25954" y="251"/>
                    <a:pt x="25922" y="243"/>
                  </a:cubicBezTo>
                  <a:cubicBezTo>
                    <a:pt x="25865" y="219"/>
                    <a:pt x="25817" y="202"/>
                    <a:pt x="25760" y="186"/>
                  </a:cubicBezTo>
                  <a:cubicBezTo>
                    <a:pt x="25744" y="178"/>
                    <a:pt x="25720" y="170"/>
                    <a:pt x="25696" y="162"/>
                  </a:cubicBezTo>
                  <a:cubicBezTo>
                    <a:pt x="25655" y="154"/>
                    <a:pt x="25623" y="146"/>
                    <a:pt x="25591" y="130"/>
                  </a:cubicBezTo>
                  <a:cubicBezTo>
                    <a:pt x="25566" y="130"/>
                    <a:pt x="25542" y="122"/>
                    <a:pt x="25510" y="114"/>
                  </a:cubicBezTo>
                  <a:cubicBezTo>
                    <a:pt x="25510" y="114"/>
                    <a:pt x="25502" y="114"/>
                    <a:pt x="25494" y="105"/>
                  </a:cubicBezTo>
                  <a:cubicBezTo>
                    <a:pt x="25469" y="105"/>
                    <a:pt x="25445" y="97"/>
                    <a:pt x="25413" y="89"/>
                  </a:cubicBezTo>
                  <a:cubicBezTo>
                    <a:pt x="25389" y="81"/>
                    <a:pt x="25356" y="81"/>
                    <a:pt x="25324" y="73"/>
                  </a:cubicBezTo>
                  <a:cubicBezTo>
                    <a:pt x="25292" y="65"/>
                    <a:pt x="25268" y="57"/>
                    <a:pt x="25235" y="57"/>
                  </a:cubicBezTo>
                  <a:cubicBezTo>
                    <a:pt x="25203" y="49"/>
                    <a:pt x="25171" y="49"/>
                    <a:pt x="25146" y="41"/>
                  </a:cubicBezTo>
                  <a:cubicBezTo>
                    <a:pt x="25114" y="41"/>
                    <a:pt x="25082" y="33"/>
                    <a:pt x="25049" y="33"/>
                  </a:cubicBezTo>
                  <a:cubicBezTo>
                    <a:pt x="25025" y="25"/>
                    <a:pt x="24993" y="25"/>
                    <a:pt x="24961" y="17"/>
                  </a:cubicBezTo>
                  <a:cubicBezTo>
                    <a:pt x="24896" y="17"/>
                    <a:pt x="24840" y="9"/>
                    <a:pt x="24775" y="9"/>
                  </a:cubicBezTo>
                  <a:cubicBezTo>
                    <a:pt x="24751" y="0"/>
                    <a:pt x="24718" y="0"/>
                    <a:pt x="2469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0" name="Google Shape;22470;p37"/>
            <p:cNvSpPr/>
            <p:nvPr/>
          </p:nvSpPr>
          <p:spPr>
            <a:xfrm>
              <a:off x="1952550" y="1193294"/>
              <a:ext cx="1660443" cy="3150309"/>
            </a:xfrm>
            <a:custGeom>
              <a:rect b="b" l="l" r="r" t="t"/>
              <a:pathLst>
                <a:path extrusionOk="0" h="56770" w="27651">
                  <a:moveTo>
                    <a:pt x="24396" y="292"/>
                  </a:moveTo>
                  <a:cubicBezTo>
                    <a:pt x="26059" y="380"/>
                    <a:pt x="27367" y="1753"/>
                    <a:pt x="27367" y="3425"/>
                  </a:cubicBezTo>
                  <a:lnTo>
                    <a:pt x="27367" y="53346"/>
                  </a:lnTo>
                  <a:cubicBezTo>
                    <a:pt x="27367" y="54969"/>
                    <a:pt x="26100" y="56342"/>
                    <a:pt x="24485" y="56471"/>
                  </a:cubicBezTo>
                  <a:lnTo>
                    <a:pt x="24396" y="56471"/>
                  </a:lnTo>
                  <a:cubicBezTo>
                    <a:pt x="24339" y="56479"/>
                    <a:pt x="24283" y="56479"/>
                    <a:pt x="24234" y="56479"/>
                  </a:cubicBezTo>
                  <a:lnTo>
                    <a:pt x="3416" y="56479"/>
                  </a:lnTo>
                  <a:cubicBezTo>
                    <a:pt x="3368" y="56479"/>
                    <a:pt x="3311" y="56479"/>
                    <a:pt x="3255" y="56471"/>
                  </a:cubicBezTo>
                  <a:lnTo>
                    <a:pt x="3174" y="56471"/>
                  </a:lnTo>
                  <a:cubicBezTo>
                    <a:pt x="1551" y="56342"/>
                    <a:pt x="291" y="54969"/>
                    <a:pt x="291" y="53346"/>
                  </a:cubicBezTo>
                  <a:lnTo>
                    <a:pt x="291" y="3425"/>
                  </a:lnTo>
                  <a:cubicBezTo>
                    <a:pt x="291" y="1753"/>
                    <a:pt x="1591" y="380"/>
                    <a:pt x="3247" y="292"/>
                  </a:cubicBezTo>
                  <a:close/>
                  <a:moveTo>
                    <a:pt x="3416" y="1"/>
                  </a:moveTo>
                  <a:cubicBezTo>
                    <a:pt x="3360" y="1"/>
                    <a:pt x="3303" y="1"/>
                    <a:pt x="3239" y="9"/>
                  </a:cubicBezTo>
                  <a:cubicBezTo>
                    <a:pt x="1438" y="98"/>
                    <a:pt x="1" y="1600"/>
                    <a:pt x="1" y="3425"/>
                  </a:cubicBezTo>
                  <a:lnTo>
                    <a:pt x="1" y="53346"/>
                  </a:lnTo>
                  <a:cubicBezTo>
                    <a:pt x="1" y="55138"/>
                    <a:pt x="1389" y="56616"/>
                    <a:pt x="3150" y="56754"/>
                  </a:cubicBezTo>
                  <a:lnTo>
                    <a:pt x="3239" y="56762"/>
                  </a:lnTo>
                  <a:cubicBezTo>
                    <a:pt x="3295" y="56770"/>
                    <a:pt x="3360" y="56770"/>
                    <a:pt x="3416" y="56770"/>
                  </a:cubicBezTo>
                  <a:lnTo>
                    <a:pt x="24234" y="56770"/>
                  </a:lnTo>
                  <a:cubicBezTo>
                    <a:pt x="24291" y="56770"/>
                    <a:pt x="24347" y="56770"/>
                    <a:pt x="24412" y="56762"/>
                  </a:cubicBezTo>
                  <a:cubicBezTo>
                    <a:pt x="24436" y="56762"/>
                    <a:pt x="24468" y="56762"/>
                    <a:pt x="24501" y="56754"/>
                  </a:cubicBezTo>
                  <a:cubicBezTo>
                    <a:pt x="26261" y="56616"/>
                    <a:pt x="27650" y="55138"/>
                    <a:pt x="27650" y="53346"/>
                  </a:cubicBezTo>
                  <a:lnTo>
                    <a:pt x="27650" y="3425"/>
                  </a:lnTo>
                  <a:cubicBezTo>
                    <a:pt x="27650" y="1592"/>
                    <a:pt x="26213" y="98"/>
                    <a:pt x="24412" y="9"/>
                  </a:cubicBezTo>
                  <a:cubicBezTo>
                    <a:pt x="24347" y="1"/>
                    <a:pt x="24291" y="1"/>
                    <a:pt x="2423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1" name="Google Shape;22471;p37"/>
            <p:cNvSpPr/>
            <p:nvPr/>
          </p:nvSpPr>
          <p:spPr>
            <a:xfrm>
              <a:off x="3535364" y="1256504"/>
              <a:ext cx="60170" cy="3025285"/>
            </a:xfrm>
            <a:custGeom>
              <a:rect b="b" l="l" r="r" t="t"/>
              <a:pathLst>
                <a:path extrusionOk="0" h="54517" w="1002">
                  <a:moveTo>
                    <a:pt x="0" y="0"/>
                  </a:moveTo>
                  <a:lnTo>
                    <a:pt x="0" y="0"/>
                  </a:lnTo>
                  <a:cubicBezTo>
                    <a:pt x="275" y="477"/>
                    <a:pt x="428" y="1034"/>
                    <a:pt x="428" y="1632"/>
                  </a:cubicBezTo>
                  <a:lnTo>
                    <a:pt x="428" y="2197"/>
                  </a:lnTo>
                  <a:cubicBezTo>
                    <a:pt x="428" y="2229"/>
                    <a:pt x="428" y="2262"/>
                    <a:pt x="428" y="2302"/>
                  </a:cubicBezTo>
                  <a:lnTo>
                    <a:pt x="428" y="52223"/>
                  </a:lnTo>
                  <a:cubicBezTo>
                    <a:pt x="428" y="52255"/>
                    <a:pt x="428" y="52288"/>
                    <a:pt x="428" y="52328"/>
                  </a:cubicBezTo>
                  <a:lnTo>
                    <a:pt x="428" y="52901"/>
                  </a:lnTo>
                  <a:cubicBezTo>
                    <a:pt x="428" y="53491"/>
                    <a:pt x="275" y="54040"/>
                    <a:pt x="0" y="54516"/>
                  </a:cubicBezTo>
                  <a:cubicBezTo>
                    <a:pt x="145" y="54379"/>
                    <a:pt x="283" y="54234"/>
                    <a:pt x="404" y="54064"/>
                  </a:cubicBezTo>
                  <a:cubicBezTo>
                    <a:pt x="444" y="54008"/>
                    <a:pt x="485" y="53951"/>
                    <a:pt x="525" y="53886"/>
                  </a:cubicBezTo>
                  <a:cubicBezTo>
                    <a:pt x="549" y="53846"/>
                    <a:pt x="573" y="53806"/>
                    <a:pt x="598" y="53765"/>
                  </a:cubicBezTo>
                  <a:cubicBezTo>
                    <a:pt x="711" y="53563"/>
                    <a:pt x="808" y="53345"/>
                    <a:pt x="872" y="53119"/>
                  </a:cubicBezTo>
                  <a:cubicBezTo>
                    <a:pt x="961" y="52837"/>
                    <a:pt x="1001" y="52538"/>
                    <a:pt x="1001" y="52223"/>
                  </a:cubicBezTo>
                  <a:lnTo>
                    <a:pt x="1001" y="2302"/>
                  </a:lnTo>
                  <a:cubicBezTo>
                    <a:pt x="1001" y="1398"/>
                    <a:pt x="622" y="574"/>
                    <a:pt x="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2" name="Google Shape;22472;p37"/>
            <p:cNvSpPr/>
            <p:nvPr/>
          </p:nvSpPr>
          <p:spPr>
            <a:xfrm>
              <a:off x="3198780" y="1317439"/>
              <a:ext cx="1561" cy="3663"/>
            </a:xfrm>
            <a:custGeom>
              <a:rect b="b" l="l" r="r" t="t"/>
              <a:pathLst>
                <a:path extrusionOk="0" h="66" w="26">
                  <a:moveTo>
                    <a:pt x="25" y="1"/>
                  </a:moveTo>
                  <a:lnTo>
                    <a:pt x="25" y="1"/>
                  </a:lnTo>
                  <a:cubicBezTo>
                    <a:pt x="24" y="4"/>
                    <a:pt x="23" y="8"/>
                    <a:pt x="21" y="11"/>
                  </a:cubicBezTo>
                  <a:lnTo>
                    <a:pt x="21" y="11"/>
                  </a:lnTo>
                  <a:cubicBezTo>
                    <a:pt x="23" y="8"/>
                    <a:pt x="25" y="5"/>
                    <a:pt x="25" y="1"/>
                  </a:cubicBezTo>
                  <a:close/>
                  <a:moveTo>
                    <a:pt x="21" y="11"/>
                  </a:moveTo>
                  <a:lnTo>
                    <a:pt x="21" y="11"/>
                  </a:lnTo>
                  <a:cubicBezTo>
                    <a:pt x="19" y="15"/>
                    <a:pt x="17" y="17"/>
                    <a:pt x="17" y="17"/>
                  </a:cubicBezTo>
                  <a:cubicBezTo>
                    <a:pt x="12" y="27"/>
                    <a:pt x="10" y="37"/>
                    <a:pt x="7" y="47"/>
                  </a:cubicBezTo>
                  <a:lnTo>
                    <a:pt x="7" y="47"/>
                  </a:lnTo>
                  <a:cubicBezTo>
                    <a:pt x="12" y="35"/>
                    <a:pt x="17" y="24"/>
                    <a:pt x="21" y="11"/>
                  </a:cubicBezTo>
                  <a:close/>
                  <a:moveTo>
                    <a:pt x="7" y="47"/>
                  </a:moveTo>
                  <a:lnTo>
                    <a:pt x="7" y="47"/>
                  </a:lnTo>
                  <a:cubicBezTo>
                    <a:pt x="5" y="53"/>
                    <a:pt x="3" y="59"/>
                    <a:pt x="1" y="65"/>
                  </a:cubicBezTo>
                  <a:cubicBezTo>
                    <a:pt x="4" y="59"/>
                    <a:pt x="6" y="53"/>
                    <a:pt x="7" y="47"/>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3" name="Google Shape;22473;p37"/>
            <p:cNvSpPr/>
            <p:nvPr/>
          </p:nvSpPr>
          <p:spPr>
            <a:xfrm>
              <a:off x="3160468" y="1359116"/>
              <a:ext cx="3003" cy="1887"/>
            </a:xfrm>
            <a:custGeom>
              <a:rect b="b" l="l" r="r" t="t"/>
              <a:pathLst>
                <a:path extrusionOk="0" h="34" w="50">
                  <a:moveTo>
                    <a:pt x="49" y="1"/>
                  </a:moveTo>
                  <a:cubicBezTo>
                    <a:pt x="45" y="1"/>
                    <a:pt x="43" y="3"/>
                    <a:pt x="41" y="5"/>
                  </a:cubicBezTo>
                  <a:lnTo>
                    <a:pt x="41" y="5"/>
                  </a:lnTo>
                  <a:cubicBezTo>
                    <a:pt x="44" y="3"/>
                    <a:pt x="47" y="2"/>
                    <a:pt x="49" y="1"/>
                  </a:cubicBezTo>
                  <a:close/>
                  <a:moveTo>
                    <a:pt x="41" y="5"/>
                  </a:moveTo>
                  <a:lnTo>
                    <a:pt x="41" y="5"/>
                  </a:lnTo>
                  <a:cubicBezTo>
                    <a:pt x="39" y="6"/>
                    <a:pt x="36" y="7"/>
                    <a:pt x="34" y="9"/>
                  </a:cubicBezTo>
                  <a:lnTo>
                    <a:pt x="34" y="9"/>
                  </a:lnTo>
                  <a:cubicBezTo>
                    <a:pt x="37" y="9"/>
                    <a:pt x="39" y="7"/>
                    <a:pt x="41" y="5"/>
                  </a:cubicBezTo>
                  <a:close/>
                  <a:moveTo>
                    <a:pt x="34" y="9"/>
                  </a:moveTo>
                  <a:lnTo>
                    <a:pt x="34" y="9"/>
                  </a:lnTo>
                  <a:cubicBezTo>
                    <a:pt x="34" y="9"/>
                    <a:pt x="33" y="9"/>
                    <a:pt x="33" y="9"/>
                  </a:cubicBezTo>
                  <a:cubicBezTo>
                    <a:pt x="33" y="9"/>
                    <a:pt x="33" y="9"/>
                    <a:pt x="33" y="9"/>
                  </a:cubicBezTo>
                  <a:lnTo>
                    <a:pt x="33" y="9"/>
                  </a:lnTo>
                  <a:cubicBezTo>
                    <a:pt x="33" y="9"/>
                    <a:pt x="34" y="9"/>
                    <a:pt x="34" y="9"/>
                  </a:cubicBezTo>
                  <a:close/>
                  <a:moveTo>
                    <a:pt x="33" y="9"/>
                  </a:moveTo>
                  <a:lnTo>
                    <a:pt x="33" y="9"/>
                  </a:lnTo>
                  <a:cubicBezTo>
                    <a:pt x="22" y="15"/>
                    <a:pt x="12" y="22"/>
                    <a:pt x="1" y="33"/>
                  </a:cubicBezTo>
                  <a:cubicBezTo>
                    <a:pt x="9" y="25"/>
                    <a:pt x="25" y="17"/>
                    <a:pt x="33" y="17"/>
                  </a:cubicBezTo>
                  <a:cubicBezTo>
                    <a:pt x="33" y="17"/>
                    <a:pt x="33" y="11"/>
                    <a:pt x="33" y="9"/>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4" name="Google Shape;22474;p37"/>
            <p:cNvSpPr/>
            <p:nvPr/>
          </p:nvSpPr>
          <p:spPr>
            <a:xfrm>
              <a:off x="3165812" y="1356452"/>
              <a:ext cx="2042" cy="943"/>
            </a:xfrm>
            <a:custGeom>
              <a:rect b="b" l="l" r="r" t="t"/>
              <a:pathLst>
                <a:path extrusionOk="0" h="17" w="34">
                  <a:moveTo>
                    <a:pt x="33" y="0"/>
                  </a:moveTo>
                  <a:cubicBezTo>
                    <a:pt x="27" y="0"/>
                    <a:pt x="20" y="5"/>
                    <a:pt x="14" y="11"/>
                  </a:cubicBezTo>
                  <a:lnTo>
                    <a:pt x="14" y="11"/>
                  </a:lnTo>
                  <a:cubicBezTo>
                    <a:pt x="19" y="8"/>
                    <a:pt x="25" y="4"/>
                    <a:pt x="33" y="0"/>
                  </a:cubicBezTo>
                  <a:close/>
                  <a:moveTo>
                    <a:pt x="14" y="11"/>
                  </a:moveTo>
                  <a:cubicBezTo>
                    <a:pt x="9" y="14"/>
                    <a:pt x="5" y="16"/>
                    <a:pt x="1" y="16"/>
                  </a:cubicBezTo>
                  <a:lnTo>
                    <a:pt x="9" y="16"/>
                  </a:lnTo>
                  <a:cubicBezTo>
                    <a:pt x="11" y="15"/>
                    <a:pt x="12" y="13"/>
                    <a:pt x="14" y="1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5" name="Google Shape;22475;p37"/>
            <p:cNvSpPr/>
            <p:nvPr/>
          </p:nvSpPr>
          <p:spPr>
            <a:xfrm>
              <a:off x="3169235" y="1351957"/>
              <a:ext cx="4384" cy="3663"/>
            </a:xfrm>
            <a:custGeom>
              <a:rect b="b" l="l" r="r" t="t"/>
              <a:pathLst>
                <a:path extrusionOk="0" h="66" w="73">
                  <a:moveTo>
                    <a:pt x="73" y="1"/>
                  </a:moveTo>
                  <a:cubicBezTo>
                    <a:pt x="73" y="1"/>
                    <a:pt x="65" y="9"/>
                    <a:pt x="57" y="9"/>
                  </a:cubicBezTo>
                  <a:cubicBezTo>
                    <a:pt x="49" y="17"/>
                    <a:pt x="41" y="25"/>
                    <a:pt x="33" y="33"/>
                  </a:cubicBezTo>
                  <a:cubicBezTo>
                    <a:pt x="49" y="17"/>
                    <a:pt x="65" y="9"/>
                    <a:pt x="73" y="1"/>
                  </a:cubicBezTo>
                  <a:close/>
                  <a:moveTo>
                    <a:pt x="33" y="33"/>
                  </a:moveTo>
                  <a:cubicBezTo>
                    <a:pt x="24" y="41"/>
                    <a:pt x="8" y="49"/>
                    <a:pt x="0" y="65"/>
                  </a:cubicBezTo>
                  <a:cubicBezTo>
                    <a:pt x="8" y="57"/>
                    <a:pt x="24" y="41"/>
                    <a:pt x="33" y="33"/>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6" name="Google Shape;22476;p37"/>
            <p:cNvSpPr/>
            <p:nvPr/>
          </p:nvSpPr>
          <p:spPr>
            <a:xfrm>
              <a:off x="3180885" y="1344798"/>
              <a:ext cx="1021" cy="943"/>
            </a:xfrm>
            <a:custGeom>
              <a:rect b="b" l="l" r="r" t="t"/>
              <a:pathLst>
                <a:path extrusionOk="0" h="17" w="17">
                  <a:moveTo>
                    <a:pt x="16" y="0"/>
                  </a:moveTo>
                  <a:cubicBezTo>
                    <a:pt x="8" y="0"/>
                    <a:pt x="0" y="8"/>
                    <a:pt x="0" y="16"/>
                  </a:cubicBezTo>
                  <a:cubicBezTo>
                    <a:pt x="0" y="8"/>
                    <a:pt x="8" y="0"/>
                    <a:pt x="1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7" name="Google Shape;22477;p37"/>
            <p:cNvSpPr/>
            <p:nvPr/>
          </p:nvSpPr>
          <p:spPr>
            <a:xfrm>
              <a:off x="3183287" y="1341191"/>
              <a:ext cx="1501" cy="1387"/>
            </a:xfrm>
            <a:custGeom>
              <a:rect b="b" l="l" r="r" t="t"/>
              <a:pathLst>
                <a:path extrusionOk="0" h="25" w="25">
                  <a:moveTo>
                    <a:pt x="25" y="1"/>
                  </a:moveTo>
                  <a:lnTo>
                    <a:pt x="25" y="1"/>
                  </a:lnTo>
                  <a:cubicBezTo>
                    <a:pt x="19" y="6"/>
                    <a:pt x="14" y="11"/>
                    <a:pt x="9" y="17"/>
                  </a:cubicBezTo>
                  <a:cubicBezTo>
                    <a:pt x="17" y="9"/>
                    <a:pt x="25" y="9"/>
                    <a:pt x="25" y="1"/>
                  </a:cubicBezTo>
                  <a:close/>
                  <a:moveTo>
                    <a:pt x="9" y="17"/>
                  </a:moveTo>
                  <a:lnTo>
                    <a:pt x="9" y="17"/>
                  </a:lnTo>
                  <a:cubicBezTo>
                    <a:pt x="6" y="20"/>
                    <a:pt x="3" y="22"/>
                    <a:pt x="0" y="25"/>
                  </a:cubicBezTo>
                  <a:cubicBezTo>
                    <a:pt x="9" y="25"/>
                    <a:pt x="9" y="17"/>
                    <a:pt x="9" y="17"/>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8" name="Google Shape;22478;p37"/>
            <p:cNvSpPr/>
            <p:nvPr/>
          </p:nvSpPr>
          <p:spPr>
            <a:xfrm>
              <a:off x="3186170" y="1338083"/>
              <a:ext cx="1561" cy="1387"/>
            </a:xfrm>
            <a:custGeom>
              <a:rect b="b" l="l" r="r" t="t"/>
              <a:pathLst>
                <a:path extrusionOk="0" h="25" w="26">
                  <a:moveTo>
                    <a:pt x="17" y="0"/>
                  </a:moveTo>
                  <a:cubicBezTo>
                    <a:pt x="17" y="8"/>
                    <a:pt x="9" y="16"/>
                    <a:pt x="1" y="24"/>
                  </a:cubicBezTo>
                  <a:cubicBezTo>
                    <a:pt x="9" y="16"/>
                    <a:pt x="17" y="8"/>
                    <a:pt x="2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9" name="Google Shape;22479;p37"/>
            <p:cNvSpPr/>
            <p:nvPr/>
          </p:nvSpPr>
          <p:spPr>
            <a:xfrm>
              <a:off x="3198780" y="1317439"/>
              <a:ext cx="1561" cy="3663"/>
            </a:xfrm>
            <a:custGeom>
              <a:rect b="b" l="l" r="r" t="t"/>
              <a:pathLst>
                <a:path extrusionOk="0" h="66" w="26">
                  <a:moveTo>
                    <a:pt x="25" y="1"/>
                  </a:moveTo>
                  <a:lnTo>
                    <a:pt x="25" y="1"/>
                  </a:lnTo>
                  <a:cubicBezTo>
                    <a:pt x="24" y="4"/>
                    <a:pt x="23" y="8"/>
                    <a:pt x="21" y="11"/>
                  </a:cubicBezTo>
                  <a:lnTo>
                    <a:pt x="21" y="11"/>
                  </a:lnTo>
                  <a:cubicBezTo>
                    <a:pt x="23" y="8"/>
                    <a:pt x="25" y="5"/>
                    <a:pt x="25" y="1"/>
                  </a:cubicBezTo>
                  <a:close/>
                  <a:moveTo>
                    <a:pt x="21" y="11"/>
                  </a:moveTo>
                  <a:lnTo>
                    <a:pt x="21" y="11"/>
                  </a:lnTo>
                  <a:cubicBezTo>
                    <a:pt x="19" y="15"/>
                    <a:pt x="17" y="17"/>
                    <a:pt x="17" y="17"/>
                  </a:cubicBezTo>
                  <a:cubicBezTo>
                    <a:pt x="12" y="27"/>
                    <a:pt x="10" y="37"/>
                    <a:pt x="7" y="47"/>
                  </a:cubicBezTo>
                  <a:lnTo>
                    <a:pt x="7" y="47"/>
                  </a:lnTo>
                  <a:cubicBezTo>
                    <a:pt x="12" y="35"/>
                    <a:pt x="17" y="24"/>
                    <a:pt x="21" y="11"/>
                  </a:cubicBezTo>
                  <a:close/>
                  <a:moveTo>
                    <a:pt x="7" y="47"/>
                  </a:moveTo>
                  <a:lnTo>
                    <a:pt x="7" y="47"/>
                  </a:lnTo>
                  <a:cubicBezTo>
                    <a:pt x="5" y="53"/>
                    <a:pt x="3" y="59"/>
                    <a:pt x="1" y="65"/>
                  </a:cubicBezTo>
                  <a:cubicBezTo>
                    <a:pt x="4" y="59"/>
                    <a:pt x="6" y="53"/>
                    <a:pt x="7" y="47"/>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0" name="Google Shape;22480;p37"/>
            <p:cNvSpPr/>
            <p:nvPr/>
          </p:nvSpPr>
          <p:spPr>
            <a:xfrm>
              <a:off x="3201723" y="1312944"/>
              <a:ext cx="540" cy="1443"/>
            </a:xfrm>
            <a:custGeom>
              <a:rect b="b" l="l" r="r" t="t"/>
              <a:pathLst>
                <a:path extrusionOk="0" h="26" w="9">
                  <a:moveTo>
                    <a:pt x="8" y="1"/>
                  </a:moveTo>
                  <a:cubicBezTo>
                    <a:pt x="0" y="9"/>
                    <a:pt x="0" y="17"/>
                    <a:pt x="0" y="25"/>
                  </a:cubicBezTo>
                  <a:lnTo>
                    <a:pt x="8"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1" name="Google Shape;22481;p37"/>
            <p:cNvSpPr/>
            <p:nvPr/>
          </p:nvSpPr>
          <p:spPr>
            <a:xfrm>
              <a:off x="2004434" y="4154618"/>
              <a:ext cx="1556676" cy="173969"/>
            </a:xfrm>
            <a:custGeom>
              <a:rect b="b" l="l" r="r" t="t"/>
              <a:pathLst>
                <a:path extrusionOk="0" h="3135" w="25923">
                  <a:moveTo>
                    <a:pt x="1" y="1"/>
                  </a:moveTo>
                  <a:lnTo>
                    <a:pt x="1" y="671"/>
                  </a:lnTo>
                  <a:cubicBezTo>
                    <a:pt x="1" y="1261"/>
                    <a:pt x="162" y="1818"/>
                    <a:pt x="437" y="2302"/>
                  </a:cubicBezTo>
                  <a:cubicBezTo>
                    <a:pt x="913" y="2738"/>
                    <a:pt x="1519" y="3029"/>
                    <a:pt x="2189" y="3110"/>
                  </a:cubicBezTo>
                  <a:cubicBezTo>
                    <a:pt x="2229" y="3118"/>
                    <a:pt x="2270" y="3118"/>
                    <a:pt x="2310" y="3126"/>
                  </a:cubicBezTo>
                  <a:lnTo>
                    <a:pt x="2391" y="3126"/>
                  </a:lnTo>
                  <a:cubicBezTo>
                    <a:pt x="2447" y="3134"/>
                    <a:pt x="2504" y="3134"/>
                    <a:pt x="2560" y="3134"/>
                  </a:cubicBezTo>
                  <a:lnTo>
                    <a:pt x="23370" y="3134"/>
                  </a:lnTo>
                  <a:cubicBezTo>
                    <a:pt x="23427" y="3134"/>
                    <a:pt x="23475" y="3134"/>
                    <a:pt x="23532" y="3126"/>
                  </a:cubicBezTo>
                  <a:lnTo>
                    <a:pt x="23621" y="3126"/>
                  </a:lnTo>
                  <a:cubicBezTo>
                    <a:pt x="24339" y="3061"/>
                    <a:pt x="24993" y="2763"/>
                    <a:pt x="25494" y="2294"/>
                  </a:cubicBezTo>
                  <a:cubicBezTo>
                    <a:pt x="25761" y="1818"/>
                    <a:pt x="25922" y="1269"/>
                    <a:pt x="25922" y="679"/>
                  </a:cubicBezTo>
                  <a:lnTo>
                    <a:pt x="25922" y="106"/>
                  </a:lnTo>
                  <a:cubicBezTo>
                    <a:pt x="25866" y="1382"/>
                    <a:pt x="24856" y="2448"/>
                    <a:pt x="23580" y="2545"/>
                  </a:cubicBezTo>
                  <a:cubicBezTo>
                    <a:pt x="23556" y="2545"/>
                    <a:pt x="23540" y="2553"/>
                    <a:pt x="23516" y="2553"/>
                  </a:cubicBezTo>
                  <a:lnTo>
                    <a:pt x="2407" y="2553"/>
                  </a:lnTo>
                  <a:cubicBezTo>
                    <a:pt x="2391" y="2553"/>
                    <a:pt x="2375" y="2545"/>
                    <a:pt x="2350" y="2545"/>
                  </a:cubicBezTo>
                  <a:cubicBezTo>
                    <a:pt x="1801" y="2504"/>
                    <a:pt x="1301" y="2278"/>
                    <a:pt x="905" y="1939"/>
                  </a:cubicBezTo>
                  <a:cubicBezTo>
                    <a:pt x="356" y="1471"/>
                    <a:pt x="1" y="768"/>
                    <a:pt x="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2" name="Google Shape;22482;p37"/>
            <p:cNvSpPr/>
            <p:nvPr/>
          </p:nvSpPr>
          <p:spPr>
            <a:xfrm>
              <a:off x="3534824" y="1256504"/>
              <a:ext cx="60711" cy="3025729"/>
            </a:xfrm>
            <a:custGeom>
              <a:rect b="b" l="l" r="r" t="t"/>
              <a:pathLst>
                <a:path extrusionOk="0" h="54525" w="1011">
                  <a:moveTo>
                    <a:pt x="9" y="0"/>
                  </a:moveTo>
                  <a:lnTo>
                    <a:pt x="9" y="0"/>
                  </a:lnTo>
                  <a:cubicBezTo>
                    <a:pt x="284" y="477"/>
                    <a:pt x="437" y="1034"/>
                    <a:pt x="437" y="1632"/>
                  </a:cubicBezTo>
                  <a:lnTo>
                    <a:pt x="437" y="52901"/>
                  </a:lnTo>
                  <a:cubicBezTo>
                    <a:pt x="437" y="53491"/>
                    <a:pt x="284" y="54040"/>
                    <a:pt x="9" y="54516"/>
                  </a:cubicBezTo>
                  <a:cubicBezTo>
                    <a:pt x="1" y="54524"/>
                    <a:pt x="1" y="54524"/>
                    <a:pt x="1" y="54524"/>
                  </a:cubicBezTo>
                  <a:cubicBezTo>
                    <a:pt x="154" y="54387"/>
                    <a:pt x="292" y="54234"/>
                    <a:pt x="413" y="54064"/>
                  </a:cubicBezTo>
                  <a:cubicBezTo>
                    <a:pt x="453" y="54008"/>
                    <a:pt x="494" y="53951"/>
                    <a:pt x="534" y="53886"/>
                  </a:cubicBezTo>
                  <a:cubicBezTo>
                    <a:pt x="558" y="53846"/>
                    <a:pt x="582" y="53806"/>
                    <a:pt x="607" y="53765"/>
                  </a:cubicBezTo>
                  <a:cubicBezTo>
                    <a:pt x="720" y="53563"/>
                    <a:pt x="817" y="53345"/>
                    <a:pt x="881" y="53119"/>
                  </a:cubicBezTo>
                  <a:cubicBezTo>
                    <a:pt x="970" y="52837"/>
                    <a:pt x="1010" y="52538"/>
                    <a:pt x="1010" y="52223"/>
                  </a:cubicBezTo>
                  <a:lnTo>
                    <a:pt x="1010" y="2302"/>
                  </a:lnTo>
                  <a:cubicBezTo>
                    <a:pt x="1010" y="1398"/>
                    <a:pt x="631" y="574"/>
                    <a:pt x="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3" name="Google Shape;22483;p37"/>
            <p:cNvSpPr/>
            <p:nvPr/>
          </p:nvSpPr>
          <p:spPr>
            <a:xfrm>
              <a:off x="2032537" y="1267714"/>
              <a:ext cx="1500409" cy="3001534"/>
            </a:xfrm>
            <a:custGeom>
              <a:rect b="b" l="l" r="r" t="t"/>
              <a:pathLst>
                <a:path extrusionOk="0" h="54089" w="24986">
                  <a:moveTo>
                    <a:pt x="1947" y="0"/>
                  </a:moveTo>
                  <a:cubicBezTo>
                    <a:pt x="849" y="73"/>
                    <a:pt x="1" y="986"/>
                    <a:pt x="1" y="2084"/>
                  </a:cubicBezTo>
                  <a:lnTo>
                    <a:pt x="1" y="52005"/>
                  </a:lnTo>
                  <a:cubicBezTo>
                    <a:pt x="1" y="53087"/>
                    <a:pt x="841" y="53999"/>
                    <a:pt x="1915" y="54080"/>
                  </a:cubicBezTo>
                  <a:cubicBezTo>
                    <a:pt x="1931" y="54088"/>
                    <a:pt x="1939" y="54088"/>
                    <a:pt x="1947" y="54088"/>
                  </a:cubicBezTo>
                  <a:lnTo>
                    <a:pt x="23031" y="54088"/>
                  </a:lnTo>
                  <a:cubicBezTo>
                    <a:pt x="23040" y="54088"/>
                    <a:pt x="23048" y="54088"/>
                    <a:pt x="23064" y="54080"/>
                  </a:cubicBezTo>
                  <a:cubicBezTo>
                    <a:pt x="24138" y="53999"/>
                    <a:pt x="24978" y="53087"/>
                    <a:pt x="24978" y="52005"/>
                  </a:cubicBezTo>
                  <a:lnTo>
                    <a:pt x="24978" y="2084"/>
                  </a:lnTo>
                  <a:cubicBezTo>
                    <a:pt x="24986" y="986"/>
                    <a:pt x="24130" y="73"/>
                    <a:pt x="23040" y="0"/>
                  </a:cubicBezTo>
                  <a:lnTo>
                    <a:pt x="19898" y="0"/>
                  </a:lnTo>
                  <a:cubicBezTo>
                    <a:pt x="19721" y="8"/>
                    <a:pt x="19583" y="138"/>
                    <a:pt x="19567" y="307"/>
                  </a:cubicBezTo>
                  <a:cubicBezTo>
                    <a:pt x="19567" y="315"/>
                    <a:pt x="19567" y="331"/>
                    <a:pt x="19567" y="340"/>
                  </a:cubicBezTo>
                  <a:lnTo>
                    <a:pt x="19567" y="348"/>
                  </a:lnTo>
                  <a:cubicBezTo>
                    <a:pt x="19527" y="1228"/>
                    <a:pt x="18800" y="1930"/>
                    <a:pt x="17912" y="1930"/>
                  </a:cubicBezTo>
                  <a:lnTo>
                    <a:pt x="7075" y="1930"/>
                  </a:lnTo>
                  <a:cubicBezTo>
                    <a:pt x="6187" y="1930"/>
                    <a:pt x="5460" y="1228"/>
                    <a:pt x="5419" y="348"/>
                  </a:cubicBezTo>
                  <a:lnTo>
                    <a:pt x="5419" y="340"/>
                  </a:lnTo>
                  <a:cubicBezTo>
                    <a:pt x="5419" y="331"/>
                    <a:pt x="5419" y="315"/>
                    <a:pt x="5419" y="307"/>
                  </a:cubicBezTo>
                  <a:cubicBezTo>
                    <a:pt x="5395" y="138"/>
                    <a:pt x="5258" y="8"/>
                    <a:pt x="508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4" name="Google Shape;22484;p37"/>
            <p:cNvSpPr/>
            <p:nvPr/>
          </p:nvSpPr>
          <p:spPr>
            <a:xfrm>
              <a:off x="2032537" y="1267270"/>
              <a:ext cx="1500409" cy="3001978"/>
            </a:xfrm>
            <a:custGeom>
              <a:rect b="b" l="l" r="r" t="t"/>
              <a:pathLst>
                <a:path extrusionOk="0" h="54097" w="24986">
                  <a:moveTo>
                    <a:pt x="2084" y="0"/>
                  </a:moveTo>
                  <a:cubicBezTo>
                    <a:pt x="2060" y="0"/>
                    <a:pt x="2028" y="0"/>
                    <a:pt x="1996" y="8"/>
                  </a:cubicBezTo>
                  <a:lnTo>
                    <a:pt x="1947" y="8"/>
                  </a:lnTo>
                  <a:cubicBezTo>
                    <a:pt x="857" y="81"/>
                    <a:pt x="1" y="994"/>
                    <a:pt x="1" y="2092"/>
                  </a:cubicBezTo>
                  <a:lnTo>
                    <a:pt x="1" y="52013"/>
                  </a:lnTo>
                  <a:cubicBezTo>
                    <a:pt x="1" y="53095"/>
                    <a:pt x="841" y="54007"/>
                    <a:pt x="1923" y="54088"/>
                  </a:cubicBezTo>
                  <a:cubicBezTo>
                    <a:pt x="1931" y="54088"/>
                    <a:pt x="1939" y="54096"/>
                    <a:pt x="1947" y="54096"/>
                  </a:cubicBezTo>
                  <a:lnTo>
                    <a:pt x="23040" y="54096"/>
                  </a:lnTo>
                  <a:cubicBezTo>
                    <a:pt x="23048" y="54096"/>
                    <a:pt x="23056" y="54096"/>
                    <a:pt x="23064" y="54088"/>
                  </a:cubicBezTo>
                  <a:cubicBezTo>
                    <a:pt x="23169" y="54080"/>
                    <a:pt x="23266" y="54072"/>
                    <a:pt x="23363" y="54048"/>
                  </a:cubicBezTo>
                  <a:cubicBezTo>
                    <a:pt x="23443" y="54032"/>
                    <a:pt x="23516" y="54007"/>
                    <a:pt x="23597" y="53975"/>
                  </a:cubicBezTo>
                  <a:cubicBezTo>
                    <a:pt x="23637" y="53967"/>
                    <a:pt x="23669" y="53951"/>
                    <a:pt x="23710" y="53935"/>
                  </a:cubicBezTo>
                  <a:cubicBezTo>
                    <a:pt x="23750" y="53919"/>
                    <a:pt x="23782" y="53902"/>
                    <a:pt x="23815" y="53886"/>
                  </a:cubicBezTo>
                  <a:lnTo>
                    <a:pt x="23823" y="53886"/>
                  </a:lnTo>
                  <a:cubicBezTo>
                    <a:pt x="23887" y="53846"/>
                    <a:pt x="23960" y="53805"/>
                    <a:pt x="24025" y="53765"/>
                  </a:cubicBezTo>
                  <a:cubicBezTo>
                    <a:pt x="24097" y="53725"/>
                    <a:pt x="24162" y="53676"/>
                    <a:pt x="24219" y="53620"/>
                  </a:cubicBezTo>
                  <a:cubicBezTo>
                    <a:pt x="24267" y="53579"/>
                    <a:pt x="24315" y="53539"/>
                    <a:pt x="24364" y="53499"/>
                  </a:cubicBezTo>
                  <a:cubicBezTo>
                    <a:pt x="24412" y="53442"/>
                    <a:pt x="24461" y="53394"/>
                    <a:pt x="24509" y="53337"/>
                  </a:cubicBezTo>
                  <a:cubicBezTo>
                    <a:pt x="24525" y="53321"/>
                    <a:pt x="24533" y="53297"/>
                    <a:pt x="24550" y="53281"/>
                  </a:cubicBezTo>
                  <a:cubicBezTo>
                    <a:pt x="24824" y="52925"/>
                    <a:pt x="24986" y="52489"/>
                    <a:pt x="24986" y="52013"/>
                  </a:cubicBezTo>
                  <a:lnTo>
                    <a:pt x="24986" y="2092"/>
                  </a:lnTo>
                  <a:cubicBezTo>
                    <a:pt x="24986" y="1987"/>
                    <a:pt x="24978" y="1882"/>
                    <a:pt x="24953" y="1785"/>
                  </a:cubicBezTo>
                  <a:cubicBezTo>
                    <a:pt x="24953" y="1761"/>
                    <a:pt x="24945" y="1728"/>
                    <a:pt x="24945" y="1704"/>
                  </a:cubicBezTo>
                  <a:cubicBezTo>
                    <a:pt x="24929" y="1631"/>
                    <a:pt x="24913" y="1559"/>
                    <a:pt x="24889" y="1494"/>
                  </a:cubicBezTo>
                  <a:cubicBezTo>
                    <a:pt x="24881" y="1462"/>
                    <a:pt x="24873" y="1430"/>
                    <a:pt x="24865" y="1405"/>
                  </a:cubicBezTo>
                  <a:cubicBezTo>
                    <a:pt x="24840" y="1341"/>
                    <a:pt x="24816" y="1276"/>
                    <a:pt x="24792" y="1220"/>
                  </a:cubicBezTo>
                  <a:cubicBezTo>
                    <a:pt x="24760" y="1163"/>
                    <a:pt x="24735" y="1107"/>
                    <a:pt x="24703" y="1050"/>
                  </a:cubicBezTo>
                  <a:cubicBezTo>
                    <a:pt x="24638" y="937"/>
                    <a:pt x="24558" y="832"/>
                    <a:pt x="24477" y="735"/>
                  </a:cubicBezTo>
                  <a:cubicBezTo>
                    <a:pt x="24461" y="711"/>
                    <a:pt x="24437" y="687"/>
                    <a:pt x="24412" y="662"/>
                  </a:cubicBezTo>
                  <a:cubicBezTo>
                    <a:pt x="24396" y="638"/>
                    <a:pt x="24372" y="614"/>
                    <a:pt x="24348" y="598"/>
                  </a:cubicBezTo>
                  <a:cubicBezTo>
                    <a:pt x="24299" y="549"/>
                    <a:pt x="24251" y="509"/>
                    <a:pt x="24202" y="469"/>
                  </a:cubicBezTo>
                  <a:cubicBezTo>
                    <a:pt x="24178" y="444"/>
                    <a:pt x="24154" y="428"/>
                    <a:pt x="24130" y="412"/>
                  </a:cubicBezTo>
                  <a:cubicBezTo>
                    <a:pt x="24105" y="396"/>
                    <a:pt x="24089" y="380"/>
                    <a:pt x="24065" y="364"/>
                  </a:cubicBezTo>
                  <a:cubicBezTo>
                    <a:pt x="24057" y="356"/>
                    <a:pt x="24049" y="348"/>
                    <a:pt x="24033" y="348"/>
                  </a:cubicBezTo>
                  <a:cubicBezTo>
                    <a:pt x="23984" y="315"/>
                    <a:pt x="23936" y="283"/>
                    <a:pt x="23879" y="251"/>
                  </a:cubicBezTo>
                  <a:cubicBezTo>
                    <a:pt x="23823" y="226"/>
                    <a:pt x="23766" y="194"/>
                    <a:pt x="23710" y="170"/>
                  </a:cubicBezTo>
                  <a:cubicBezTo>
                    <a:pt x="23678" y="154"/>
                    <a:pt x="23645" y="146"/>
                    <a:pt x="23613" y="129"/>
                  </a:cubicBezTo>
                  <a:cubicBezTo>
                    <a:pt x="23589" y="121"/>
                    <a:pt x="23556" y="113"/>
                    <a:pt x="23532" y="105"/>
                  </a:cubicBezTo>
                  <a:cubicBezTo>
                    <a:pt x="23492" y="89"/>
                    <a:pt x="23459" y="81"/>
                    <a:pt x="23419" y="73"/>
                  </a:cubicBezTo>
                  <a:cubicBezTo>
                    <a:pt x="23395" y="65"/>
                    <a:pt x="23371" y="57"/>
                    <a:pt x="23346" y="57"/>
                  </a:cubicBezTo>
                  <a:cubicBezTo>
                    <a:pt x="23338" y="49"/>
                    <a:pt x="23338" y="49"/>
                    <a:pt x="23330" y="49"/>
                  </a:cubicBezTo>
                  <a:cubicBezTo>
                    <a:pt x="23298" y="41"/>
                    <a:pt x="23266" y="41"/>
                    <a:pt x="23233" y="33"/>
                  </a:cubicBezTo>
                  <a:cubicBezTo>
                    <a:pt x="23209" y="25"/>
                    <a:pt x="23193" y="25"/>
                    <a:pt x="23169" y="25"/>
                  </a:cubicBezTo>
                  <a:cubicBezTo>
                    <a:pt x="23153" y="16"/>
                    <a:pt x="23128" y="16"/>
                    <a:pt x="23112" y="16"/>
                  </a:cubicBezTo>
                  <a:lnTo>
                    <a:pt x="23088" y="16"/>
                  </a:lnTo>
                  <a:cubicBezTo>
                    <a:pt x="23072" y="8"/>
                    <a:pt x="23048" y="8"/>
                    <a:pt x="23031" y="8"/>
                  </a:cubicBezTo>
                  <a:lnTo>
                    <a:pt x="22983" y="8"/>
                  </a:lnTo>
                  <a:cubicBezTo>
                    <a:pt x="22951" y="0"/>
                    <a:pt x="22918" y="0"/>
                    <a:pt x="22894" y="0"/>
                  </a:cubicBezTo>
                  <a:lnTo>
                    <a:pt x="19890" y="0"/>
                  </a:lnTo>
                  <a:cubicBezTo>
                    <a:pt x="19721" y="16"/>
                    <a:pt x="19583" y="146"/>
                    <a:pt x="19559" y="315"/>
                  </a:cubicBezTo>
                  <a:cubicBezTo>
                    <a:pt x="19559" y="323"/>
                    <a:pt x="19559" y="339"/>
                    <a:pt x="19559" y="348"/>
                  </a:cubicBezTo>
                  <a:lnTo>
                    <a:pt x="19559" y="356"/>
                  </a:lnTo>
                  <a:cubicBezTo>
                    <a:pt x="19559" y="356"/>
                    <a:pt x="19559" y="356"/>
                    <a:pt x="19559" y="364"/>
                  </a:cubicBezTo>
                  <a:cubicBezTo>
                    <a:pt x="19559" y="428"/>
                    <a:pt x="19551" y="485"/>
                    <a:pt x="19543" y="549"/>
                  </a:cubicBezTo>
                  <a:cubicBezTo>
                    <a:pt x="19535" y="566"/>
                    <a:pt x="19535" y="590"/>
                    <a:pt x="19527" y="614"/>
                  </a:cubicBezTo>
                  <a:cubicBezTo>
                    <a:pt x="19527" y="638"/>
                    <a:pt x="19519" y="662"/>
                    <a:pt x="19511" y="687"/>
                  </a:cubicBezTo>
                  <a:cubicBezTo>
                    <a:pt x="19511" y="711"/>
                    <a:pt x="19503" y="735"/>
                    <a:pt x="19495" y="751"/>
                  </a:cubicBezTo>
                  <a:cubicBezTo>
                    <a:pt x="19495" y="759"/>
                    <a:pt x="19495" y="767"/>
                    <a:pt x="19486" y="767"/>
                  </a:cubicBezTo>
                  <a:cubicBezTo>
                    <a:pt x="19486" y="776"/>
                    <a:pt x="19486" y="784"/>
                    <a:pt x="19486" y="784"/>
                  </a:cubicBezTo>
                  <a:cubicBezTo>
                    <a:pt x="19478" y="792"/>
                    <a:pt x="19478" y="800"/>
                    <a:pt x="19478" y="800"/>
                  </a:cubicBezTo>
                  <a:cubicBezTo>
                    <a:pt x="19478" y="808"/>
                    <a:pt x="19470" y="816"/>
                    <a:pt x="19470" y="824"/>
                  </a:cubicBezTo>
                  <a:cubicBezTo>
                    <a:pt x="19470" y="832"/>
                    <a:pt x="19470" y="840"/>
                    <a:pt x="19462" y="848"/>
                  </a:cubicBezTo>
                  <a:cubicBezTo>
                    <a:pt x="19454" y="864"/>
                    <a:pt x="19446" y="889"/>
                    <a:pt x="19438" y="905"/>
                  </a:cubicBezTo>
                  <a:cubicBezTo>
                    <a:pt x="19430" y="929"/>
                    <a:pt x="19422" y="945"/>
                    <a:pt x="19414" y="961"/>
                  </a:cubicBezTo>
                  <a:cubicBezTo>
                    <a:pt x="19414" y="969"/>
                    <a:pt x="19414" y="969"/>
                    <a:pt x="19414" y="969"/>
                  </a:cubicBezTo>
                  <a:lnTo>
                    <a:pt x="19406" y="977"/>
                  </a:lnTo>
                  <a:cubicBezTo>
                    <a:pt x="19398" y="994"/>
                    <a:pt x="19390" y="1010"/>
                    <a:pt x="19381" y="1026"/>
                  </a:cubicBezTo>
                  <a:cubicBezTo>
                    <a:pt x="19381" y="1042"/>
                    <a:pt x="19373" y="1050"/>
                    <a:pt x="19365" y="1066"/>
                  </a:cubicBezTo>
                  <a:cubicBezTo>
                    <a:pt x="19365" y="1074"/>
                    <a:pt x="19357" y="1074"/>
                    <a:pt x="19357" y="1082"/>
                  </a:cubicBezTo>
                  <a:cubicBezTo>
                    <a:pt x="19357" y="1090"/>
                    <a:pt x="19349" y="1090"/>
                    <a:pt x="19349" y="1099"/>
                  </a:cubicBezTo>
                  <a:cubicBezTo>
                    <a:pt x="19341" y="1115"/>
                    <a:pt x="19333" y="1123"/>
                    <a:pt x="19333" y="1131"/>
                  </a:cubicBezTo>
                  <a:cubicBezTo>
                    <a:pt x="19325" y="1131"/>
                    <a:pt x="19325" y="1131"/>
                    <a:pt x="19325" y="1139"/>
                  </a:cubicBezTo>
                  <a:cubicBezTo>
                    <a:pt x="19325" y="1139"/>
                    <a:pt x="19317" y="1147"/>
                    <a:pt x="19317" y="1147"/>
                  </a:cubicBezTo>
                  <a:cubicBezTo>
                    <a:pt x="19317" y="1155"/>
                    <a:pt x="19309" y="1163"/>
                    <a:pt x="19309" y="1163"/>
                  </a:cubicBezTo>
                  <a:cubicBezTo>
                    <a:pt x="19301" y="1171"/>
                    <a:pt x="19301" y="1179"/>
                    <a:pt x="19293" y="1187"/>
                  </a:cubicBezTo>
                  <a:cubicBezTo>
                    <a:pt x="19293" y="1195"/>
                    <a:pt x="19285" y="1195"/>
                    <a:pt x="19285" y="1204"/>
                  </a:cubicBezTo>
                  <a:cubicBezTo>
                    <a:pt x="19285" y="1204"/>
                    <a:pt x="19277" y="1212"/>
                    <a:pt x="19277" y="1212"/>
                  </a:cubicBezTo>
                  <a:cubicBezTo>
                    <a:pt x="19268" y="1220"/>
                    <a:pt x="19268" y="1228"/>
                    <a:pt x="19260" y="1236"/>
                  </a:cubicBezTo>
                  <a:cubicBezTo>
                    <a:pt x="19260" y="1236"/>
                    <a:pt x="19252" y="1244"/>
                    <a:pt x="19252" y="1252"/>
                  </a:cubicBezTo>
                  <a:cubicBezTo>
                    <a:pt x="19244" y="1260"/>
                    <a:pt x="19244" y="1260"/>
                    <a:pt x="19236" y="1268"/>
                  </a:cubicBezTo>
                  <a:cubicBezTo>
                    <a:pt x="19236" y="1268"/>
                    <a:pt x="19236" y="1276"/>
                    <a:pt x="19236" y="1276"/>
                  </a:cubicBezTo>
                  <a:lnTo>
                    <a:pt x="19228" y="1276"/>
                  </a:lnTo>
                  <a:cubicBezTo>
                    <a:pt x="19228" y="1284"/>
                    <a:pt x="19220" y="1292"/>
                    <a:pt x="19212" y="1300"/>
                  </a:cubicBezTo>
                  <a:cubicBezTo>
                    <a:pt x="19212" y="1300"/>
                    <a:pt x="19204" y="1308"/>
                    <a:pt x="19204" y="1308"/>
                  </a:cubicBezTo>
                  <a:cubicBezTo>
                    <a:pt x="19196" y="1317"/>
                    <a:pt x="19196" y="1325"/>
                    <a:pt x="19188" y="1333"/>
                  </a:cubicBezTo>
                  <a:cubicBezTo>
                    <a:pt x="19180" y="1341"/>
                    <a:pt x="19180" y="1341"/>
                    <a:pt x="19172" y="1349"/>
                  </a:cubicBezTo>
                  <a:cubicBezTo>
                    <a:pt x="19172" y="1357"/>
                    <a:pt x="19163" y="1357"/>
                    <a:pt x="19163" y="1365"/>
                  </a:cubicBezTo>
                  <a:cubicBezTo>
                    <a:pt x="19155" y="1373"/>
                    <a:pt x="19147" y="1381"/>
                    <a:pt x="19139" y="1389"/>
                  </a:cubicBezTo>
                  <a:cubicBezTo>
                    <a:pt x="19139" y="1389"/>
                    <a:pt x="19131" y="1397"/>
                    <a:pt x="19131" y="1397"/>
                  </a:cubicBezTo>
                  <a:cubicBezTo>
                    <a:pt x="19131" y="1397"/>
                    <a:pt x="19123" y="1405"/>
                    <a:pt x="19115" y="1413"/>
                  </a:cubicBezTo>
                  <a:cubicBezTo>
                    <a:pt x="19115" y="1422"/>
                    <a:pt x="19107" y="1422"/>
                    <a:pt x="19099" y="1430"/>
                  </a:cubicBezTo>
                  <a:cubicBezTo>
                    <a:pt x="19091" y="1438"/>
                    <a:pt x="19091" y="1446"/>
                    <a:pt x="19083" y="1454"/>
                  </a:cubicBezTo>
                  <a:cubicBezTo>
                    <a:pt x="19067" y="1462"/>
                    <a:pt x="19058" y="1470"/>
                    <a:pt x="19042" y="1486"/>
                  </a:cubicBezTo>
                  <a:cubicBezTo>
                    <a:pt x="19034" y="1494"/>
                    <a:pt x="19026" y="1502"/>
                    <a:pt x="19018" y="1510"/>
                  </a:cubicBezTo>
                  <a:cubicBezTo>
                    <a:pt x="19018" y="1510"/>
                    <a:pt x="19010" y="1518"/>
                    <a:pt x="19002" y="1527"/>
                  </a:cubicBezTo>
                  <a:cubicBezTo>
                    <a:pt x="19002" y="1527"/>
                    <a:pt x="18994" y="1535"/>
                    <a:pt x="18986" y="1543"/>
                  </a:cubicBezTo>
                  <a:cubicBezTo>
                    <a:pt x="18978" y="1543"/>
                    <a:pt x="18970" y="1551"/>
                    <a:pt x="18962" y="1559"/>
                  </a:cubicBezTo>
                  <a:cubicBezTo>
                    <a:pt x="18953" y="1567"/>
                    <a:pt x="18937" y="1583"/>
                    <a:pt x="18921" y="1591"/>
                  </a:cubicBezTo>
                  <a:cubicBezTo>
                    <a:pt x="18913" y="1599"/>
                    <a:pt x="18905" y="1599"/>
                    <a:pt x="18897" y="1607"/>
                  </a:cubicBezTo>
                  <a:cubicBezTo>
                    <a:pt x="18889" y="1615"/>
                    <a:pt x="18889" y="1615"/>
                    <a:pt x="18881" y="1623"/>
                  </a:cubicBezTo>
                  <a:cubicBezTo>
                    <a:pt x="18881" y="1623"/>
                    <a:pt x="18873" y="1623"/>
                    <a:pt x="18873" y="1631"/>
                  </a:cubicBezTo>
                  <a:cubicBezTo>
                    <a:pt x="18865" y="1640"/>
                    <a:pt x="18849" y="1640"/>
                    <a:pt x="18840" y="1648"/>
                  </a:cubicBezTo>
                  <a:cubicBezTo>
                    <a:pt x="18840" y="1656"/>
                    <a:pt x="18832" y="1656"/>
                    <a:pt x="18832" y="1656"/>
                  </a:cubicBezTo>
                  <a:cubicBezTo>
                    <a:pt x="18824" y="1664"/>
                    <a:pt x="18816" y="1664"/>
                    <a:pt x="18816" y="1672"/>
                  </a:cubicBezTo>
                  <a:lnTo>
                    <a:pt x="18808" y="1672"/>
                  </a:lnTo>
                  <a:cubicBezTo>
                    <a:pt x="18800" y="1680"/>
                    <a:pt x="18792" y="1680"/>
                    <a:pt x="18784" y="1688"/>
                  </a:cubicBezTo>
                  <a:cubicBezTo>
                    <a:pt x="18768" y="1696"/>
                    <a:pt x="18760" y="1704"/>
                    <a:pt x="18744" y="1712"/>
                  </a:cubicBezTo>
                  <a:cubicBezTo>
                    <a:pt x="18727" y="1720"/>
                    <a:pt x="18711" y="1728"/>
                    <a:pt x="18695" y="1736"/>
                  </a:cubicBezTo>
                  <a:cubicBezTo>
                    <a:pt x="18687" y="1745"/>
                    <a:pt x="18687" y="1745"/>
                    <a:pt x="18679" y="1745"/>
                  </a:cubicBezTo>
                  <a:cubicBezTo>
                    <a:pt x="18679" y="1753"/>
                    <a:pt x="18679" y="1753"/>
                    <a:pt x="18671" y="1753"/>
                  </a:cubicBezTo>
                  <a:cubicBezTo>
                    <a:pt x="18663" y="1761"/>
                    <a:pt x="18655" y="1761"/>
                    <a:pt x="18639" y="1769"/>
                  </a:cubicBezTo>
                  <a:cubicBezTo>
                    <a:pt x="18630" y="1777"/>
                    <a:pt x="18614" y="1777"/>
                    <a:pt x="18606" y="1785"/>
                  </a:cubicBezTo>
                  <a:cubicBezTo>
                    <a:pt x="18598" y="1793"/>
                    <a:pt x="18590" y="1793"/>
                    <a:pt x="18574" y="1801"/>
                  </a:cubicBezTo>
                  <a:lnTo>
                    <a:pt x="18558" y="1801"/>
                  </a:lnTo>
                  <a:cubicBezTo>
                    <a:pt x="18558" y="1809"/>
                    <a:pt x="18550" y="1809"/>
                    <a:pt x="18550" y="1809"/>
                  </a:cubicBezTo>
                  <a:cubicBezTo>
                    <a:pt x="18542" y="1817"/>
                    <a:pt x="18542" y="1817"/>
                    <a:pt x="18534" y="1817"/>
                  </a:cubicBezTo>
                  <a:cubicBezTo>
                    <a:pt x="18517" y="1825"/>
                    <a:pt x="18493" y="1833"/>
                    <a:pt x="18469" y="1841"/>
                  </a:cubicBezTo>
                  <a:cubicBezTo>
                    <a:pt x="18461" y="1850"/>
                    <a:pt x="18445" y="1850"/>
                    <a:pt x="18437" y="1858"/>
                  </a:cubicBezTo>
                  <a:cubicBezTo>
                    <a:pt x="18421" y="1858"/>
                    <a:pt x="18412" y="1866"/>
                    <a:pt x="18404" y="1866"/>
                  </a:cubicBezTo>
                  <a:cubicBezTo>
                    <a:pt x="18396" y="1866"/>
                    <a:pt x="18388" y="1874"/>
                    <a:pt x="18372" y="1874"/>
                  </a:cubicBezTo>
                  <a:cubicBezTo>
                    <a:pt x="18356" y="1882"/>
                    <a:pt x="18340" y="1882"/>
                    <a:pt x="18324" y="1890"/>
                  </a:cubicBezTo>
                  <a:lnTo>
                    <a:pt x="18307" y="1890"/>
                  </a:lnTo>
                  <a:cubicBezTo>
                    <a:pt x="18291" y="1898"/>
                    <a:pt x="18267" y="1898"/>
                    <a:pt x="18243" y="1906"/>
                  </a:cubicBezTo>
                  <a:cubicBezTo>
                    <a:pt x="18227" y="1914"/>
                    <a:pt x="18202" y="1914"/>
                    <a:pt x="18186" y="1914"/>
                  </a:cubicBezTo>
                  <a:cubicBezTo>
                    <a:pt x="18178" y="1922"/>
                    <a:pt x="18170" y="1922"/>
                    <a:pt x="18162" y="1922"/>
                  </a:cubicBezTo>
                  <a:lnTo>
                    <a:pt x="18154" y="1922"/>
                  </a:lnTo>
                  <a:cubicBezTo>
                    <a:pt x="18130" y="1922"/>
                    <a:pt x="18114" y="1930"/>
                    <a:pt x="18089" y="1930"/>
                  </a:cubicBezTo>
                  <a:lnTo>
                    <a:pt x="18073" y="1930"/>
                  </a:lnTo>
                  <a:cubicBezTo>
                    <a:pt x="18065" y="1930"/>
                    <a:pt x="18057" y="1930"/>
                    <a:pt x="18041" y="1938"/>
                  </a:cubicBezTo>
                  <a:lnTo>
                    <a:pt x="6938" y="1938"/>
                  </a:lnTo>
                  <a:cubicBezTo>
                    <a:pt x="6929" y="1938"/>
                    <a:pt x="6921" y="1930"/>
                    <a:pt x="6913" y="1930"/>
                  </a:cubicBezTo>
                  <a:lnTo>
                    <a:pt x="6889" y="1930"/>
                  </a:lnTo>
                  <a:cubicBezTo>
                    <a:pt x="6873" y="1930"/>
                    <a:pt x="6849" y="1922"/>
                    <a:pt x="6833" y="1922"/>
                  </a:cubicBezTo>
                  <a:lnTo>
                    <a:pt x="6824" y="1922"/>
                  </a:lnTo>
                  <a:cubicBezTo>
                    <a:pt x="6816" y="1922"/>
                    <a:pt x="6800" y="1922"/>
                    <a:pt x="6792" y="1914"/>
                  </a:cubicBezTo>
                  <a:cubicBezTo>
                    <a:pt x="6776" y="1914"/>
                    <a:pt x="6760" y="1914"/>
                    <a:pt x="6744" y="1906"/>
                  </a:cubicBezTo>
                  <a:cubicBezTo>
                    <a:pt x="6720" y="1898"/>
                    <a:pt x="6695" y="1898"/>
                    <a:pt x="6671" y="1890"/>
                  </a:cubicBezTo>
                  <a:lnTo>
                    <a:pt x="6663" y="1890"/>
                  </a:lnTo>
                  <a:cubicBezTo>
                    <a:pt x="6639" y="1882"/>
                    <a:pt x="6623" y="1882"/>
                    <a:pt x="6606" y="1874"/>
                  </a:cubicBezTo>
                  <a:cubicBezTo>
                    <a:pt x="6598" y="1874"/>
                    <a:pt x="6590" y="1866"/>
                    <a:pt x="6582" y="1866"/>
                  </a:cubicBezTo>
                  <a:cubicBezTo>
                    <a:pt x="6574" y="1858"/>
                    <a:pt x="6558" y="1858"/>
                    <a:pt x="6550" y="1858"/>
                  </a:cubicBezTo>
                  <a:cubicBezTo>
                    <a:pt x="6534" y="1850"/>
                    <a:pt x="6526" y="1850"/>
                    <a:pt x="6510" y="1841"/>
                  </a:cubicBezTo>
                  <a:cubicBezTo>
                    <a:pt x="6493" y="1833"/>
                    <a:pt x="6469" y="1825"/>
                    <a:pt x="6445" y="1817"/>
                  </a:cubicBezTo>
                  <a:cubicBezTo>
                    <a:pt x="6445" y="1817"/>
                    <a:pt x="6437" y="1809"/>
                    <a:pt x="6437" y="1809"/>
                  </a:cubicBezTo>
                  <a:cubicBezTo>
                    <a:pt x="6429" y="1809"/>
                    <a:pt x="6429" y="1809"/>
                    <a:pt x="6421" y="1801"/>
                  </a:cubicBezTo>
                  <a:lnTo>
                    <a:pt x="6405" y="1801"/>
                  </a:lnTo>
                  <a:cubicBezTo>
                    <a:pt x="6397" y="1793"/>
                    <a:pt x="6388" y="1793"/>
                    <a:pt x="6372" y="1785"/>
                  </a:cubicBezTo>
                  <a:cubicBezTo>
                    <a:pt x="6364" y="1777"/>
                    <a:pt x="6356" y="1777"/>
                    <a:pt x="6340" y="1769"/>
                  </a:cubicBezTo>
                  <a:cubicBezTo>
                    <a:pt x="6332" y="1761"/>
                    <a:pt x="6324" y="1761"/>
                    <a:pt x="6308" y="1753"/>
                  </a:cubicBezTo>
                  <a:cubicBezTo>
                    <a:pt x="6308" y="1753"/>
                    <a:pt x="6308" y="1753"/>
                    <a:pt x="6308" y="1745"/>
                  </a:cubicBezTo>
                  <a:cubicBezTo>
                    <a:pt x="6300" y="1745"/>
                    <a:pt x="6292" y="1745"/>
                    <a:pt x="6283" y="1736"/>
                  </a:cubicBezTo>
                  <a:cubicBezTo>
                    <a:pt x="6267" y="1728"/>
                    <a:pt x="6251" y="1720"/>
                    <a:pt x="6235" y="1712"/>
                  </a:cubicBezTo>
                  <a:cubicBezTo>
                    <a:pt x="6227" y="1704"/>
                    <a:pt x="6211" y="1696"/>
                    <a:pt x="6203" y="1688"/>
                  </a:cubicBezTo>
                  <a:cubicBezTo>
                    <a:pt x="6187" y="1680"/>
                    <a:pt x="6178" y="1680"/>
                    <a:pt x="6170" y="1672"/>
                  </a:cubicBezTo>
                  <a:cubicBezTo>
                    <a:pt x="6162" y="1664"/>
                    <a:pt x="6162" y="1664"/>
                    <a:pt x="6154" y="1656"/>
                  </a:cubicBezTo>
                  <a:cubicBezTo>
                    <a:pt x="6146" y="1656"/>
                    <a:pt x="6146" y="1656"/>
                    <a:pt x="6138" y="1648"/>
                  </a:cubicBezTo>
                  <a:cubicBezTo>
                    <a:pt x="6130" y="1640"/>
                    <a:pt x="6122" y="1640"/>
                    <a:pt x="6114" y="1631"/>
                  </a:cubicBezTo>
                  <a:cubicBezTo>
                    <a:pt x="6106" y="1623"/>
                    <a:pt x="6106" y="1623"/>
                    <a:pt x="6106" y="1623"/>
                  </a:cubicBezTo>
                  <a:cubicBezTo>
                    <a:pt x="6098" y="1615"/>
                    <a:pt x="6090" y="1615"/>
                    <a:pt x="6082" y="1607"/>
                  </a:cubicBezTo>
                  <a:cubicBezTo>
                    <a:pt x="6073" y="1599"/>
                    <a:pt x="6065" y="1599"/>
                    <a:pt x="6057" y="1591"/>
                  </a:cubicBezTo>
                  <a:cubicBezTo>
                    <a:pt x="6041" y="1583"/>
                    <a:pt x="6033" y="1567"/>
                    <a:pt x="6017" y="1559"/>
                  </a:cubicBezTo>
                  <a:cubicBezTo>
                    <a:pt x="6009" y="1551"/>
                    <a:pt x="6001" y="1543"/>
                    <a:pt x="5993" y="1543"/>
                  </a:cubicBezTo>
                  <a:cubicBezTo>
                    <a:pt x="5993" y="1535"/>
                    <a:pt x="5985" y="1527"/>
                    <a:pt x="5977" y="1527"/>
                  </a:cubicBezTo>
                  <a:cubicBezTo>
                    <a:pt x="5977" y="1518"/>
                    <a:pt x="5969" y="1510"/>
                    <a:pt x="5960" y="1510"/>
                  </a:cubicBezTo>
                  <a:cubicBezTo>
                    <a:pt x="5952" y="1502"/>
                    <a:pt x="5944" y="1494"/>
                    <a:pt x="5936" y="1486"/>
                  </a:cubicBezTo>
                  <a:cubicBezTo>
                    <a:pt x="5920" y="1470"/>
                    <a:pt x="5912" y="1462"/>
                    <a:pt x="5904" y="1454"/>
                  </a:cubicBezTo>
                  <a:cubicBezTo>
                    <a:pt x="5896" y="1446"/>
                    <a:pt x="5888" y="1438"/>
                    <a:pt x="5888" y="1430"/>
                  </a:cubicBezTo>
                  <a:cubicBezTo>
                    <a:pt x="5880" y="1422"/>
                    <a:pt x="5872" y="1422"/>
                    <a:pt x="5864" y="1413"/>
                  </a:cubicBezTo>
                  <a:cubicBezTo>
                    <a:pt x="5864" y="1405"/>
                    <a:pt x="5855" y="1397"/>
                    <a:pt x="5847" y="1397"/>
                  </a:cubicBezTo>
                  <a:cubicBezTo>
                    <a:pt x="5839" y="1389"/>
                    <a:pt x="5839" y="1381"/>
                    <a:pt x="5831" y="1381"/>
                  </a:cubicBezTo>
                  <a:cubicBezTo>
                    <a:pt x="5823" y="1365"/>
                    <a:pt x="5815" y="1357"/>
                    <a:pt x="5807" y="1349"/>
                  </a:cubicBezTo>
                  <a:cubicBezTo>
                    <a:pt x="5807" y="1349"/>
                    <a:pt x="5799" y="1341"/>
                    <a:pt x="5799" y="1333"/>
                  </a:cubicBezTo>
                  <a:lnTo>
                    <a:pt x="5791" y="1333"/>
                  </a:lnTo>
                  <a:cubicBezTo>
                    <a:pt x="5791" y="1325"/>
                    <a:pt x="5783" y="1317"/>
                    <a:pt x="5775" y="1308"/>
                  </a:cubicBezTo>
                  <a:cubicBezTo>
                    <a:pt x="5775" y="1308"/>
                    <a:pt x="5767" y="1300"/>
                    <a:pt x="5767" y="1300"/>
                  </a:cubicBezTo>
                  <a:cubicBezTo>
                    <a:pt x="5767" y="1292"/>
                    <a:pt x="5759" y="1284"/>
                    <a:pt x="5750" y="1276"/>
                  </a:cubicBezTo>
                  <a:cubicBezTo>
                    <a:pt x="5750" y="1276"/>
                    <a:pt x="5742" y="1268"/>
                    <a:pt x="5742" y="1268"/>
                  </a:cubicBezTo>
                  <a:cubicBezTo>
                    <a:pt x="5742" y="1260"/>
                    <a:pt x="5734" y="1252"/>
                    <a:pt x="5726" y="1252"/>
                  </a:cubicBezTo>
                  <a:cubicBezTo>
                    <a:pt x="5726" y="1244"/>
                    <a:pt x="5718" y="1236"/>
                    <a:pt x="5718" y="1236"/>
                  </a:cubicBezTo>
                  <a:cubicBezTo>
                    <a:pt x="5710" y="1228"/>
                    <a:pt x="5710" y="1220"/>
                    <a:pt x="5702" y="1212"/>
                  </a:cubicBezTo>
                  <a:cubicBezTo>
                    <a:pt x="5702" y="1212"/>
                    <a:pt x="5702" y="1204"/>
                    <a:pt x="5694" y="1204"/>
                  </a:cubicBezTo>
                  <a:cubicBezTo>
                    <a:pt x="5694" y="1195"/>
                    <a:pt x="5686" y="1195"/>
                    <a:pt x="5686" y="1187"/>
                  </a:cubicBezTo>
                  <a:cubicBezTo>
                    <a:pt x="5678" y="1179"/>
                    <a:pt x="5678" y="1171"/>
                    <a:pt x="5670" y="1163"/>
                  </a:cubicBezTo>
                  <a:cubicBezTo>
                    <a:pt x="5670" y="1163"/>
                    <a:pt x="5662" y="1155"/>
                    <a:pt x="5662" y="1147"/>
                  </a:cubicBezTo>
                  <a:cubicBezTo>
                    <a:pt x="5662" y="1147"/>
                    <a:pt x="5654" y="1139"/>
                    <a:pt x="5654" y="1139"/>
                  </a:cubicBezTo>
                  <a:cubicBezTo>
                    <a:pt x="5654" y="1131"/>
                    <a:pt x="5654" y="1131"/>
                    <a:pt x="5654" y="1131"/>
                  </a:cubicBezTo>
                  <a:cubicBezTo>
                    <a:pt x="5646" y="1123"/>
                    <a:pt x="5637" y="1115"/>
                    <a:pt x="5637" y="1099"/>
                  </a:cubicBezTo>
                  <a:cubicBezTo>
                    <a:pt x="5629" y="1090"/>
                    <a:pt x="5629" y="1090"/>
                    <a:pt x="5621" y="1082"/>
                  </a:cubicBezTo>
                  <a:cubicBezTo>
                    <a:pt x="5621" y="1074"/>
                    <a:pt x="5621" y="1074"/>
                    <a:pt x="5613" y="1066"/>
                  </a:cubicBezTo>
                  <a:cubicBezTo>
                    <a:pt x="5605" y="1050"/>
                    <a:pt x="5605" y="1042"/>
                    <a:pt x="5597" y="1026"/>
                  </a:cubicBezTo>
                  <a:cubicBezTo>
                    <a:pt x="5589" y="1010"/>
                    <a:pt x="5581" y="994"/>
                    <a:pt x="5573" y="977"/>
                  </a:cubicBezTo>
                  <a:lnTo>
                    <a:pt x="5565" y="969"/>
                  </a:lnTo>
                  <a:cubicBezTo>
                    <a:pt x="5565" y="969"/>
                    <a:pt x="5565" y="969"/>
                    <a:pt x="5565" y="961"/>
                  </a:cubicBezTo>
                  <a:cubicBezTo>
                    <a:pt x="5557" y="945"/>
                    <a:pt x="5549" y="929"/>
                    <a:pt x="5541" y="905"/>
                  </a:cubicBezTo>
                  <a:cubicBezTo>
                    <a:pt x="5532" y="889"/>
                    <a:pt x="5524" y="864"/>
                    <a:pt x="5516" y="848"/>
                  </a:cubicBezTo>
                  <a:cubicBezTo>
                    <a:pt x="5516" y="840"/>
                    <a:pt x="5508" y="832"/>
                    <a:pt x="5508" y="824"/>
                  </a:cubicBezTo>
                  <a:cubicBezTo>
                    <a:pt x="5508" y="816"/>
                    <a:pt x="5500" y="808"/>
                    <a:pt x="5500" y="800"/>
                  </a:cubicBezTo>
                  <a:cubicBezTo>
                    <a:pt x="5500" y="800"/>
                    <a:pt x="5500" y="792"/>
                    <a:pt x="5500" y="784"/>
                  </a:cubicBezTo>
                  <a:cubicBezTo>
                    <a:pt x="5492" y="784"/>
                    <a:pt x="5492" y="776"/>
                    <a:pt x="5492" y="767"/>
                  </a:cubicBezTo>
                  <a:cubicBezTo>
                    <a:pt x="5492" y="767"/>
                    <a:pt x="5484" y="759"/>
                    <a:pt x="5484" y="751"/>
                  </a:cubicBezTo>
                  <a:cubicBezTo>
                    <a:pt x="5476" y="735"/>
                    <a:pt x="5476" y="711"/>
                    <a:pt x="5468" y="687"/>
                  </a:cubicBezTo>
                  <a:cubicBezTo>
                    <a:pt x="5460" y="662"/>
                    <a:pt x="5452" y="638"/>
                    <a:pt x="5452" y="614"/>
                  </a:cubicBezTo>
                  <a:cubicBezTo>
                    <a:pt x="5444" y="590"/>
                    <a:pt x="5444" y="566"/>
                    <a:pt x="5436" y="549"/>
                  </a:cubicBezTo>
                  <a:cubicBezTo>
                    <a:pt x="5427" y="485"/>
                    <a:pt x="5419" y="420"/>
                    <a:pt x="5419" y="364"/>
                  </a:cubicBezTo>
                  <a:cubicBezTo>
                    <a:pt x="5419" y="356"/>
                    <a:pt x="5419" y="356"/>
                    <a:pt x="5419" y="356"/>
                  </a:cubicBezTo>
                  <a:lnTo>
                    <a:pt x="5419" y="348"/>
                  </a:lnTo>
                  <a:cubicBezTo>
                    <a:pt x="5419" y="339"/>
                    <a:pt x="5419" y="331"/>
                    <a:pt x="5419" y="315"/>
                  </a:cubicBezTo>
                  <a:cubicBezTo>
                    <a:pt x="5403" y="146"/>
                    <a:pt x="5258" y="16"/>
                    <a:pt x="508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5" name="Google Shape;22485;p37"/>
            <p:cNvSpPr/>
            <p:nvPr/>
          </p:nvSpPr>
          <p:spPr>
            <a:xfrm>
              <a:off x="2044187" y="1119817"/>
              <a:ext cx="1550371" cy="3089378"/>
            </a:xfrm>
            <a:custGeom>
              <a:rect b="b" l="l" r="r" t="t"/>
              <a:pathLst>
                <a:path extrusionOk="0" h="55672" w="25818">
                  <a:moveTo>
                    <a:pt x="25712" y="1"/>
                  </a:moveTo>
                  <a:cubicBezTo>
                    <a:pt x="25712" y="9"/>
                    <a:pt x="25720" y="9"/>
                    <a:pt x="25720" y="17"/>
                  </a:cubicBezTo>
                  <a:cubicBezTo>
                    <a:pt x="25736" y="25"/>
                    <a:pt x="25736" y="33"/>
                    <a:pt x="25745" y="41"/>
                  </a:cubicBezTo>
                  <a:cubicBezTo>
                    <a:pt x="25736" y="25"/>
                    <a:pt x="25720" y="17"/>
                    <a:pt x="25712" y="1"/>
                  </a:cubicBezTo>
                  <a:close/>
                  <a:moveTo>
                    <a:pt x="1" y="54670"/>
                  </a:moveTo>
                  <a:cubicBezTo>
                    <a:pt x="9" y="54678"/>
                    <a:pt x="17" y="54694"/>
                    <a:pt x="33" y="54702"/>
                  </a:cubicBezTo>
                  <a:cubicBezTo>
                    <a:pt x="25" y="54694"/>
                    <a:pt x="17" y="54686"/>
                    <a:pt x="9" y="54678"/>
                  </a:cubicBezTo>
                  <a:cubicBezTo>
                    <a:pt x="9" y="54678"/>
                    <a:pt x="9" y="54670"/>
                    <a:pt x="1" y="54670"/>
                  </a:cubicBezTo>
                  <a:close/>
                  <a:moveTo>
                    <a:pt x="25817" y="54952"/>
                  </a:moveTo>
                  <a:lnTo>
                    <a:pt x="25817" y="54952"/>
                  </a:lnTo>
                  <a:cubicBezTo>
                    <a:pt x="25817" y="54953"/>
                    <a:pt x="25801" y="54969"/>
                    <a:pt x="25793" y="54969"/>
                  </a:cubicBezTo>
                  <a:cubicBezTo>
                    <a:pt x="25785" y="54985"/>
                    <a:pt x="25777" y="54993"/>
                    <a:pt x="25769" y="55001"/>
                  </a:cubicBezTo>
                  <a:cubicBezTo>
                    <a:pt x="25785" y="54993"/>
                    <a:pt x="25801" y="54969"/>
                    <a:pt x="25817" y="54952"/>
                  </a:cubicBezTo>
                  <a:close/>
                  <a:moveTo>
                    <a:pt x="1341" y="55655"/>
                  </a:moveTo>
                  <a:cubicBezTo>
                    <a:pt x="1346" y="55660"/>
                    <a:pt x="1353" y="55662"/>
                    <a:pt x="1361" y="55664"/>
                  </a:cubicBezTo>
                  <a:lnTo>
                    <a:pt x="1361" y="55664"/>
                  </a:lnTo>
                  <a:cubicBezTo>
                    <a:pt x="1354" y="55661"/>
                    <a:pt x="1348" y="55658"/>
                    <a:pt x="1341" y="55655"/>
                  </a:cubicBezTo>
                  <a:close/>
                  <a:moveTo>
                    <a:pt x="1361" y="55664"/>
                  </a:moveTo>
                  <a:lnTo>
                    <a:pt x="1361" y="55664"/>
                  </a:lnTo>
                  <a:cubicBezTo>
                    <a:pt x="1363" y="55665"/>
                    <a:pt x="1365" y="55666"/>
                    <a:pt x="1367" y="55666"/>
                  </a:cubicBezTo>
                  <a:lnTo>
                    <a:pt x="1367" y="55666"/>
                  </a:lnTo>
                  <a:cubicBezTo>
                    <a:pt x="1365" y="55666"/>
                    <a:pt x="1363" y="55665"/>
                    <a:pt x="1361" y="55664"/>
                  </a:cubicBezTo>
                  <a:close/>
                  <a:moveTo>
                    <a:pt x="1367" y="55666"/>
                  </a:moveTo>
                  <a:cubicBezTo>
                    <a:pt x="1369" y="55668"/>
                    <a:pt x="1372" y="55669"/>
                    <a:pt x="1374" y="55671"/>
                  </a:cubicBezTo>
                  <a:lnTo>
                    <a:pt x="1390" y="55671"/>
                  </a:lnTo>
                  <a:cubicBezTo>
                    <a:pt x="1382" y="55671"/>
                    <a:pt x="1374" y="55669"/>
                    <a:pt x="1367" y="55666"/>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id="22486" name="Google Shape;22486;p37"/>
          <p:cNvPicPr preferRelativeResize="0"/>
          <p:nvPr/>
        </p:nvPicPr>
        <p:blipFill rotWithShape="1">
          <a:blip r:embed="rId3">
            <a:alphaModFix/>
          </a:blip>
          <a:srcRect b="30" l="34947" r="30704" t="-30"/>
          <a:stretch/>
        </p:blipFill>
        <p:spPr>
          <a:xfrm>
            <a:off x="4223479" y="1560575"/>
            <a:ext cx="697200" cy="1354500"/>
          </a:xfrm>
          <a:prstGeom prst="rect">
            <a:avLst/>
          </a:prstGeom>
          <a:noFill/>
          <a:ln>
            <a:noFill/>
          </a:ln>
        </p:spPr>
      </p:pic>
      <p:sp>
        <p:nvSpPr>
          <p:cNvPr id="22487" name="Google Shape;22487;p37"/>
          <p:cNvSpPr txBox="1"/>
          <p:nvPr>
            <p:ph type="title"/>
          </p:nvPr>
        </p:nvSpPr>
        <p:spPr>
          <a:xfrm>
            <a:off x="720000" y="445025"/>
            <a:ext cx="7704000" cy="707400"/>
          </a:xfrm>
          <a:prstGeom prst="rect">
            <a:avLst/>
          </a:prstGeom>
          <a:noFill/>
          <a:ln>
            <a:noFill/>
          </a:ln>
          <a:effectLst>
            <a:outerShdw rotWithShape="0" algn="bl" dir="4260000" dist="19050">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solidFill>
                  <a:schemeClr val="lt2"/>
                </a:solidFill>
              </a:rPr>
              <a:t>Mockups</a:t>
            </a:r>
            <a:endParaRPr>
              <a:solidFill>
                <a:schemeClr val="lt2"/>
              </a:solidFill>
            </a:endParaRPr>
          </a:p>
        </p:txBody>
      </p:sp>
      <p:sp>
        <p:nvSpPr>
          <p:cNvPr id="22488" name="Google Shape;22488;p37"/>
          <p:cNvSpPr txBox="1"/>
          <p:nvPr>
            <p:ph idx="4294967295" type="title"/>
          </p:nvPr>
        </p:nvSpPr>
        <p:spPr>
          <a:xfrm>
            <a:off x="1007775" y="3268650"/>
            <a:ext cx="17298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sz="2400">
                <a:solidFill>
                  <a:schemeClr val="lt2"/>
                </a:solidFill>
              </a:rPr>
              <a:t>Computer</a:t>
            </a:r>
            <a:endParaRPr sz="2400">
              <a:solidFill>
                <a:schemeClr val="lt2"/>
              </a:solidFill>
            </a:endParaRPr>
          </a:p>
        </p:txBody>
      </p:sp>
      <p:sp>
        <p:nvSpPr>
          <p:cNvPr id="22489" name="Google Shape;22489;p37"/>
          <p:cNvSpPr txBox="1"/>
          <p:nvPr>
            <p:ph idx="4294967295" type="subTitle"/>
          </p:nvPr>
        </p:nvSpPr>
        <p:spPr>
          <a:xfrm>
            <a:off x="720000" y="3673548"/>
            <a:ext cx="2305500" cy="5829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Jupiter is the biggest planet in the entire Solar System</a:t>
            </a:r>
            <a:endParaRPr b="0" i="0" sz="1400" u="none" cap="none" strike="noStrike">
              <a:solidFill>
                <a:schemeClr val="dk1"/>
              </a:solidFill>
              <a:latin typeface="Dosis Medium"/>
              <a:ea typeface="Dosis Medium"/>
              <a:cs typeface="Dosis Medium"/>
              <a:sym typeface="Dosis Medium"/>
            </a:endParaRPr>
          </a:p>
        </p:txBody>
      </p:sp>
      <p:sp>
        <p:nvSpPr>
          <p:cNvPr id="22490" name="Google Shape;22490;p37"/>
          <p:cNvSpPr txBox="1"/>
          <p:nvPr>
            <p:ph idx="4294967295" type="title"/>
          </p:nvPr>
        </p:nvSpPr>
        <p:spPr>
          <a:xfrm>
            <a:off x="3707150" y="3268650"/>
            <a:ext cx="17298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sz="2400">
                <a:solidFill>
                  <a:schemeClr val="lt2"/>
                </a:solidFill>
              </a:rPr>
              <a:t>Smartphone</a:t>
            </a:r>
            <a:endParaRPr sz="2400">
              <a:solidFill>
                <a:schemeClr val="lt2"/>
              </a:solidFill>
            </a:endParaRPr>
          </a:p>
        </p:txBody>
      </p:sp>
      <p:sp>
        <p:nvSpPr>
          <p:cNvPr id="22491" name="Google Shape;22491;p37"/>
          <p:cNvSpPr txBox="1"/>
          <p:nvPr>
            <p:ph idx="4294967295" type="subTitle"/>
          </p:nvPr>
        </p:nvSpPr>
        <p:spPr>
          <a:xfrm>
            <a:off x="3419271" y="3673548"/>
            <a:ext cx="2305500" cy="5829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Saturn is composed of hydrogen and helium</a:t>
            </a:r>
            <a:endParaRPr b="0" i="0" sz="1400" u="none" cap="none" strike="noStrike">
              <a:solidFill>
                <a:schemeClr val="dk1"/>
              </a:solidFill>
              <a:latin typeface="Dosis Medium"/>
              <a:ea typeface="Dosis Medium"/>
              <a:cs typeface="Dosis Medium"/>
              <a:sym typeface="Dosis Medium"/>
            </a:endParaRPr>
          </a:p>
        </p:txBody>
      </p:sp>
      <p:sp>
        <p:nvSpPr>
          <p:cNvPr id="22492" name="Google Shape;22492;p37"/>
          <p:cNvSpPr txBox="1"/>
          <p:nvPr>
            <p:ph idx="4294967295" type="title"/>
          </p:nvPr>
        </p:nvSpPr>
        <p:spPr>
          <a:xfrm>
            <a:off x="6406437" y="3268650"/>
            <a:ext cx="1729800" cy="527700"/>
          </a:xfrm>
          <a:prstGeom prst="rect">
            <a:avLst/>
          </a:prstGeom>
          <a:noFill/>
          <a:ln>
            <a:noFill/>
          </a:ln>
          <a:effectLst>
            <a:outerShdw rotWithShape="0" algn="bl" dir="444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sz="2400">
                <a:solidFill>
                  <a:schemeClr val="lt2"/>
                </a:solidFill>
              </a:rPr>
              <a:t>Tablet</a:t>
            </a:r>
            <a:endParaRPr sz="2400">
              <a:solidFill>
                <a:schemeClr val="lt2"/>
              </a:solidFill>
            </a:endParaRPr>
          </a:p>
        </p:txBody>
      </p:sp>
      <p:sp>
        <p:nvSpPr>
          <p:cNvPr id="22493" name="Google Shape;22493;p37"/>
          <p:cNvSpPr txBox="1"/>
          <p:nvPr>
            <p:ph idx="4294967295" type="subTitle"/>
          </p:nvPr>
        </p:nvSpPr>
        <p:spPr>
          <a:xfrm>
            <a:off x="6118549" y="3673548"/>
            <a:ext cx="2305500" cy="5829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Neptune is the farthest planet from the Sun</a:t>
            </a:r>
            <a:endParaRPr b="0" i="0" sz="1400" u="none" cap="none" strike="noStrike">
              <a:solidFill>
                <a:schemeClr val="dk1"/>
              </a:solidFill>
              <a:latin typeface="Dosis Medium"/>
              <a:ea typeface="Dosis Medium"/>
              <a:cs typeface="Dosis Medium"/>
              <a:sym typeface="Dosis Medium"/>
            </a:endParaRPr>
          </a:p>
        </p:txBody>
      </p:sp>
      <p:pic>
        <p:nvPicPr>
          <p:cNvPr id="22494" name="Google Shape;22494;p37"/>
          <p:cNvPicPr preferRelativeResize="0"/>
          <p:nvPr/>
        </p:nvPicPr>
        <p:blipFill rotWithShape="1">
          <a:blip r:embed="rId4">
            <a:alphaModFix/>
          </a:blip>
          <a:srcRect b="0" l="44073" r="9316" t="0"/>
          <a:stretch/>
        </p:blipFill>
        <p:spPr>
          <a:xfrm>
            <a:off x="6697610" y="1595596"/>
            <a:ext cx="978300" cy="1223875"/>
          </a:xfrm>
          <a:prstGeom prst="rect">
            <a:avLst/>
          </a:prstGeom>
          <a:noFill/>
          <a:ln>
            <a:noFill/>
          </a:ln>
        </p:spPr>
      </p:pic>
      <p:pic>
        <p:nvPicPr>
          <p:cNvPr id="22495" name="Google Shape;22495;p37"/>
          <p:cNvPicPr preferRelativeResize="0"/>
          <p:nvPr/>
        </p:nvPicPr>
        <p:blipFill rotWithShape="1">
          <a:blip r:embed="rId5">
            <a:alphaModFix/>
          </a:blip>
          <a:srcRect b="0" l="54601" r="435" t="0"/>
          <a:stretch/>
        </p:blipFill>
        <p:spPr>
          <a:xfrm>
            <a:off x="6697597" y="1598353"/>
            <a:ext cx="978300" cy="1223875"/>
          </a:xfrm>
          <a:prstGeom prst="rect">
            <a:avLst/>
          </a:prstGeom>
          <a:noFill/>
          <a:ln>
            <a:noFill/>
          </a:ln>
        </p:spPr>
      </p:pic>
      <p:pic>
        <p:nvPicPr>
          <p:cNvPr id="22496" name="Google Shape;22496;p37"/>
          <p:cNvPicPr preferRelativeResize="0"/>
          <p:nvPr/>
        </p:nvPicPr>
        <p:blipFill rotWithShape="1">
          <a:blip r:embed="rId6">
            <a:alphaModFix/>
          </a:blip>
          <a:srcRect b="0" l="0" r="0" t="0"/>
          <a:stretch/>
        </p:blipFill>
        <p:spPr>
          <a:xfrm>
            <a:off x="1007776" y="1595597"/>
            <a:ext cx="1868048" cy="1173354"/>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00" name="Shape 22500"/>
        <p:cNvGrpSpPr/>
        <p:nvPr/>
      </p:nvGrpSpPr>
      <p:grpSpPr>
        <a:xfrm>
          <a:off x="0" y="0"/>
          <a:ext cx="0" cy="0"/>
          <a:chOff x="0" y="0"/>
          <a:chExt cx="0" cy="0"/>
        </a:xfrm>
      </p:grpSpPr>
      <p:sp>
        <p:nvSpPr>
          <p:cNvPr id="22501" name="Google Shape;22501;p38"/>
          <p:cNvSpPr txBox="1"/>
          <p:nvPr>
            <p:ph type="title"/>
          </p:nvPr>
        </p:nvSpPr>
        <p:spPr>
          <a:xfrm>
            <a:off x="457201" y="343136"/>
            <a:ext cx="7704000" cy="707400"/>
          </a:xfrm>
          <a:prstGeom prst="rect">
            <a:avLst/>
          </a:prstGeom>
          <a:noFill/>
          <a:ln>
            <a:noFill/>
          </a:ln>
          <a:effectLst>
            <a:outerShdw rotWithShape="0" algn="bl" dir="3660000" dist="19050">
              <a:srgbClr val="000000"/>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b="1" lang="en" sz="3600">
                <a:solidFill>
                  <a:srgbClr val="D05D46"/>
                </a:solidFill>
              </a:rPr>
              <a:t>Infographic Style</a:t>
            </a:r>
            <a:br>
              <a:rPr b="1" lang="en" sz="3600">
                <a:solidFill>
                  <a:srgbClr val="D05D46"/>
                </a:solidFill>
              </a:rPr>
            </a:br>
            <a:endParaRPr>
              <a:solidFill>
                <a:srgbClr val="D05D46"/>
              </a:solidFill>
            </a:endParaRPr>
          </a:p>
        </p:txBody>
      </p:sp>
      <p:sp>
        <p:nvSpPr>
          <p:cNvPr id="22502" name="Google Shape;22502;p38"/>
          <p:cNvSpPr txBox="1"/>
          <p:nvPr/>
        </p:nvSpPr>
        <p:spPr>
          <a:xfrm>
            <a:off x="457202" y="2010162"/>
            <a:ext cx="2578892" cy="2723823"/>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900" u="none" cap="none" strike="noStrike">
                <a:solidFill>
                  <a:srgbClr val="73503F"/>
                </a:solidFill>
                <a:latin typeface="Arial"/>
                <a:ea typeface="Arial"/>
                <a:cs typeface="Arial"/>
                <a:sym typeface="Arial"/>
              </a:rPr>
              <a:t>Get a modern PowerPoint  Presentation that is beautifully designed.  Easy to change colors, photos and Text. You can simply impress your audience and add a unique zing and appeal to your Presentations. Get a modern PowerPoint  Presentation that is beautifully designed. Easy to change colors, photos and Text. You can simply impress your audience and add a unique zing and appeal to your Presentations. Easy to change colors, photos and Text. </a:t>
            </a:r>
            <a:endParaRPr/>
          </a:p>
          <a:p>
            <a:pPr indent="0" lvl="0" marL="0" marR="0" rtl="0" algn="l">
              <a:lnSpc>
                <a:spcPct val="100000"/>
              </a:lnSpc>
              <a:spcBef>
                <a:spcPts val="0"/>
              </a:spcBef>
              <a:spcAft>
                <a:spcPts val="0"/>
              </a:spcAft>
              <a:buNone/>
            </a:pPr>
            <a:r>
              <a:t/>
            </a:r>
            <a:endParaRPr b="0" i="0" sz="900" u="none" cap="none" strike="noStrike">
              <a:solidFill>
                <a:srgbClr val="73503F"/>
              </a:solidFill>
              <a:latin typeface="Arial"/>
              <a:ea typeface="Arial"/>
              <a:cs typeface="Arial"/>
              <a:sym typeface="Arial"/>
            </a:endParaRPr>
          </a:p>
          <a:p>
            <a:pPr indent="0" lvl="0" marL="0" marR="0" rtl="0" algn="l">
              <a:lnSpc>
                <a:spcPct val="100000"/>
              </a:lnSpc>
              <a:spcBef>
                <a:spcPts val="0"/>
              </a:spcBef>
              <a:spcAft>
                <a:spcPts val="0"/>
              </a:spcAft>
              <a:buNone/>
            </a:pPr>
            <a:r>
              <a:rPr b="0" i="0" lang="en" sz="900" u="none" cap="none" strike="noStrike">
                <a:solidFill>
                  <a:srgbClr val="73503F"/>
                </a:solidFill>
                <a:latin typeface="Arial"/>
                <a:ea typeface="Arial"/>
                <a:cs typeface="Arial"/>
                <a:sym typeface="Arial"/>
              </a:rPr>
              <a:t>You can simply impress your audience and add a unique zing and appeal to your Presentations. Get a modern PowerPoint  Presentation that is beautifully designed. Easy to change colors, photos and Text. You can simply impress your audience and add a unique zing and appeal to your Presentations</a:t>
            </a:r>
            <a:endParaRPr/>
          </a:p>
        </p:txBody>
      </p:sp>
      <p:sp>
        <p:nvSpPr>
          <p:cNvPr id="22503" name="Google Shape;22503;p38"/>
          <p:cNvSpPr txBox="1"/>
          <p:nvPr/>
        </p:nvSpPr>
        <p:spPr>
          <a:xfrm>
            <a:off x="457201" y="1161017"/>
            <a:ext cx="2771774" cy="738664"/>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0" lang="en" sz="2100" u="none" cap="none" strike="noStrike">
                <a:solidFill>
                  <a:srgbClr val="73503F"/>
                </a:solidFill>
                <a:latin typeface="Arial"/>
                <a:ea typeface="Arial"/>
                <a:cs typeface="Arial"/>
                <a:sym typeface="Arial"/>
              </a:rPr>
              <a:t>Simple PowerPoint Presentation</a:t>
            </a:r>
            <a:endParaRPr b="1" i="0" sz="2100" u="none" cap="none" strike="noStrike">
              <a:solidFill>
                <a:srgbClr val="73503F"/>
              </a:solidFill>
              <a:latin typeface="Arial"/>
              <a:ea typeface="Arial"/>
              <a:cs typeface="Arial"/>
              <a:sym typeface="Arial"/>
            </a:endParaRPr>
          </a:p>
        </p:txBody>
      </p:sp>
      <p:sp>
        <p:nvSpPr>
          <p:cNvPr id="22504" name="Google Shape;22504;p38"/>
          <p:cNvSpPr txBox="1"/>
          <p:nvPr/>
        </p:nvSpPr>
        <p:spPr>
          <a:xfrm>
            <a:off x="3825711" y="1686362"/>
            <a:ext cx="1817852" cy="2723823"/>
          </a:xfrm>
          <a:prstGeom prst="rect">
            <a:avLst/>
          </a:prstGeom>
          <a:noFill/>
          <a:ln>
            <a:noFill/>
          </a:ln>
        </p:spPr>
        <p:txBody>
          <a:bodyPr anchorCtr="0" anchor="t" bIns="45700" lIns="0" spcFirstLastPara="1" rIns="91425" wrap="square" tIns="45700">
            <a:spAutoFit/>
          </a:bodyPr>
          <a:lstStyle/>
          <a:p>
            <a:pPr indent="-128588" lvl="0" marL="128588" marR="0" rtl="0" algn="l">
              <a:lnSpc>
                <a:spcPct val="100000"/>
              </a:lnSpc>
              <a:spcBef>
                <a:spcPts val="0"/>
              </a:spcBef>
              <a:spcAft>
                <a:spcPts val="0"/>
              </a:spcAft>
              <a:buClr>
                <a:srgbClr val="000000"/>
              </a:buClr>
              <a:buSzPts val="900"/>
              <a:buFont typeface="Noto Sans Symbols"/>
              <a:buChar char="✔"/>
            </a:pPr>
            <a:r>
              <a:rPr b="0" i="0" lang="en" sz="900" u="none" cap="none" strike="noStrike">
                <a:solidFill>
                  <a:srgbClr val="73503F"/>
                </a:solidFill>
                <a:latin typeface="Arial"/>
                <a:ea typeface="Arial"/>
                <a:cs typeface="Arial"/>
                <a:sym typeface="Arial"/>
              </a:rPr>
              <a:t>Get a modern PowerPoint  Presentation that is beautifully designed. Easy to change colors, photos and Text. </a:t>
            </a:r>
            <a:endParaRPr/>
          </a:p>
          <a:p>
            <a:pPr indent="-71438" lvl="0" marL="128588" marR="0" rtl="0" algn="l">
              <a:lnSpc>
                <a:spcPct val="100000"/>
              </a:lnSpc>
              <a:spcBef>
                <a:spcPts val="0"/>
              </a:spcBef>
              <a:spcAft>
                <a:spcPts val="0"/>
              </a:spcAft>
              <a:buClr>
                <a:srgbClr val="000000"/>
              </a:buClr>
              <a:buSzPts val="900"/>
              <a:buFont typeface="Noto Sans Symbols"/>
              <a:buNone/>
            </a:pPr>
            <a:r>
              <a:t/>
            </a:r>
            <a:endParaRPr b="0" i="0" sz="900" u="none" cap="none" strike="noStrike">
              <a:solidFill>
                <a:srgbClr val="73503F"/>
              </a:solidFill>
              <a:latin typeface="Arial"/>
              <a:ea typeface="Arial"/>
              <a:cs typeface="Arial"/>
              <a:sym typeface="Arial"/>
            </a:endParaRPr>
          </a:p>
          <a:p>
            <a:pPr indent="-128588" lvl="0" marL="128588" marR="0" rtl="0" algn="l">
              <a:lnSpc>
                <a:spcPct val="100000"/>
              </a:lnSpc>
              <a:spcBef>
                <a:spcPts val="0"/>
              </a:spcBef>
              <a:spcAft>
                <a:spcPts val="0"/>
              </a:spcAft>
              <a:buClr>
                <a:srgbClr val="000000"/>
              </a:buClr>
              <a:buSzPts val="900"/>
              <a:buFont typeface="Noto Sans Symbols"/>
              <a:buChar char="✔"/>
            </a:pPr>
            <a:r>
              <a:rPr b="0" i="0" lang="en" sz="900" u="none" cap="none" strike="noStrike">
                <a:solidFill>
                  <a:srgbClr val="73503F"/>
                </a:solidFill>
                <a:latin typeface="Arial"/>
                <a:ea typeface="Arial"/>
                <a:cs typeface="Arial"/>
                <a:sym typeface="Arial"/>
              </a:rPr>
              <a:t>Get a modern PowerPoint  Presentation that is beautifully designed. Easy to change colors, photos and Text. </a:t>
            </a:r>
            <a:endParaRPr/>
          </a:p>
          <a:p>
            <a:pPr indent="-71438" lvl="0" marL="128588" marR="0" rtl="0" algn="l">
              <a:lnSpc>
                <a:spcPct val="100000"/>
              </a:lnSpc>
              <a:spcBef>
                <a:spcPts val="0"/>
              </a:spcBef>
              <a:spcAft>
                <a:spcPts val="0"/>
              </a:spcAft>
              <a:buClr>
                <a:srgbClr val="000000"/>
              </a:buClr>
              <a:buSzPts val="900"/>
              <a:buFont typeface="Noto Sans Symbols"/>
              <a:buNone/>
            </a:pPr>
            <a:r>
              <a:t/>
            </a:r>
            <a:endParaRPr b="0" i="0" sz="900" u="none" cap="none" strike="noStrike">
              <a:solidFill>
                <a:srgbClr val="73503F"/>
              </a:solidFill>
              <a:latin typeface="Arial"/>
              <a:ea typeface="Arial"/>
              <a:cs typeface="Arial"/>
              <a:sym typeface="Arial"/>
            </a:endParaRPr>
          </a:p>
          <a:p>
            <a:pPr indent="-128588" lvl="0" marL="128588" marR="0" rtl="0" algn="l">
              <a:lnSpc>
                <a:spcPct val="100000"/>
              </a:lnSpc>
              <a:spcBef>
                <a:spcPts val="0"/>
              </a:spcBef>
              <a:spcAft>
                <a:spcPts val="0"/>
              </a:spcAft>
              <a:buClr>
                <a:srgbClr val="000000"/>
              </a:buClr>
              <a:buSzPts val="900"/>
              <a:buFont typeface="Noto Sans Symbols"/>
              <a:buChar char="✔"/>
            </a:pPr>
            <a:r>
              <a:rPr b="0" i="0" lang="en" sz="900" u="none" cap="none" strike="noStrike">
                <a:solidFill>
                  <a:srgbClr val="73503F"/>
                </a:solidFill>
                <a:latin typeface="Arial"/>
                <a:ea typeface="Arial"/>
                <a:cs typeface="Arial"/>
                <a:sym typeface="Arial"/>
              </a:rPr>
              <a:t>Get a modern PowerPoint  Presentation that is beautifully designed. Easy to change colors, photos and Text. </a:t>
            </a:r>
            <a:endParaRPr/>
          </a:p>
          <a:p>
            <a:pPr indent="-71438" lvl="0" marL="128588" marR="0" rtl="0" algn="l">
              <a:lnSpc>
                <a:spcPct val="100000"/>
              </a:lnSpc>
              <a:spcBef>
                <a:spcPts val="0"/>
              </a:spcBef>
              <a:spcAft>
                <a:spcPts val="0"/>
              </a:spcAft>
              <a:buClr>
                <a:srgbClr val="000000"/>
              </a:buClr>
              <a:buSzPts val="900"/>
              <a:buFont typeface="Noto Sans Symbols"/>
              <a:buNone/>
            </a:pPr>
            <a:r>
              <a:t/>
            </a:r>
            <a:endParaRPr b="0" i="0" sz="900" u="none" cap="none" strike="noStrike">
              <a:solidFill>
                <a:srgbClr val="73503F"/>
              </a:solidFill>
              <a:latin typeface="Arial"/>
              <a:ea typeface="Arial"/>
              <a:cs typeface="Arial"/>
              <a:sym typeface="Arial"/>
            </a:endParaRPr>
          </a:p>
          <a:p>
            <a:pPr indent="-128588" lvl="0" marL="128588" marR="0" rtl="0" algn="l">
              <a:lnSpc>
                <a:spcPct val="100000"/>
              </a:lnSpc>
              <a:spcBef>
                <a:spcPts val="0"/>
              </a:spcBef>
              <a:spcAft>
                <a:spcPts val="0"/>
              </a:spcAft>
              <a:buClr>
                <a:srgbClr val="000000"/>
              </a:buClr>
              <a:buSzPts val="900"/>
              <a:buFont typeface="Noto Sans Symbols"/>
              <a:buChar char="✔"/>
            </a:pPr>
            <a:r>
              <a:rPr b="0" i="0" lang="en" sz="900" u="none" cap="none" strike="noStrike">
                <a:solidFill>
                  <a:srgbClr val="73503F"/>
                </a:solidFill>
                <a:latin typeface="Arial"/>
                <a:ea typeface="Arial"/>
                <a:cs typeface="Arial"/>
                <a:sym typeface="Arial"/>
              </a:rPr>
              <a:t>Get a modern PowerPoint  Presentation that is beautifully designed. Easy to change colors, photos and Text. </a:t>
            </a:r>
            <a:endParaRPr/>
          </a:p>
        </p:txBody>
      </p:sp>
      <p:pic>
        <p:nvPicPr>
          <p:cNvPr id="22505" name="Google Shape;22505;p38"/>
          <p:cNvPicPr preferRelativeResize="0"/>
          <p:nvPr/>
        </p:nvPicPr>
        <p:blipFill rotWithShape="1">
          <a:blip r:embed="rId3">
            <a:alphaModFix/>
          </a:blip>
          <a:srcRect b="0" l="0" r="0" t="0"/>
          <a:stretch/>
        </p:blipFill>
        <p:spPr>
          <a:xfrm flipH="1">
            <a:off x="6240299" y="1161017"/>
            <a:ext cx="2313255" cy="3697415"/>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09" name="Shape 22509"/>
        <p:cNvGrpSpPr/>
        <p:nvPr/>
      </p:nvGrpSpPr>
      <p:grpSpPr>
        <a:xfrm>
          <a:off x="0" y="0"/>
          <a:ext cx="0" cy="0"/>
          <a:chOff x="0" y="0"/>
          <a:chExt cx="0" cy="0"/>
        </a:xfrm>
      </p:grpSpPr>
      <p:sp>
        <p:nvSpPr>
          <p:cNvPr id="22510" name="Google Shape;22510;p39"/>
          <p:cNvSpPr/>
          <p:nvPr/>
        </p:nvSpPr>
        <p:spPr>
          <a:xfrm>
            <a:off x="1185729" y="1523213"/>
            <a:ext cx="2724300" cy="2859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1" name="Google Shape;22511;p39"/>
          <p:cNvSpPr txBox="1"/>
          <p:nvPr>
            <p:ph idx="1" type="body"/>
          </p:nvPr>
        </p:nvSpPr>
        <p:spPr>
          <a:xfrm>
            <a:off x="741879" y="2044807"/>
            <a:ext cx="3612000" cy="1144500"/>
          </a:xfrm>
          <a:prstGeom prst="rect">
            <a:avLst/>
          </a:prstGeom>
          <a:noFill/>
          <a:ln>
            <a:noFill/>
          </a:ln>
        </p:spPr>
        <p:txBody>
          <a:bodyPr anchorCtr="0" anchor="t" bIns="91425" lIns="91425" spcFirstLastPara="1" rIns="91425" wrap="square" tIns="91425">
            <a:noAutofit/>
          </a:bodyPr>
          <a:lstStyle/>
          <a:p>
            <a:pPr indent="0" lvl="0" marL="0" rtl="0" algn="just">
              <a:lnSpc>
                <a:spcPct val="100000"/>
              </a:lnSpc>
              <a:spcBef>
                <a:spcPts val="0"/>
              </a:spcBef>
              <a:spcAft>
                <a:spcPts val="1600"/>
              </a:spcAft>
              <a:buClr>
                <a:schemeClr val="dk1"/>
              </a:buClr>
              <a:buSzPts val="1100"/>
              <a:buFont typeface="Arial"/>
              <a:buNone/>
            </a:pPr>
            <a:r>
              <a:rPr lang="en"/>
              <a:t>Mercury is the closest planet to the Sun and the smallest one in the Solar System—it’s a bit larger than the Moon</a:t>
            </a:r>
            <a:endParaRPr/>
          </a:p>
        </p:txBody>
      </p:sp>
      <p:sp>
        <p:nvSpPr>
          <p:cNvPr id="22512" name="Google Shape;22512;p39"/>
          <p:cNvSpPr txBox="1"/>
          <p:nvPr>
            <p:ph type="title"/>
          </p:nvPr>
        </p:nvSpPr>
        <p:spPr>
          <a:xfrm>
            <a:off x="713217" y="1253690"/>
            <a:ext cx="3612000" cy="478200"/>
          </a:xfrm>
          <a:prstGeom prst="rect">
            <a:avLst/>
          </a:prstGeom>
          <a:solidFill>
            <a:schemeClr val="lt1"/>
          </a:solidFill>
          <a:ln>
            <a:noFill/>
          </a:ln>
          <a:effectLst>
            <a:outerShdw rotWithShape="0" algn="bl" dir="3960000" dist="28575">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Introduction</a:t>
            </a:r>
            <a:endParaRPr/>
          </a:p>
        </p:txBody>
      </p:sp>
      <p:sp>
        <p:nvSpPr>
          <p:cNvPr id="22513" name="Google Shape;22513;p39"/>
          <p:cNvSpPr/>
          <p:nvPr/>
        </p:nvSpPr>
        <p:spPr>
          <a:xfrm rot="59522">
            <a:off x="4990281" y="979842"/>
            <a:ext cx="157039" cy="15712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rgbClr val="F1D1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4" name="Google Shape;22514;p39"/>
          <p:cNvSpPr/>
          <p:nvPr/>
        </p:nvSpPr>
        <p:spPr>
          <a:xfrm rot="59522">
            <a:off x="5370781" y="756951"/>
            <a:ext cx="218225" cy="206320"/>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515" name="Google Shape;22515;p39"/>
          <p:cNvGrpSpPr/>
          <p:nvPr/>
        </p:nvGrpSpPr>
        <p:grpSpPr>
          <a:xfrm>
            <a:off x="7488563" y="3090217"/>
            <a:ext cx="502272" cy="1255941"/>
            <a:chOff x="7586098" y="3214821"/>
            <a:chExt cx="414269" cy="1035887"/>
          </a:xfrm>
        </p:grpSpPr>
        <p:sp>
          <p:nvSpPr>
            <p:cNvPr id="22516" name="Google Shape;22516;p39"/>
            <p:cNvSpPr/>
            <p:nvPr/>
          </p:nvSpPr>
          <p:spPr>
            <a:xfrm rot="59522">
              <a:off x="7869731" y="3629757"/>
              <a:ext cx="129524" cy="129596"/>
            </a:xfrm>
            <a:custGeom>
              <a:rect b="b" l="l" r="r" t="t"/>
              <a:pathLst>
                <a:path extrusionOk="0" h="1795" w="1794">
                  <a:moveTo>
                    <a:pt x="943" y="1"/>
                  </a:moveTo>
                  <a:cubicBezTo>
                    <a:pt x="730" y="426"/>
                    <a:pt x="396" y="730"/>
                    <a:pt x="1" y="882"/>
                  </a:cubicBezTo>
                  <a:lnTo>
                    <a:pt x="1" y="913"/>
                  </a:lnTo>
                  <a:cubicBezTo>
                    <a:pt x="396" y="1065"/>
                    <a:pt x="730" y="1369"/>
                    <a:pt x="882" y="1794"/>
                  </a:cubicBezTo>
                  <a:lnTo>
                    <a:pt x="943" y="1794"/>
                  </a:lnTo>
                  <a:cubicBezTo>
                    <a:pt x="1034" y="1369"/>
                    <a:pt x="1399" y="1065"/>
                    <a:pt x="1794" y="913"/>
                  </a:cubicBezTo>
                  <a:lnTo>
                    <a:pt x="1794" y="882"/>
                  </a:lnTo>
                  <a:cubicBezTo>
                    <a:pt x="1429" y="730"/>
                    <a:pt x="1095" y="426"/>
                    <a:pt x="943" y="1"/>
                  </a:cubicBezTo>
                  <a:close/>
                </a:path>
              </a:pathLst>
            </a:custGeom>
            <a:solidFill>
              <a:srgbClr val="F1D1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7" name="Google Shape;22517;p39"/>
            <p:cNvSpPr/>
            <p:nvPr/>
          </p:nvSpPr>
          <p:spPr>
            <a:xfrm rot="59522">
              <a:off x="7587558" y="3216366"/>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rgbClr val="F1D1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8" name="Google Shape;22518;p39"/>
            <p:cNvSpPr/>
            <p:nvPr/>
          </p:nvSpPr>
          <p:spPr>
            <a:xfrm rot="59522">
              <a:off x="7770458" y="4078991"/>
              <a:ext cx="179990" cy="170171"/>
            </a:xfrm>
            <a:custGeom>
              <a:rect b="b" l="l" r="r" t="t"/>
              <a:pathLst>
                <a:path extrusionOk="0" h="2357" w="2493">
                  <a:moveTo>
                    <a:pt x="1262" y="1"/>
                  </a:moveTo>
                  <a:cubicBezTo>
                    <a:pt x="1254" y="1"/>
                    <a:pt x="1247" y="8"/>
                    <a:pt x="1247" y="24"/>
                  </a:cubicBezTo>
                  <a:cubicBezTo>
                    <a:pt x="1034" y="540"/>
                    <a:pt x="578" y="966"/>
                    <a:pt x="61" y="1148"/>
                  </a:cubicBezTo>
                  <a:cubicBezTo>
                    <a:pt x="0" y="1148"/>
                    <a:pt x="0" y="1209"/>
                    <a:pt x="61" y="1209"/>
                  </a:cubicBezTo>
                  <a:cubicBezTo>
                    <a:pt x="578" y="1361"/>
                    <a:pt x="1034" y="1817"/>
                    <a:pt x="1247" y="2334"/>
                  </a:cubicBezTo>
                  <a:cubicBezTo>
                    <a:pt x="1247" y="2349"/>
                    <a:pt x="1254" y="2356"/>
                    <a:pt x="1262" y="2356"/>
                  </a:cubicBezTo>
                  <a:cubicBezTo>
                    <a:pt x="1269" y="2356"/>
                    <a:pt x="1277" y="2349"/>
                    <a:pt x="1277" y="2334"/>
                  </a:cubicBezTo>
                  <a:cubicBezTo>
                    <a:pt x="1459" y="1817"/>
                    <a:pt x="1915" y="1391"/>
                    <a:pt x="2462" y="1209"/>
                  </a:cubicBezTo>
                  <a:cubicBezTo>
                    <a:pt x="2493" y="1209"/>
                    <a:pt x="2493" y="1148"/>
                    <a:pt x="2462" y="1148"/>
                  </a:cubicBezTo>
                  <a:cubicBezTo>
                    <a:pt x="1915" y="996"/>
                    <a:pt x="1459" y="540"/>
                    <a:pt x="1277" y="24"/>
                  </a:cubicBezTo>
                  <a:cubicBezTo>
                    <a:pt x="1277" y="8"/>
                    <a:pt x="1269" y="1"/>
                    <a:pt x="1262" y="1"/>
                  </a:cubicBezTo>
                  <a:close/>
                </a:path>
              </a:pathLst>
            </a:custGeom>
            <a:solidFill>
              <a:srgbClr val="F1D1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519" name="Google Shape;22519;p39"/>
          <p:cNvSpPr txBox="1"/>
          <p:nvPr/>
        </p:nvSpPr>
        <p:spPr>
          <a:xfrm>
            <a:off x="713217" y="2815833"/>
            <a:ext cx="3612000" cy="1144500"/>
          </a:xfrm>
          <a:prstGeom prst="rect">
            <a:avLst/>
          </a:prstGeom>
          <a:noFill/>
          <a:ln>
            <a:noFill/>
          </a:ln>
        </p:spPr>
        <p:txBody>
          <a:bodyPr anchorCtr="0" anchor="t" bIns="91425" lIns="91425" spcFirstLastPara="1" rIns="91425" wrap="square" tIns="91425">
            <a:noAutofit/>
          </a:bodyPr>
          <a:lstStyle/>
          <a:p>
            <a:pPr indent="0" lvl="0" marL="0" marR="0" rtl="0" algn="just">
              <a:lnSpc>
                <a:spcPct val="100000"/>
              </a:lnSpc>
              <a:spcBef>
                <a:spcPts val="0"/>
              </a:spcBef>
              <a:spcAft>
                <a:spcPts val="1600"/>
              </a:spcAft>
              <a:buClr>
                <a:schemeClr val="dk1"/>
              </a:buClr>
              <a:buSzPts val="1100"/>
              <a:buFont typeface="Arial"/>
              <a:buNone/>
            </a:pPr>
            <a:r>
              <a:rPr b="0" i="0" lang="en" sz="1600" u="none" cap="none" strike="noStrike">
                <a:solidFill>
                  <a:schemeClr val="dk1"/>
                </a:solidFill>
                <a:latin typeface="Lato"/>
                <a:ea typeface="Lato"/>
                <a:cs typeface="Lato"/>
                <a:sym typeface="Lato"/>
              </a:rPr>
              <a:t>Mercury is the closest planet to the Sun and the smallest one in the Solar System—it’s a bit larger than the Moon</a:t>
            </a:r>
            <a:endParaRPr b="0" i="0" sz="1600" u="none" cap="none" strike="noStrike">
              <a:solidFill>
                <a:schemeClr val="dk1"/>
              </a:solidFill>
              <a:latin typeface="Lato"/>
              <a:ea typeface="Lato"/>
              <a:cs typeface="Lato"/>
              <a:sym typeface="Lato"/>
            </a:endParaRPr>
          </a:p>
        </p:txBody>
      </p:sp>
      <p:sp>
        <p:nvSpPr>
          <p:cNvPr id="22520" name="Google Shape;22520;p39"/>
          <p:cNvSpPr/>
          <p:nvPr/>
        </p:nvSpPr>
        <p:spPr>
          <a:xfrm>
            <a:off x="7722173" y="3666244"/>
            <a:ext cx="1050904" cy="1108646"/>
          </a:xfrm>
          <a:custGeom>
            <a:rect b="b" l="l" r="r" t="t"/>
            <a:pathLst>
              <a:path extrusionOk="0" h="92" w="87">
                <a:moveTo>
                  <a:pt x="42" y="92"/>
                </a:moveTo>
                <a:cubicBezTo>
                  <a:pt x="36" y="69"/>
                  <a:pt x="24" y="54"/>
                  <a:pt x="0" y="48"/>
                </a:cubicBezTo>
                <a:cubicBezTo>
                  <a:pt x="24" y="42"/>
                  <a:pt x="36" y="26"/>
                  <a:pt x="42" y="0"/>
                </a:cubicBezTo>
                <a:cubicBezTo>
                  <a:pt x="48" y="26"/>
                  <a:pt x="60" y="42"/>
                  <a:pt x="87" y="48"/>
                </a:cubicBezTo>
                <a:cubicBezTo>
                  <a:pt x="61" y="53"/>
                  <a:pt x="48" y="69"/>
                  <a:pt x="42" y="92"/>
                </a:cubicBezTo>
                <a:close/>
              </a:path>
            </a:pathLst>
          </a:custGeom>
          <a:solidFill>
            <a:srgbClr val="B29780"/>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521" name="Google Shape;22521;p39"/>
          <p:cNvSpPr/>
          <p:nvPr/>
        </p:nvSpPr>
        <p:spPr>
          <a:xfrm>
            <a:off x="206050" y="62116"/>
            <a:ext cx="1014334" cy="1048980"/>
          </a:xfrm>
          <a:custGeom>
            <a:rect b="b" l="l" r="r" t="t"/>
            <a:pathLst>
              <a:path extrusionOk="0" h="87" w="84">
                <a:moveTo>
                  <a:pt x="0" y="43"/>
                </a:moveTo>
                <a:cubicBezTo>
                  <a:pt x="23" y="38"/>
                  <a:pt x="35" y="22"/>
                  <a:pt x="41" y="0"/>
                </a:cubicBezTo>
                <a:cubicBezTo>
                  <a:pt x="48" y="23"/>
                  <a:pt x="60" y="38"/>
                  <a:pt x="84" y="43"/>
                </a:cubicBezTo>
                <a:cubicBezTo>
                  <a:pt x="60" y="49"/>
                  <a:pt x="48" y="64"/>
                  <a:pt x="42" y="87"/>
                </a:cubicBezTo>
                <a:cubicBezTo>
                  <a:pt x="24" y="53"/>
                  <a:pt x="21" y="50"/>
                  <a:pt x="0" y="43"/>
                </a:cubicBezTo>
                <a:close/>
              </a:path>
            </a:pathLst>
          </a:custGeom>
          <a:solidFill>
            <a:srgbClr val="B29780"/>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522" name="Google Shape;22522;p39"/>
          <p:cNvSpPr/>
          <p:nvPr/>
        </p:nvSpPr>
        <p:spPr>
          <a:xfrm>
            <a:off x="5788914" y="4087999"/>
            <a:ext cx="409968" cy="434990"/>
          </a:xfrm>
          <a:custGeom>
            <a:rect b="b" l="l" r="r" t="t"/>
            <a:pathLst>
              <a:path extrusionOk="0" h="36" w="34">
                <a:moveTo>
                  <a:pt x="34" y="19"/>
                </a:moveTo>
                <a:cubicBezTo>
                  <a:pt x="29" y="24"/>
                  <a:pt x="23" y="30"/>
                  <a:pt x="18" y="36"/>
                </a:cubicBezTo>
                <a:cubicBezTo>
                  <a:pt x="12" y="31"/>
                  <a:pt x="6" y="24"/>
                  <a:pt x="0" y="18"/>
                </a:cubicBezTo>
                <a:cubicBezTo>
                  <a:pt x="1" y="20"/>
                  <a:pt x="2" y="21"/>
                  <a:pt x="3" y="23"/>
                </a:cubicBezTo>
                <a:cubicBezTo>
                  <a:pt x="9" y="17"/>
                  <a:pt x="16" y="11"/>
                  <a:pt x="22" y="5"/>
                </a:cubicBezTo>
                <a:cubicBezTo>
                  <a:pt x="20" y="3"/>
                  <a:pt x="19" y="2"/>
                  <a:pt x="17" y="0"/>
                </a:cubicBezTo>
                <a:cubicBezTo>
                  <a:pt x="23" y="7"/>
                  <a:pt x="29" y="13"/>
                  <a:pt x="34" y="19"/>
                </a:cubicBezTo>
                <a:close/>
              </a:path>
            </a:pathLst>
          </a:custGeom>
          <a:solidFill>
            <a:srgbClr val="F1D1AB"/>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523" name="Google Shape;22523;p39"/>
          <p:cNvSpPr/>
          <p:nvPr/>
        </p:nvSpPr>
        <p:spPr>
          <a:xfrm>
            <a:off x="7323445" y="623415"/>
            <a:ext cx="386871" cy="434990"/>
          </a:xfrm>
          <a:custGeom>
            <a:rect b="b" l="l" r="r" t="t"/>
            <a:pathLst>
              <a:path extrusionOk="0" h="36" w="32">
                <a:moveTo>
                  <a:pt x="32" y="18"/>
                </a:moveTo>
                <a:cubicBezTo>
                  <a:pt x="27" y="23"/>
                  <a:pt x="21" y="30"/>
                  <a:pt x="16" y="36"/>
                </a:cubicBezTo>
                <a:cubicBezTo>
                  <a:pt x="11" y="30"/>
                  <a:pt x="5" y="24"/>
                  <a:pt x="0" y="18"/>
                </a:cubicBezTo>
                <a:cubicBezTo>
                  <a:pt x="5" y="12"/>
                  <a:pt x="11" y="6"/>
                  <a:pt x="16" y="0"/>
                </a:cubicBezTo>
                <a:cubicBezTo>
                  <a:pt x="21" y="6"/>
                  <a:pt x="27" y="12"/>
                  <a:pt x="32" y="18"/>
                </a:cubicBezTo>
                <a:close/>
              </a:path>
            </a:pathLst>
          </a:custGeom>
          <a:solidFill>
            <a:srgbClr val="F1D1AB"/>
          </a:solid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pic>
        <p:nvPicPr>
          <p:cNvPr id="22524" name="Google Shape;22524;p39"/>
          <p:cNvPicPr preferRelativeResize="0"/>
          <p:nvPr/>
        </p:nvPicPr>
        <p:blipFill rotWithShape="1">
          <a:blip r:embed="rId3">
            <a:alphaModFix/>
          </a:blip>
          <a:srcRect b="0" l="0" r="0" t="0"/>
          <a:stretch/>
        </p:blipFill>
        <p:spPr>
          <a:xfrm>
            <a:off x="4826391" y="1556096"/>
            <a:ext cx="3529686" cy="284715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57" name="Shape 21657"/>
        <p:cNvGrpSpPr/>
        <p:nvPr/>
      </p:nvGrpSpPr>
      <p:grpSpPr>
        <a:xfrm>
          <a:off x="0" y="0"/>
          <a:ext cx="0" cy="0"/>
          <a:chOff x="0" y="0"/>
          <a:chExt cx="0" cy="0"/>
        </a:xfrm>
      </p:grpSpPr>
      <p:sp>
        <p:nvSpPr>
          <p:cNvPr id="21658" name="Google Shape;21658;p4"/>
          <p:cNvSpPr txBox="1"/>
          <p:nvPr>
            <p:ph type="title"/>
          </p:nvPr>
        </p:nvSpPr>
        <p:spPr>
          <a:xfrm>
            <a:off x="2238300" y="1731400"/>
            <a:ext cx="1678800" cy="484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Introduction</a:t>
            </a:r>
            <a:endParaRPr/>
          </a:p>
        </p:txBody>
      </p:sp>
      <p:sp>
        <p:nvSpPr>
          <p:cNvPr id="21659" name="Google Shape;21659;p4"/>
          <p:cNvSpPr txBox="1"/>
          <p:nvPr>
            <p:ph idx="2" type="title"/>
          </p:nvPr>
        </p:nvSpPr>
        <p:spPr>
          <a:xfrm>
            <a:off x="2440050" y="1296317"/>
            <a:ext cx="1275300" cy="593400"/>
          </a:xfrm>
          <a:prstGeom prst="rect">
            <a:avLst/>
          </a:prstGeom>
          <a:noFill/>
          <a:ln>
            <a:noFill/>
          </a:ln>
          <a:effectLst>
            <a:outerShdw rotWithShape="0" algn="bl" dir="312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000"/>
              <a:buNone/>
            </a:pPr>
            <a:r>
              <a:rPr lang="en"/>
              <a:t>01</a:t>
            </a:r>
            <a:endParaRPr/>
          </a:p>
        </p:txBody>
      </p:sp>
      <p:sp>
        <p:nvSpPr>
          <p:cNvPr id="21660" name="Google Shape;21660;p4"/>
          <p:cNvSpPr txBox="1"/>
          <p:nvPr>
            <p:ph idx="1" type="subTitle"/>
          </p:nvPr>
        </p:nvSpPr>
        <p:spPr>
          <a:xfrm>
            <a:off x="1909500" y="2134800"/>
            <a:ext cx="23364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You can describe the topic of the section here</a:t>
            </a:r>
            <a:endParaRPr/>
          </a:p>
        </p:txBody>
      </p:sp>
      <p:sp>
        <p:nvSpPr>
          <p:cNvPr id="21661" name="Google Shape;21661;p4"/>
          <p:cNvSpPr txBox="1"/>
          <p:nvPr>
            <p:ph idx="3" type="title"/>
          </p:nvPr>
        </p:nvSpPr>
        <p:spPr>
          <a:xfrm>
            <a:off x="5287050" y="1731401"/>
            <a:ext cx="1558500" cy="484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History</a:t>
            </a:r>
            <a:endParaRPr/>
          </a:p>
        </p:txBody>
      </p:sp>
      <p:sp>
        <p:nvSpPr>
          <p:cNvPr id="21662" name="Google Shape;21662;p4"/>
          <p:cNvSpPr txBox="1"/>
          <p:nvPr>
            <p:ph idx="4" type="title"/>
          </p:nvPr>
        </p:nvSpPr>
        <p:spPr>
          <a:xfrm>
            <a:off x="5428650" y="1296317"/>
            <a:ext cx="1275300" cy="593400"/>
          </a:xfrm>
          <a:prstGeom prst="rect">
            <a:avLst/>
          </a:prstGeom>
          <a:noFill/>
          <a:ln>
            <a:noFill/>
          </a:ln>
          <a:effectLst>
            <a:outerShdw rotWithShape="0" algn="bl" dir="312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000"/>
              <a:buNone/>
            </a:pPr>
            <a:r>
              <a:rPr lang="en"/>
              <a:t>02</a:t>
            </a:r>
            <a:endParaRPr/>
          </a:p>
        </p:txBody>
      </p:sp>
      <p:sp>
        <p:nvSpPr>
          <p:cNvPr id="21663" name="Google Shape;21663;p4"/>
          <p:cNvSpPr txBox="1"/>
          <p:nvPr>
            <p:ph idx="5" type="subTitle"/>
          </p:nvPr>
        </p:nvSpPr>
        <p:spPr>
          <a:xfrm>
            <a:off x="4898100" y="2134800"/>
            <a:ext cx="23364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You can describe the topic of the section here</a:t>
            </a:r>
            <a:endParaRPr/>
          </a:p>
        </p:txBody>
      </p:sp>
      <p:sp>
        <p:nvSpPr>
          <p:cNvPr id="21664" name="Google Shape;21664;p4"/>
          <p:cNvSpPr txBox="1"/>
          <p:nvPr>
            <p:ph idx="6" type="title"/>
          </p:nvPr>
        </p:nvSpPr>
        <p:spPr>
          <a:xfrm>
            <a:off x="2238300" y="3455975"/>
            <a:ext cx="1678800" cy="484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Analysis</a:t>
            </a:r>
            <a:endParaRPr/>
          </a:p>
        </p:txBody>
      </p:sp>
      <p:sp>
        <p:nvSpPr>
          <p:cNvPr id="21665" name="Google Shape;21665;p4"/>
          <p:cNvSpPr txBox="1"/>
          <p:nvPr>
            <p:ph idx="7" type="title"/>
          </p:nvPr>
        </p:nvSpPr>
        <p:spPr>
          <a:xfrm>
            <a:off x="2440050" y="3020883"/>
            <a:ext cx="1275300" cy="593400"/>
          </a:xfrm>
          <a:prstGeom prst="rect">
            <a:avLst/>
          </a:prstGeom>
          <a:noFill/>
          <a:ln>
            <a:noFill/>
          </a:ln>
          <a:effectLst>
            <a:outerShdw rotWithShape="0" algn="bl" dir="312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000"/>
              <a:buNone/>
            </a:pPr>
            <a:r>
              <a:rPr lang="en"/>
              <a:t>03</a:t>
            </a:r>
            <a:endParaRPr/>
          </a:p>
        </p:txBody>
      </p:sp>
      <p:sp>
        <p:nvSpPr>
          <p:cNvPr id="21666" name="Google Shape;21666;p4"/>
          <p:cNvSpPr txBox="1"/>
          <p:nvPr>
            <p:ph idx="8" type="subTitle"/>
          </p:nvPr>
        </p:nvSpPr>
        <p:spPr>
          <a:xfrm>
            <a:off x="1909500" y="3864000"/>
            <a:ext cx="23364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You can describe the topic of the section here</a:t>
            </a:r>
            <a:endParaRPr/>
          </a:p>
        </p:txBody>
      </p:sp>
      <p:sp>
        <p:nvSpPr>
          <p:cNvPr id="21667" name="Google Shape;21667;p4"/>
          <p:cNvSpPr txBox="1"/>
          <p:nvPr>
            <p:ph idx="9" type="title"/>
          </p:nvPr>
        </p:nvSpPr>
        <p:spPr>
          <a:xfrm>
            <a:off x="5287050" y="3455975"/>
            <a:ext cx="1558500" cy="484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lang="en"/>
              <a:t>Examples</a:t>
            </a:r>
            <a:endParaRPr/>
          </a:p>
        </p:txBody>
      </p:sp>
      <p:sp>
        <p:nvSpPr>
          <p:cNvPr id="21668" name="Google Shape;21668;p4"/>
          <p:cNvSpPr txBox="1"/>
          <p:nvPr>
            <p:ph idx="13" type="title"/>
          </p:nvPr>
        </p:nvSpPr>
        <p:spPr>
          <a:xfrm>
            <a:off x="5428650" y="3020883"/>
            <a:ext cx="1275300" cy="593400"/>
          </a:xfrm>
          <a:prstGeom prst="rect">
            <a:avLst/>
          </a:prstGeom>
          <a:noFill/>
          <a:ln>
            <a:noFill/>
          </a:ln>
          <a:effectLst>
            <a:outerShdw rotWithShape="0" algn="bl" dir="312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000"/>
              <a:buNone/>
            </a:pPr>
            <a:r>
              <a:rPr lang="en"/>
              <a:t>04</a:t>
            </a:r>
            <a:endParaRPr/>
          </a:p>
        </p:txBody>
      </p:sp>
      <p:sp>
        <p:nvSpPr>
          <p:cNvPr id="21669" name="Google Shape;21669;p4"/>
          <p:cNvSpPr txBox="1"/>
          <p:nvPr>
            <p:ph idx="14" type="subTitle"/>
          </p:nvPr>
        </p:nvSpPr>
        <p:spPr>
          <a:xfrm>
            <a:off x="4898100" y="3864000"/>
            <a:ext cx="23364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You can describe the topic of the section here</a:t>
            </a:r>
            <a:endParaRPr/>
          </a:p>
        </p:txBody>
      </p:sp>
      <p:sp>
        <p:nvSpPr>
          <p:cNvPr id="21670" name="Google Shape;21670;p4"/>
          <p:cNvSpPr txBox="1"/>
          <p:nvPr>
            <p:ph idx="15" type="title"/>
          </p:nvPr>
        </p:nvSpPr>
        <p:spPr>
          <a:xfrm>
            <a:off x="720000" y="445025"/>
            <a:ext cx="7704000" cy="707400"/>
          </a:xfrm>
          <a:prstGeom prst="rect">
            <a:avLst/>
          </a:prstGeom>
          <a:noFill/>
          <a:ln>
            <a:noFill/>
          </a:ln>
          <a:effectLst>
            <a:outerShdw rotWithShape="0" algn="bl" dir="3660000" dist="1905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500"/>
              <a:buNone/>
            </a:pPr>
            <a:r>
              <a:rPr lang="en"/>
              <a:t>Table Of Contents</a:t>
            </a:r>
            <a:endParaRPr/>
          </a:p>
        </p:txBody>
      </p:sp>
      <p:pic>
        <p:nvPicPr>
          <p:cNvPr id="21671" name="Google Shape;21671;p4"/>
          <p:cNvPicPr preferRelativeResize="0"/>
          <p:nvPr/>
        </p:nvPicPr>
        <p:blipFill rotWithShape="1">
          <a:blip r:embed="rId3">
            <a:alphaModFix/>
          </a:blip>
          <a:srcRect b="0" l="0" r="0" t="0"/>
          <a:stretch/>
        </p:blipFill>
        <p:spPr>
          <a:xfrm>
            <a:off x="7223550" y="588746"/>
            <a:ext cx="1271250" cy="1271250"/>
          </a:xfrm>
          <a:prstGeom prst="rect">
            <a:avLst/>
          </a:prstGeom>
          <a:noFill/>
          <a:ln>
            <a:noFill/>
          </a:ln>
        </p:spPr>
      </p:pic>
      <p:pic>
        <p:nvPicPr>
          <p:cNvPr id="21672" name="Google Shape;21672;p4"/>
          <p:cNvPicPr preferRelativeResize="0"/>
          <p:nvPr/>
        </p:nvPicPr>
        <p:blipFill rotWithShape="1">
          <a:blip r:embed="rId3">
            <a:alphaModFix/>
          </a:blip>
          <a:srcRect b="0" l="0" r="0" t="0"/>
          <a:stretch/>
        </p:blipFill>
        <p:spPr>
          <a:xfrm>
            <a:off x="648225" y="3317583"/>
            <a:ext cx="1271250" cy="1271250"/>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28" name="Shape 22528"/>
        <p:cNvGrpSpPr/>
        <p:nvPr/>
      </p:nvGrpSpPr>
      <p:grpSpPr>
        <a:xfrm>
          <a:off x="0" y="0"/>
          <a:ext cx="0" cy="0"/>
          <a:chOff x="0" y="0"/>
          <a:chExt cx="0" cy="0"/>
        </a:xfrm>
      </p:grpSpPr>
      <p:sp>
        <p:nvSpPr>
          <p:cNvPr id="22529" name="Google Shape;22529;p40"/>
          <p:cNvSpPr txBox="1"/>
          <p:nvPr>
            <p:ph type="ctrTitle"/>
          </p:nvPr>
        </p:nvSpPr>
        <p:spPr>
          <a:xfrm>
            <a:off x="3908400" y="669825"/>
            <a:ext cx="4284000" cy="997800"/>
          </a:xfrm>
          <a:prstGeom prst="rect">
            <a:avLst/>
          </a:prstGeom>
          <a:noFill/>
          <a:ln>
            <a:noFill/>
          </a:ln>
          <a:effectLst>
            <a:outerShdw rotWithShape="0" algn="bl" dir="3660000" dist="19050">
              <a:schemeClr val="dk1"/>
            </a:outerShdw>
          </a:effectLst>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5200"/>
              <a:buNone/>
            </a:pPr>
            <a:r>
              <a:rPr lang="en"/>
              <a:t>Thanks</a:t>
            </a:r>
            <a:endParaRPr/>
          </a:p>
        </p:txBody>
      </p:sp>
      <p:sp>
        <p:nvSpPr>
          <p:cNvPr id="22530" name="Google Shape;22530;p40"/>
          <p:cNvSpPr txBox="1"/>
          <p:nvPr/>
        </p:nvSpPr>
        <p:spPr>
          <a:xfrm>
            <a:off x="5886900" y="1491929"/>
            <a:ext cx="2305500" cy="5829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chemeClr val="dk1"/>
              </a:buClr>
              <a:buSzPts val="1400"/>
              <a:buFont typeface="Dosis Medium"/>
              <a:buNone/>
            </a:pPr>
            <a:r>
              <a:rPr b="0" i="0" lang="en" sz="1400" u="none" cap="none" strike="noStrike">
                <a:solidFill>
                  <a:schemeClr val="dk1"/>
                </a:solidFill>
                <a:latin typeface="Dosis Medium"/>
                <a:ea typeface="Dosis Medium"/>
                <a:cs typeface="Dosis Medium"/>
                <a:sym typeface="Dosis Medium"/>
              </a:rPr>
              <a:t>Jupiter is the biggest planet in the entire Solar System</a:t>
            </a:r>
            <a:endParaRPr b="0" i="0" sz="1400" u="none" cap="none" strike="noStrike">
              <a:solidFill>
                <a:schemeClr val="dk1"/>
              </a:solidFill>
              <a:latin typeface="Dosis Medium"/>
              <a:ea typeface="Dosis Medium"/>
              <a:cs typeface="Dosis Medium"/>
              <a:sym typeface="Dosis Medium"/>
            </a:endParaRPr>
          </a:p>
        </p:txBody>
      </p:sp>
      <p:pic>
        <p:nvPicPr>
          <p:cNvPr id="22531" name="Google Shape;22531;p40"/>
          <p:cNvPicPr preferRelativeResize="0"/>
          <p:nvPr/>
        </p:nvPicPr>
        <p:blipFill rotWithShape="1">
          <a:blip r:embed="rId3">
            <a:alphaModFix/>
          </a:blip>
          <a:srcRect b="0" l="0" r="0" t="0"/>
          <a:stretch/>
        </p:blipFill>
        <p:spPr>
          <a:xfrm>
            <a:off x="6341412" y="2383242"/>
            <a:ext cx="1396476" cy="2192904"/>
          </a:xfrm>
          <a:prstGeom prst="rect">
            <a:avLst/>
          </a:prstGeom>
          <a:noFill/>
          <a:ln>
            <a:noFill/>
          </a:ln>
        </p:spPr>
      </p:pic>
      <p:pic>
        <p:nvPicPr>
          <p:cNvPr id="22532" name="Google Shape;22532;p40"/>
          <p:cNvPicPr preferRelativeResize="0"/>
          <p:nvPr/>
        </p:nvPicPr>
        <p:blipFill rotWithShape="1">
          <a:blip r:embed="rId4">
            <a:alphaModFix/>
          </a:blip>
          <a:srcRect b="0" l="0" r="0" t="0"/>
          <a:stretch/>
        </p:blipFill>
        <p:spPr>
          <a:xfrm>
            <a:off x="632405" y="776312"/>
            <a:ext cx="5254495" cy="3418925"/>
          </a:xfrm>
          <a:prstGeom prst="rect">
            <a:avLst/>
          </a:prstGeom>
          <a:noFill/>
          <a:ln>
            <a:noFill/>
          </a:ln>
        </p:spPr>
      </p:pic>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36" name="Shape 22536"/>
        <p:cNvGrpSpPr/>
        <p:nvPr/>
      </p:nvGrpSpPr>
      <p:grpSpPr>
        <a:xfrm>
          <a:off x="0" y="0"/>
          <a:ext cx="0" cy="0"/>
          <a:chOff x="0" y="0"/>
          <a:chExt cx="0" cy="0"/>
        </a:xfrm>
      </p:grpSpPr>
      <p:sp>
        <p:nvSpPr>
          <p:cNvPr id="22537" name="Google Shape;22537;p41"/>
          <p:cNvSpPr txBox="1"/>
          <p:nvPr>
            <p:ph type="title"/>
          </p:nvPr>
        </p:nvSpPr>
        <p:spPr>
          <a:xfrm>
            <a:off x="854765" y="2517702"/>
            <a:ext cx="7778917" cy="540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en" sz="4000">
                <a:solidFill>
                  <a:srgbClr val="D05D46"/>
                </a:solidFill>
              </a:rPr>
              <a:t>www.plantillaspower-point.com</a:t>
            </a:r>
            <a:endParaRPr sz="4000">
              <a:solidFill>
                <a:srgbClr val="D05D46"/>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41" name="Shape 22541"/>
        <p:cNvGrpSpPr/>
        <p:nvPr/>
      </p:nvGrpSpPr>
      <p:grpSpPr>
        <a:xfrm>
          <a:off x="0" y="0"/>
          <a:ext cx="0" cy="0"/>
          <a:chOff x="0" y="0"/>
          <a:chExt cx="0" cy="0"/>
        </a:xfrm>
      </p:grpSpPr>
      <p:sp>
        <p:nvSpPr>
          <p:cNvPr id="22542" name="Google Shape;22542;p42"/>
          <p:cNvSpPr txBox="1"/>
          <p:nvPr>
            <p:ph type="title"/>
          </p:nvPr>
        </p:nvSpPr>
        <p:spPr>
          <a:xfrm>
            <a:off x="720000" y="445025"/>
            <a:ext cx="7704000" cy="707400"/>
          </a:xfrm>
          <a:prstGeom prst="rect">
            <a:avLst/>
          </a:prstGeom>
          <a:noFill/>
          <a:ln>
            <a:noFill/>
          </a:ln>
          <a:effectLst>
            <a:outerShdw rotWithShape="0" algn="bl" dir="3180000" dist="19050">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Alternative Resources</a:t>
            </a:r>
            <a:endParaRPr/>
          </a:p>
        </p:txBody>
      </p:sp>
      <p:grpSp>
        <p:nvGrpSpPr>
          <p:cNvPr id="22543" name="Google Shape;22543;p42"/>
          <p:cNvGrpSpPr/>
          <p:nvPr/>
        </p:nvGrpSpPr>
        <p:grpSpPr>
          <a:xfrm>
            <a:off x="2301718" y="1707496"/>
            <a:ext cx="924023" cy="1218929"/>
            <a:chOff x="3027068" y="2511946"/>
            <a:chExt cx="924023" cy="1218929"/>
          </a:xfrm>
        </p:grpSpPr>
        <p:sp>
          <p:nvSpPr>
            <p:cNvPr id="22544" name="Google Shape;22544;p42"/>
            <p:cNvSpPr/>
            <p:nvPr/>
          </p:nvSpPr>
          <p:spPr>
            <a:xfrm>
              <a:off x="3776109" y="2666741"/>
              <a:ext cx="30887" cy="1008596"/>
            </a:xfrm>
            <a:custGeom>
              <a:rect b="b" l="l" r="r" t="t"/>
              <a:pathLst>
                <a:path extrusionOk="0" h="30336" w="929">
                  <a:moveTo>
                    <a:pt x="429" y="1"/>
                  </a:moveTo>
                  <a:cubicBezTo>
                    <a:pt x="186" y="1"/>
                    <a:pt x="0" y="193"/>
                    <a:pt x="0" y="429"/>
                  </a:cubicBezTo>
                  <a:lnTo>
                    <a:pt x="0" y="29907"/>
                  </a:lnTo>
                  <a:cubicBezTo>
                    <a:pt x="0" y="30149"/>
                    <a:pt x="193" y="30335"/>
                    <a:pt x="429" y="30335"/>
                  </a:cubicBezTo>
                  <a:lnTo>
                    <a:pt x="500" y="30335"/>
                  </a:lnTo>
                  <a:cubicBezTo>
                    <a:pt x="743" y="30335"/>
                    <a:pt x="928" y="30142"/>
                    <a:pt x="928" y="29907"/>
                  </a:cubicBezTo>
                  <a:lnTo>
                    <a:pt x="928" y="429"/>
                  </a:lnTo>
                  <a:cubicBezTo>
                    <a:pt x="928" y="186"/>
                    <a:pt x="729" y="1"/>
                    <a:pt x="50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5" name="Google Shape;22545;p42"/>
            <p:cNvSpPr/>
            <p:nvPr/>
          </p:nvSpPr>
          <p:spPr>
            <a:xfrm>
              <a:off x="3806497" y="3257896"/>
              <a:ext cx="32549" cy="472979"/>
            </a:xfrm>
            <a:custGeom>
              <a:rect b="b" l="l" r="r" t="t"/>
              <a:pathLst>
                <a:path extrusionOk="0" h="14226" w="979">
                  <a:moveTo>
                    <a:pt x="429" y="0"/>
                  </a:moveTo>
                  <a:cubicBezTo>
                    <a:pt x="200" y="0"/>
                    <a:pt x="0" y="186"/>
                    <a:pt x="0" y="429"/>
                  </a:cubicBezTo>
                  <a:lnTo>
                    <a:pt x="0" y="13797"/>
                  </a:lnTo>
                  <a:cubicBezTo>
                    <a:pt x="0" y="14025"/>
                    <a:pt x="193" y="14225"/>
                    <a:pt x="429" y="14225"/>
                  </a:cubicBezTo>
                  <a:lnTo>
                    <a:pt x="550" y="14225"/>
                  </a:lnTo>
                  <a:cubicBezTo>
                    <a:pt x="779" y="14225"/>
                    <a:pt x="978" y="14039"/>
                    <a:pt x="978" y="13797"/>
                  </a:cubicBezTo>
                  <a:lnTo>
                    <a:pt x="978" y="429"/>
                  </a:lnTo>
                  <a:cubicBezTo>
                    <a:pt x="978" y="193"/>
                    <a:pt x="786" y="0"/>
                    <a:pt x="55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6" name="Google Shape;22546;p42"/>
            <p:cNvSpPr/>
            <p:nvPr/>
          </p:nvSpPr>
          <p:spPr>
            <a:xfrm>
              <a:off x="3762312" y="2879086"/>
              <a:ext cx="188779" cy="272995"/>
            </a:xfrm>
            <a:custGeom>
              <a:rect b="b" l="l" r="r" t="t"/>
              <a:pathLst>
                <a:path extrusionOk="0" h="8211" w="5678">
                  <a:moveTo>
                    <a:pt x="1597" y="1"/>
                  </a:moveTo>
                  <a:cubicBezTo>
                    <a:pt x="1568" y="1"/>
                    <a:pt x="1538" y="4"/>
                    <a:pt x="1508" y="12"/>
                  </a:cubicBezTo>
                  <a:cubicBezTo>
                    <a:pt x="1" y="369"/>
                    <a:pt x="487" y="1590"/>
                    <a:pt x="487" y="1590"/>
                  </a:cubicBezTo>
                  <a:lnTo>
                    <a:pt x="2743" y="7231"/>
                  </a:lnTo>
                  <a:cubicBezTo>
                    <a:pt x="2743" y="7231"/>
                    <a:pt x="2902" y="8211"/>
                    <a:pt x="4071" y="8211"/>
                  </a:cubicBezTo>
                  <a:cubicBezTo>
                    <a:pt x="4238" y="8211"/>
                    <a:pt x="4425" y="8191"/>
                    <a:pt x="4635" y="8145"/>
                  </a:cubicBezTo>
                  <a:cubicBezTo>
                    <a:pt x="5535" y="7945"/>
                    <a:pt x="5678" y="7153"/>
                    <a:pt x="5414" y="6410"/>
                  </a:cubicBezTo>
                  <a:cubicBezTo>
                    <a:pt x="5164" y="5682"/>
                    <a:pt x="2572" y="1590"/>
                    <a:pt x="2572" y="1590"/>
                  </a:cubicBezTo>
                  <a:cubicBezTo>
                    <a:pt x="2572" y="1590"/>
                    <a:pt x="2214" y="1"/>
                    <a:pt x="1597"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7" name="Google Shape;22547;p42"/>
            <p:cNvSpPr/>
            <p:nvPr/>
          </p:nvSpPr>
          <p:spPr>
            <a:xfrm>
              <a:off x="3778470" y="2879685"/>
              <a:ext cx="167900" cy="245333"/>
            </a:xfrm>
            <a:custGeom>
              <a:rect b="b" l="l" r="r" t="t"/>
              <a:pathLst>
                <a:path extrusionOk="0" h="7379" w="5050">
                  <a:moveTo>
                    <a:pt x="1022" y="1"/>
                  </a:moveTo>
                  <a:cubicBezTo>
                    <a:pt x="350" y="1"/>
                    <a:pt x="1" y="758"/>
                    <a:pt x="1" y="758"/>
                  </a:cubicBezTo>
                  <a:lnTo>
                    <a:pt x="2257" y="6399"/>
                  </a:lnTo>
                  <a:cubicBezTo>
                    <a:pt x="2257" y="6399"/>
                    <a:pt x="2416" y="7378"/>
                    <a:pt x="3585" y="7378"/>
                  </a:cubicBezTo>
                  <a:cubicBezTo>
                    <a:pt x="3752" y="7378"/>
                    <a:pt x="3939" y="7359"/>
                    <a:pt x="4149" y="7313"/>
                  </a:cubicBezTo>
                  <a:cubicBezTo>
                    <a:pt x="5049" y="7113"/>
                    <a:pt x="5042" y="6521"/>
                    <a:pt x="4771" y="5778"/>
                  </a:cubicBezTo>
                  <a:cubicBezTo>
                    <a:pt x="4535" y="5035"/>
                    <a:pt x="2086" y="758"/>
                    <a:pt x="2086" y="758"/>
                  </a:cubicBezTo>
                  <a:cubicBezTo>
                    <a:pt x="2086" y="758"/>
                    <a:pt x="1714" y="1"/>
                    <a:pt x="102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8" name="Google Shape;22548;p42"/>
            <p:cNvSpPr/>
            <p:nvPr/>
          </p:nvSpPr>
          <p:spPr>
            <a:xfrm>
              <a:off x="3785119" y="2894878"/>
              <a:ext cx="157693" cy="220132"/>
            </a:xfrm>
            <a:custGeom>
              <a:rect b="b" l="l" r="r" t="t"/>
              <a:pathLst>
                <a:path extrusionOk="0" fill="none" h="6621" w="4743">
                  <a:moveTo>
                    <a:pt x="4742" y="5942"/>
                  </a:moveTo>
                  <a:cubicBezTo>
                    <a:pt x="4742" y="5942"/>
                    <a:pt x="4514" y="6621"/>
                    <a:pt x="3657" y="6528"/>
                  </a:cubicBezTo>
                  <a:cubicBezTo>
                    <a:pt x="2785" y="6428"/>
                    <a:pt x="2428" y="5942"/>
                    <a:pt x="2428" y="5942"/>
                  </a:cubicBezTo>
                  <a:lnTo>
                    <a:pt x="1" y="1"/>
                  </a:lnTo>
                </a:path>
              </a:pathLst>
            </a:custGeom>
            <a:solidFill>
              <a:schemeClr val="accent2"/>
            </a:solidFill>
            <a:ln cap="rnd" cmpd="sng" w="9525">
              <a:solidFill>
                <a:srgbClr val="FDD08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9" name="Google Shape;22549;p42"/>
            <p:cNvSpPr/>
            <p:nvPr/>
          </p:nvSpPr>
          <p:spPr>
            <a:xfrm>
              <a:off x="3171191" y="2666741"/>
              <a:ext cx="30887" cy="1008596"/>
            </a:xfrm>
            <a:custGeom>
              <a:rect b="b" l="l" r="r" t="t"/>
              <a:pathLst>
                <a:path extrusionOk="0" h="30336" w="929">
                  <a:moveTo>
                    <a:pt x="429" y="1"/>
                  </a:moveTo>
                  <a:cubicBezTo>
                    <a:pt x="200" y="1"/>
                    <a:pt x="0" y="186"/>
                    <a:pt x="0" y="429"/>
                  </a:cubicBezTo>
                  <a:lnTo>
                    <a:pt x="0" y="29907"/>
                  </a:lnTo>
                  <a:cubicBezTo>
                    <a:pt x="0" y="30142"/>
                    <a:pt x="193" y="30335"/>
                    <a:pt x="429" y="30335"/>
                  </a:cubicBezTo>
                  <a:lnTo>
                    <a:pt x="500" y="30335"/>
                  </a:lnTo>
                  <a:cubicBezTo>
                    <a:pt x="736" y="30335"/>
                    <a:pt x="928" y="30149"/>
                    <a:pt x="928" y="29907"/>
                  </a:cubicBezTo>
                  <a:lnTo>
                    <a:pt x="928" y="429"/>
                  </a:lnTo>
                  <a:cubicBezTo>
                    <a:pt x="928" y="193"/>
                    <a:pt x="743" y="1"/>
                    <a:pt x="500"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0" name="Google Shape;22550;p42"/>
            <p:cNvSpPr/>
            <p:nvPr/>
          </p:nvSpPr>
          <p:spPr>
            <a:xfrm>
              <a:off x="3139141" y="3257896"/>
              <a:ext cx="32549" cy="472979"/>
            </a:xfrm>
            <a:custGeom>
              <a:rect b="b" l="l" r="r" t="t"/>
              <a:pathLst>
                <a:path extrusionOk="0" h="14226" w="979">
                  <a:moveTo>
                    <a:pt x="429" y="0"/>
                  </a:moveTo>
                  <a:cubicBezTo>
                    <a:pt x="193" y="0"/>
                    <a:pt x="0" y="193"/>
                    <a:pt x="0" y="429"/>
                  </a:cubicBezTo>
                  <a:lnTo>
                    <a:pt x="0" y="13797"/>
                  </a:lnTo>
                  <a:cubicBezTo>
                    <a:pt x="0" y="14039"/>
                    <a:pt x="200" y="14225"/>
                    <a:pt x="429" y="14225"/>
                  </a:cubicBezTo>
                  <a:lnTo>
                    <a:pt x="550" y="14225"/>
                  </a:lnTo>
                  <a:cubicBezTo>
                    <a:pt x="786" y="14225"/>
                    <a:pt x="978" y="14025"/>
                    <a:pt x="978" y="13797"/>
                  </a:cubicBezTo>
                  <a:lnTo>
                    <a:pt x="978" y="429"/>
                  </a:lnTo>
                  <a:cubicBezTo>
                    <a:pt x="978" y="186"/>
                    <a:pt x="778" y="0"/>
                    <a:pt x="55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1" name="Google Shape;22551;p42"/>
            <p:cNvSpPr/>
            <p:nvPr/>
          </p:nvSpPr>
          <p:spPr>
            <a:xfrm>
              <a:off x="3108754" y="3266208"/>
              <a:ext cx="760936" cy="108520"/>
            </a:xfrm>
            <a:custGeom>
              <a:rect b="b" l="l" r="r" t="t"/>
              <a:pathLst>
                <a:path extrusionOk="0" h="3264" w="22887">
                  <a:moveTo>
                    <a:pt x="907" y="0"/>
                  </a:moveTo>
                  <a:cubicBezTo>
                    <a:pt x="907" y="0"/>
                    <a:pt x="0" y="3264"/>
                    <a:pt x="11440" y="3264"/>
                  </a:cubicBezTo>
                  <a:cubicBezTo>
                    <a:pt x="22887" y="3264"/>
                    <a:pt x="21973" y="0"/>
                    <a:pt x="21973"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2" name="Google Shape;22552;p42"/>
            <p:cNvSpPr/>
            <p:nvPr/>
          </p:nvSpPr>
          <p:spPr>
            <a:xfrm>
              <a:off x="3136282" y="3117829"/>
              <a:ext cx="705645" cy="230804"/>
            </a:xfrm>
            <a:custGeom>
              <a:rect b="b" l="l" r="r" t="t"/>
              <a:pathLst>
                <a:path extrusionOk="0" h="6942" w="21224">
                  <a:moveTo>
                    <a:pt x="9512" y="0"/>
                  </a:moveTo>
                  <a:cubicBezTo>
                    <a:pt x="8134" y="0"/>
                    <a:pt x="5285" y="150"/>
                    <a:pt x="1800" y="1114"/>
                  </a:cubicBezTo>
                  <a:cubicBezTo>
                    <a:pt x="1607" y="1164"/>
                    <a:pt x="1443" y="1286"/>
                    <a:pt x="1329" y="1443"/>
                  </a:cubicBezTo>
                  <a:cubicBezTo>
                    <a:pt x="1293" y="1500"/>
                    <a:pt x="443" y="2721"/>
                    <a:pt x="79" y="4463"/>
                  </a:cubicBezTo>
                  <a:cubicBezTo>
                    <a:pt x="0" y="4835"/>
                    <a:pt x="186" y="5227"/>
                    <a:pt x="536" y="5399"/>
                  </a:cubicBezTo>
                  <a:cubicBezTo>
                    <a:pt x="657" y="5463"/>
                    <a:pt x="3699" y="6941"/>
                    <a:pt x="10612" y="6941"/>
                  </a:cubicBezTo>
                  <a:cubicBezTo>
                    <a:pt x="17524" y="6941"/>
                    <a:pt x="20566" y="5463"/>
                    <a:pt x="20688" y="5399"/>
                  </a:cubicBezTo>
                  <a:cubicBezTo>
                    <a:pt x="21038" y="5227"/>
                    <a:pt x="21223" y="4842"/>
                    <a:pt x="21145" y="4463"/>
                  </a:cubicBezTo>
                  <a:cubicBezTo>
                    <a:pt x="20780" y="2721"/>
                    <a:pt x="19931" y="1500"/>
                    <a:pt x="19895" y="1443"/>
                  </a:cubicBezTo>
                  <a:cubicBezTo>
                    <a:pt x="19781" y="1286"/>
                    <a:pt x="19609" y="1164"/>
                    <a:pt x="19424" y="1114"/>
                  </a:cubicBezTo>
                  <a:cubicBezTo>
                    <a:pt x="15939" y="143"/>
                    <a:pt x="13090" y="0"/>
                    <a:pt x="11712" y="0"/>
                  </a:cubicBezTo>
                  <a:cubicBezTo>
                    <a:pt x="11147" y="0"/>
                    <a:pt x="10769" y="22"/>
                    <a:pt x="10612" y="36"/>
                  </a:cubicBezTo>
                  <a:cubicBezTo>
                    <a:pt x="10455" y="22"/>
                    <a:pt x="10076" y="0"/>
                    <a:pt x="9512"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3" name="Google Shape;22553;p42"/>
            <p:cNvSpPr/>
            <p:nvPr/>
          </p:nvSpPr>
          <p:spPr>
            <a:xfrm>
              <a:off x="3202044" y="2511946"/>
              <a:ext cx="574583" cy="594532"/>
            </a:xfrm>
            <a:custGeom>
              <a:rect b="b" l="l" r="r" t="t"/>
              <a:pathLst>
                <a:path extrusionOk="0" h="17882" w="17282">
                  <a:moveTo>
                    <a:pt x="5063" y="1"/>
                  </a:moveTo>
                  <a:cubicBezTo>
                    <a:pt x="4706" y="1"/>
                    <a:pt x="4378" y="236"/>
                    <a:pt x="4264" y="572"/>
                  </a:cubicBezTo>
                  <a:lnTo>
                    <a:pt x="4014" y="1286"/>
                  </a:lnTo>
                  <a:lnTo>
                    <a:pt x="850" y="1286"/>
                  </a:lnTo>
                  <a:cubicBezTo>
                    <a:pt x="386" y="1286"/>
                    <a:pt x="0" y="1665"/>
                    <a:pt x="0" y="2136"/>
                  </a:cubicBezTo>
                  <a:lnTo>
                    <a:pt x="0" y="14889"/>
                  </a:lnTo>
                  <a:cubicBezTo>
                    <a:pt x="0" y="15125"/>
                    <a:pt x="93" y="15346"/>
                    <a:pt x="265" y="15511"/>
                  </a:cubicBezTo>
                  <a:cubicBezTo>
                    <a:pt x="422" y="15661"/>
                    <a:pt x="629" y="15746"/>
                    <a:pt x="850" y="15746"/>
                  </a:cubicBezTo>
                  <a:lnTo>
                    <a:pt x="1100" y="15746"/>
                  </a:lnTo>
                  <a:cubicBezTo>
                    <a:pt x="2500" y="15746"/>
                    <a:pt x="3692" y="15996"/>
                    <a:pt x="4056" y="16368"/>
                  </a:cubicBezTo>
                  <a:cubicBezTo>
                    <a:pt x="5042" y="17367"/>
                    <a:pt x="6527" y="17853"/>
                    <a:pt x="8570" y="17867"/>
                  </a:cubicBezTo>
                  <a:lnTo>
                    <a:pt x="8605" y="17867"/>
                  </a:lnTo>
                  <a:lnTo>
                    <a:pt x="8605" y="17881"/>
                  </a:lnTo>
                  <a:lnTo>
                    <a:pt x="8705" y="17881"/>
                  </a:lnTo>
                  <a:cubicBezTo>
                    <a:pt x="10748" y="17867"/>
                    <a:pt x="12226" y="17382"/>
                    <a:pt x="13225" y="16382"/>
                  </a:cubicBezTo>
                  <a:cubicBezTo>
                    <a:pt x="13590" y="16018"/>
                    <a:pt x="14775" y="15768"/>
                    <a:pt x="16175" y="15768"/>
                  </a:cubicBezTo>
                  <a:lnTo>
                    <a:pt x="16439" y="15768"/>
                  </a:lnTo>
                  <a:cubicBezTo>
                    <a:pt x="16653" y="15768"/>
                    <a:pt x="16867" y="15675"/>
                    <a:pt x="17024" y="15525"/>
                  </a:cubicBezTo>
                  <a:cubicBezTo>
                    <a:pt x="17189" y="15368"/>
                    <a:pt x="17281" y="15139"/>
                    <a:pt x="17281" y="14911"/>
                  </a:cubicBezTo>
                  <a:lnTo>
                    <a:pt x="17281" y="2136"/>
                  </a:lnTo>
                  <a:cubicBezTo>
                    <a:pt x="17281" y="1672"/>
                    <a:pt x="16910" y="1286"/>
                    <a:pt x="16439" y="1286"/>
                  </a:cubicBezTo>
                  <a:lnTo>
                    <a:pt x="13275" y="1286"/>
                  </a:lnTo>
                  <a:lnTo>
                    <a:pt x="13025" y="572"/>
                  </a:lnTo>
                  <a:cubicBezTo>
                    <a:pt x="12911" y="236"/>
                    <a:pt x="12590" y="1"/>
                    <a:pt x="12226"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4" name="Google Shape;22554;p42"/>
            <p:cNvSpPr/>
            <p:nvPr/>
          </p:nvSpPr>
          <p:spPr>
            <a:xfrm>
              <a:off x="3224119" y="2534520"/>
              <a:ext cx="529466" cy="548916"/>
            </a:xfrm>
            <a:custGeom>
              <a:rect b="b" l="l" r="r" t="t"/>
              <a:pathLst>
                <a:path extrusionOk="0" h="16510" w="15925">
                  <a:moveTo>
                    <a:pt x="4385" y="0"/>
                  </a:moveTo>
                  <a:cubicBezTo>
                    <a:pt x="4314" y="0"/>
                    <a:pt x="4249" y="50"/>
                    <a:pt x="4221" y="114"/>
                  </a:cubicBezTo>
                  <a:lnTo>
                    <a:pt x="3814" y="1285"/>
                  </a:lnTo>
                  <a:lnTo>
                    <a:pt x="172" y="1285"/>
                  </a:lnTo>
                  <a:cubicBezTo>
                    <a:pt x="79" y="1285"/>
                    <a:pt x="1" y="1357"/>
                    <a:pt x="1" y="1457"/>
                  </a:cubicBezTo>
                  <a:lnTo>
                    <a:pt x="1" y="14225"/>
                  </a:lnTo>
                  <a:cubicBezTo>
                    <a:pt x="1" y="14268"/>
                    <a:pt x="15" y="14310"/>
                    <a:pt x="51" y="14346"/>
                  </a:cubicBezTo>
                  <a:cubicBezTo>
                    <a:pt x="79" y="14375"/>
                    <a:pt x="122" y="14389"/>
                    <a:pt x="172" y="14389"/>
                  </a:cubicBezTo>
                  <a:lnTo>
                    <a:pt x="429" y="14389"/>
                  </a:lnTo>
                  <a:cubicBezTo>
                    <a:pt x="1043" y="14389"/>
                    <a:pt x="3114" y="14453"/>
                    <a:pt x="3864" y="15203"/>
                  </a:cubicBezTo>
                  <a:cubicBezTo>
                    <a:pt x="4728" y="16060"/>
                    <a:pt x="6056" y="16488"/>
                    <a:pt x="7927" y="16496"/>
                  </a:cubicBezTo>
                  <a:lnTo>
                    <a:pt x="7941" y="16496"/>
                  </a:lnTo>
                  <a:lnTo>
                    <a:pt x="7941" y="16510"/>
                  </a:lnTo>
                  <a:lnTo>
                    <a:pt x="7998" y="16510"/>
                  </a:lnTo>
                  <a:cubicBezTo>
                    <a:pt x="9862" y="16510"/>
                    <a:pt x="11190" y="16081"/>
                    <a:pt x="12062" y="15210"/>
                  </a:cubicBezTo>
                  <a:cubicBezTo>
                    <a:pt x="12818" y="14460"/>
                    <a:pt x="14882" y="14403"/>
                    <a:pt x="15496" y="14403"/>
                  </a:cubicBezTo>
                  <a:lnTo>
                    <a:pt x="15753" y="14403"/>
                  </a:lnTo>
                  <a:cubicBezTo>
                    <a:pt x="15796" y="14403"/>
                    <a:pt x="15832" y="14382"/>
                    <a:pt x="15868" y="14353"/>
                  </a:cubicBezTo>
                  <a:cubicBezTo>
                    <a:pt x="15903" y="14318"/>
                    <a:pt x="15925" y="14275"/>
                    <a:pt x="15925" y="14232"/>
                  </a:cubicBezTo>
                  <a:lnTo>
                    <a:pt x="15925" y="1457"/>
                  </a:lnTo>
                  <a:cubicBezTo>
                    <a:pt x="15925" y="1371"/>
                    <a:pt x="15853" y="1285"/>
                    <a:pt x="15753" y="1285"/>
                  </a:cubicBezTo>
                  <a:lnTo>
                    <a:pt x="12112" y="1285"/>
                  </a:lnTo>
                  <a:lnTo>
                    <a:pt x="11704" y="114"/>
                  </a:lnTo>
                  <a:cubicBezTo>
                    <a:pt x="11676" y="50"/>
                    <a:pt x="11612" y="0"/>
                    <a:pt x="11540"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5" name="Google Shape;22555;p42"/>
            <p:cNvSpPr/>
            <p:nvPr/>
          </p:nvSpPr>
          <p:spPr>
            <a:xfrm>
              <a:off x="3235523" y="2545891"/>
              <a:ext cx="506659" cy="525909"/>
            </a:xfrm>
            <a:custGeom>
              <a:rect b="b" l="l" r="r" t="t"/>
              <a:pathLst>
                <a:path extrusionOk="0" fill="none" h="15818" w="15239">
                  <a:moveTo>
                    <a:pt x="7598" y="15818"/>
                  </a:moveTo>
                  <a:cubicBezTo>
                    <a:pt x="5820" y="15811"/>
                    <a:pt x="4563" y="15418"/>
                    <a:pt x="3771" y="14618"/>
                  </a:cubicBezTo>
                  <a:cubicBezTo>
                    <a:pt x="2950" y="13797"/>
                    <a:pt x="922" y="13711"/>
                    <a:pt x="93" y="13711"/>
                  </a:cubicBezTo>
                  <a:lnTo>
                    <a:pt x="0" y="13711"/>
                  </a:lnTo>
                  <a:lnTo>
                    <a:pt x="0" y="1286"/>
                  </a:lnTo>
                  <a:lnTo>
                    <a:pt x="3592" y="1286"/>
                  </a:lnTo>
                  <a:cubicBezTo>
                    <a:pt x="3664" y="1286"/>
                    <a:pt x="3728" y="1243"/>
                    <a:pt x="3749" y="1172"/>
                  </a:cubicBezTo>
                  <a:lnTo>
                    <a:pt x="4163" y="1"/>
                  </a:lnTo>
                  <a:lnTo>
                    <a:pt x="11083" y="1"/>
                  </a:lnTo>
                  <a:lnTo>
                    <a:pt x="11490" y="1172"/>
                  </a:lnTo>
                  <a:cubicBezTo>
                    <a:pt x="11519" y="1243"/>
                    <a:pt x="11583" y="1286"/>
                    <a:pt x="11654" y="1286"/>
                  </a:cubicBezTo>
                  <a:lnTo>
                    <a:pt x="15239" y="1286"/>
                  </a:lnTo>
                  <a:lnTo>
                    <a:pt x="15239" y="13711"/>
                  </a:lnTo>
                  <a:lnTo>
                    <a:pt x="15153" y="13711"/>
                  </a:lnTo>
                  <a:cubicBezTo>
                    <a:pt x="14318" y="13711"/>
                    <a:pt x="12297" y="13797"/>
                    <a:pt x="11476" y="14618"/>
                  </a:cubicBezTo>
                  <a:cubicBezTo>
                    <a:pt x="10669" y="15425"/>
                    <a:pt x="9419" y="15818"/>
                    <a:pt x="7641" y="15818"/>
                  </a:cubicBezTo>
                  <a:lnTo>
                    <a:pt x="7605" y="15818"/>
                  </a:lnTo>
                  <a:close/>
                </a:path>
              </a:pathLst>
            </a:custGeom>
            <a:solidFill>
              <a:schemeClr val="accent2"/>
            </a:solidFill>
            <a:ln cap="rnd" cmpd="sng" w="9525">
              <a:solidFill>
                <a:srgbClr val="FDD08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6" name="Google Shape;22556;p42"/>
            <p:cNvSpPr/>
            <p:nvPr/>
          </p:nvSpPr>
          <p:spPr>
            <a:xfrm>
              <a:off x="3154335" y="3134685"/>
              <a:ext cx="669538" cy="197091"/>
            </a:xfrm>
            <a:custGeom>
              <a:rect b="b" l="l" r="r" t="t"/>
              <a:pathLst>
                <a:path extrusionOk="0" h="5928" w="20138">
                  <a:moveTo>
                    <a:pt x="8969" y="0"/>
                  </a:moveTo>
                  <a:cubicBezTo>
                    <a:pt x="7612" y="0"/>
                    <a:pt x="4820" y="143"/>
                    <a:pt x="1393" y="1093"/>
                  </a:cubicBezTo>
                  <a:cubicBezTo>
                    <a:pt x="1321" y="1114"/>
                    <a:pt x="1250" y="1164"/>
                    <a:pt x="1207" y="1228"/>
                  </a:cubicBezTo>
                  <a:cubicBezTo>
                    <a:pt x="1171" y="1286"/>
                    <a:pt x="386" y="2421"/>
                    <a:pt x="36" y="4063"/>
                  </a:cubicBezTo>
                  <a:cubicBezTo>
                    <a:pt x="0" y="4213"/>
                    <a:pt x="72" y="4363"/>
                    <a:pt x="214" y="4435"/>
                  </a:cubicBezTo>
                  <a:cubicBezTo>
                    <a:pt x="336" y="4499"/>
                    <a:pt x="3278" y="5927"/>
                    <a:pt x="10069" y="5927"/>
                  </a:cubicBezTo>
                  <a:cubicBezTo>
                    <a:pt x="16860" y="5927"/>
                    <a:pt x="19795" y="4499"/>
                    <a:pt x="19923" y="4435"/>
                  </a:cubicBezTo>
                  <a:cubicBezTo>
                    <a:pt x="20059" y="4363"/>
                    <a:pt x="20137" y="4213"/>
                    <a:pt x="20102" y="4063"/>
                  </a:cubicBezTo>
                  <a:cubicBezTo>
                    <a:pt x="19752" y="2414"/>
                    <a:pt x="18966" y="1271"/>
                    <a:pt x="18931" y="1228"/>
                  </a:cubicBezTo>
                  <a:cubicBezTo>
                    <a:pt x="18888" y="1164"/>
                    <a:pt x="18824" y="1114"/>
                    <a:pt x="18745" y="1093"/>
                  </a:cubicBezTo>
                  <a:cubicBezTo>
                    <a:pt x="15317" y="143"/>
                    <a:pt x="12525" y="0"/>
                    <a:pt x="11169" y="0"/>
                  </a:cubicBezTo>
                  <a:cubicBezTo>
                    <a:pt x="10562" y="0"/>
                    <a:pt x="10183" y="22"/>
                    <a:pt x="10069" y="36"/>
                  </a:cubicBezTo>
                  <a:cubicBezTo>
                    <a:pt x="9947" y="22"/>
                    <a:pt x="9569" y="0"/>
                    <a:pt x="896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7" name="Google Shape;22557;p42"/>
            <p:cNvSpPr/>
            <p:nvPr/>
          </p:nvSpPr>
          <p:spPr>
            <a:xfrm>
              <a:off x="3166902" y="3136114"/>
              <a:ext cx="644636" cy="184258"/>
            </a:xfrm>
            <a:custGeom>
              <a:rect b="b" l="l" r="r" t="t"/>
              <a:pathLst>
                <a:path extrusionOk="0" fill="none" h="5542" w="19389">
                  <a:moveTo>
                    <a:pt x="18267" y="1385"/>
                  </a:moveTo>
                  <a:cubicBezTo>
                    <a:pt x="13283" y="0"/>
                    <a:pt x="9691" y="343"/>
                    <a:pt x="9691" y="343"/>
                  </a:cubicBezTo>
                  <a:cubicBezTo>
                    <a:pt x="9691" y="343"/>
                    <a:pt x="6092" y="0"/>
                    <a:pt x="1115" y="1385"/>
                  </a:cubicBezTo>
                  <a:cubicBezTo>
                    <a:pt x="1115" y="1385"/>
                    <a:pt x="336" y="2499"/>
                    <a:pt x="1" y="4092"/>
                  </a:cubicBezTo>
                  <a:cubicBezTo>
                    <a:pt x="1" y="4092"/>
                    <a:pt x="2907" y="5541"/>
                    <a:pt x="9691" y="5541"/>
                  </a:cubicBezTo>
                  <a:cubicBezTo>
                    <a:pt x="16482" y="5541"/>
                    <a:pt x="19388" y="4092"/>
                    <a:pt x="19388" y="4092"/>
                  </a:cubicBezTo>
                  <a:cubicBezTo>
                    <a:pt x="19045" y="2499"/>
                    <a:pt x="18267" y="1385"/>
                    <a:pt x="18267" y="1385"/>
                  </a:cubicBezTo>
                  <a:close/>
                </a:path>
              </a:pathLst>
            </a:custGeom>
            <a:solidFill>
              <a:schemeClr val="accent2"/>
            </a:solidFill>
            <a:ln cap="rnd" cmpd="sng" w="9525">
              <a:solidFill>
                <a:srgbClr val="FDD08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8" name="Google Shape;22558;p42"/>
            <p:cNvSpPr/>
            <p:nvPr/>
          </p:nvSpPr>
          <p:spPr>
            <a:xfrm>
              <a:off x="3027068" y="2879086"/>
              <a:ext cx="188779" cy="272995"/>
            </a:xfrm>
            <a:custGeom>
              <a:rect b="b" l="l" r="r" t="t"/>
              <a:pathLst>
                <a:path extrusionOk="0" h="8211" w="5678">
                  <a:moveTo>
                    <a:pt x="4082" y="1"/>
                  </a:moveTo>
                  <a:cubicBezTo>
                    <a:pt x="3465" y="1"/>
                    <a:pt x="3107" y="1590"/>
                    <a:pt x="3107" y="1590"/>
                  </a:cubicBezTo>
                  <a:cubicBezTo>
                    <a:pt x="3107" y="1590"/>
                    <a:pt x="508" y="5682"/>
                    <a:pt x="265" y="6410"/>
                  </a:cubicBezTo>
                  <a:cubicBezTo>
                    <a:pt x="1" y="7153"/>
                    <a:pt x="143" y="7945"/>
                    <a:pt x="1043" y="8145"/>
                  </a:cubicBezTo>
                  <a:cubicBezTo>
                    <a:pt x="1253" y="8191"/>
                    <a:pt x="1441" y="8211"/>
                    <a:pt x="1607" y="8211"/>
                  </a:cubicBezTo>
                  <a:cubicBezTo>
                    <a:pt x="2777" y="8211"/>
                    <a:pt x="2936" y="7231"/>
                    <a:pt x="2936" y="7231"/>
                  </a:cubicBezTo>
                  <a:lnTo>
                    <a:pt x="5192" y="1590"/>
                  </a:lnTo>
                  <a:cubicBezTo>
                    <a:pt x="5192" y="1590"/>
                    <a:pt x="5678" y="369"/>
                    <a:pt x="4171" y="12"/>
                  </a:cubicBezTo>
                  <a:cubicBezTo>
                    <a:pt x="4141" y="4"/>
                    <a:pt x="4111" y="1"/>
                    <a:pt x="408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9" name="Google Shape;22559;p42"/>
            <p:cNvSpPr/>
            <p:nvPr/>
          </p:nvSpPr>
          <p:spPr>
            <a:xfrm>
              <a:off x="3031822" y="2879685"/>
              <a:ext cx="167900" cy="245333"/>
            </a:xfrm>
            <a:custGeom>
              <a:rect b="b" l="l" r="r" t="t"/>
              <a:pathLst>
                <a:path extrusionOk="0" h="7379" w="5050">
                  <a:moveTo>
                    <a:pt x="4028" y="1"/>
                  </a:moveTo>
                  <a:cubicBezTo>
                    <a:pt x="3335" y="1"/>
                    <a:pt x="2964" y="758"/>
                    <a:pt x="2964" y="758"/>
                  </a:cubicBezTo>
                  <a:cubicBezTo>
                    <a:pt x="2964" y="758"/>
                    <a:pt x="515" y="5035"/>
                    <a:pt x="279" y="5778"/>
                  </a:cubicBezTo>
                  <a:cubicBezTo>
                    <a:pt x="8" y="6521"/>
                    <a:pt x="0" y="7113"/>
                    <a:pt x="900" y="7313"/>
                  </a:cubicBezTo>
                  <a:cubicBezTo>
                    <a:pt x="1110" y="7359"/>
                    <a:pt x="1298" y="7378"/>
                    <a:pt x="1464" y="7378"/>
                  </a:cubicBezTo>
                  <a:cubicBezTo>
                    <a:pt x="2634" y="7378"/>
                    <a:pt x="2793" y="6399"/>
                    <a:pt x="2793" y="6399"/>
                  </a:cubicBezTo>
                  <a:lnTo>
                    <a:pt x="5049" y="758"/>
                  </a:lnTo>
                  <a:cubicBezTo>
                    <a:pt x="5049" y="758"/>
                    <a:pt x="4706" y="1"/>
                    <a:pt x="4028"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0" name="Google Shape;22560;p42"/>
            <p:cNvSpPr/>
            <p:nvPr/>
          </p:nvSpPr>
          <p:spPr>
            <a:xfrm>
              <a:off x="3035379" y="2894878"/>
              <a:ext cx="157693" cy="220132"/>
            </a:xfrm>
            <a:custGeom>
              <a:rect b="b" l="l" r="r" t="t"/>
              <a:pathLst>
                <a:path extrusionOk="0" fill="none" h="6621" w="4743">
                  <a:moveTo>
                    <a:pt x="1" y="5942"/>
                  </a:moveTo>
                  <a:cubicBezTo>
                    <a:pt x="1" y="5942"/>
                    <a:pt x="229" y="6621"/>
                    <a:pt x="1086" y="6528"/>
                  </a:cubicBezTo>
                  <a:cubicBezTo>
                    <a:pt x="1957" y="6428"/>
                    <a:pt x="2314" y="5942"/>
                    <a:pt x="2314" y="5942"/>
                  </a:cubicBezTo>
                  <a:lnTo>
                    <a:pt x="4742" y="1"/>
                  </a:lnTo>
                </a:path>
              </a:pathLst>
            </a:custGeom>
            <a:solidFill>
              <a:schemeClr val="accent2"/>
            </a:solidFill>
            <a:ln cap="rnd" cmpd="sng" w="9525">
              <a:solidFill>
                <a:srgbClr val="FDD08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561" name="Google Shape;22561;p42"/>
          <p:cNvSpPr/>
          <p:nvPr/>
        </p:nvSpPr>
        <p:spPr>
          <a:xfrm>
            <a:off x="4037763" y="2255877"/>
            <a:ext cx="50" cy="50"/>
          </a:xfrm>
          <a:custGeom>
            <a:rect b="b" l="l" r="r" t="t"/>
            <a:pathLst>
              <a:path extrusionOk="0" h="1" w="1">
                <a:moveTo>
                  <a:pt x="1" y="1"/>
                </a:moveTo>
                <a:lnTo>
                  <a:pt x="1" y="1"/>
                </a:lnTo>
                <a:close/>
              </a:path>
            </a:pathLst>
          </a:custGeom>
          <a:solidFill>
            <a:srgbClr val="E9E5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562" name="Google Shape;22562;p42"/>
          <p:cNvGrpSpPr/>
          <p:nvPr/>
        </p:nvGrpSpPr>
        <p:grpSpPr>
          <a:xfrm>
            <a:off x="3731011" y="1765830"/>
            <a:ext cx="1268052" cy="1160602"/>
            <a:chOff x="2330473" y="2186180"/>
            <a:chExt cx="1268052" cy="1160602"/>
          </a:xfrm>
        </p:grpSpPr>
        <p:sp>
          <p:nvSpPr>
            <p:cNvPr id="22563" name="Google Shape;22563;p42"/>
            <p:cNvSpPr/>
            <p:nvPr/>
          </p:nvSpPr>
          <p:spPr>
            <a:xfrm>
              <a:off x="2762326" y="2319387"/>
              <a:ext cx="351207" cy="279766"/>
            </a:xfrm>
            <a:custGeom>
              <a:rect b="b" l="l" r="r" t="t"/>
              <a:pathLst>
                <a:path extrusionOk="0" h="5643" w="7084">
                  <a:moveTo>
                    <a:pt x="6520" y="1"/>
                  </a:moveTo>
                  <a:lnTo>
                    <a:pt x="0" y="758"/>
                  </a:lnTo>
                  <a:lnTo>
                    <a:pt x="564" y="5642"/>
                  </a:lnTo>
                  <a:lnTo>
                    <a:pt x="7084" y="4885"/>
                  </a:lnTo>
                  <a:lnTo>
                    <a:pt x="6520"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4" name="Google Shape;22564;p42"/>
            <p:cNvSpPr/>
            <p:nvPr/>
          </p:nvSpPr>
          <p:spPr>
            <a:xfrm>
              <a:off x="2516282" y="2228765"/>
              <a:ext cx="358644" cy="326815"/>
            </a:xfrm>
            <a:custGeom>
              <a:rect b="b" l="l" r="r" t="t"/>
              <a:pathLst>
                <a:path extrusionOk="0" h="6592" w="7234">
                  <a:moveTo>
                    <a:pt x="3614" y="1"/>
                  </a:moveTo>
                  <a:cubicBezTo>
                    <a:pt x="2771" y="1"/>
                    <a:pt x="1928" y="322"/>
                    <a:pt x="1285" y="965"/>
                  </a:cubicBezTo>
                  <a:cubicBezTo>
                    <a:pt x="0" y="2250"/>
                    <a:pt x="0" y="4335"/>
                    <a:pt x="1285" y="5628"/>
                  </a:cubicBezTo>
                  <a:cubicBezTo>
                    <a:pt x="1928" y="6270"/>
                    <a:pt x="2771" y="6592"/>
                    <a:pt x="3614" y="6592"/>
                  </a:cubicBezTo>
                  <a:cubicBezTo>
                    <a:pt x="4458" y="6592"/>
                    <a:pt x="5302" y="6270"/>
                    <a:pt x="5948" y="5628"/>
                  </a:cubicBezTo>
                  <a:cubicBezTo>
                    <a:pt x="7234" y="4335"/>
                    <a:pt x="7234" y="2250"/>
                    <a:pt x="5948" y="965"/>
                  </a:cubicBezTo>
                  <a:cubicBezTo>
                    <a:pt x="5302" y="322"/>
                    <a:pt x="4458" y="1"/>
                    <a:pt x="3614"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5" name="Google Shape;22565;p42"/>
            <p:cNvSpPr/>
            <p:nvPr/>
          </p:nvSpPr>
          <p:spPr>
            <a:xfrm>
              <a:off x="2871690" y="2186180"/>
              <a:ext cx="372823" cy="326815"/>
            </a:xfrm>
            <a:custGeom>
              <a:rect b="b" l="l" r="r" t="t"/>
              <a:pathLst>
                <a:path extrusionOk="0" h="6592" w="7520">
                  <a:moveTo>
                    <a:pt x="3760" y="1"/>
                  </a:moveTo>
                  <a:cubicBezTo>
                    <a:pt x="2563" y="1"/>
                    <a:pt x="1411" y="657"/>
                    <a:pt x="829" y="1795"/>
                  </a:cubicBezTo>
                  <a:cubicBezTo>
                    <a:pt x="1" y="3409"/>
                    <a:pt x="643" y="5394"/>
                    <a:pt x="2257" y="6230"/>
                  </a:cubicBezTo>
                  <a:cubicBezTo>
                    <a:pt x="2738" y="6475"/>
                    <a:pt x="3250" y="6592"/>
                    <a:pt x="3755" y="6592"/>
                  </a:cubicBezTo>
                  <a:cubicBezTo>
                    <a:pt x="4954" y="6592"/>
                    <a:pt x="6109" y="5937"/>
                    <a:pt x="6692" y="4802"/>
                  </a:cubicBezTo>
                  <a:cubicBezTo>
                    <a:pt x="7520" y="3181"/>
                    <a:pt x="6884" y="1195"/>
                    <a:pt x="5263" y="367"/>
                  </a:cubicBezTo>
                  <a:cubicBezTo>
                    <a:pt x="4781" y="118"/>
                    <a:pt x="4266" y="1"/>
                    <a:pt x="3760"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6" name="Google Shape;22566;p42"/>
            <p:cNvSpPr/>
            <p:nvPr/>
          </p:nvSpPr>
          <p:spPr>
            <a:xfrm>
              <a:off x="2993100" y="2285082"/>
              <a:ext cx="131083" cy="130339"/>
            </a:xfrm>
            <a:custGeom>
              <a:rect b="b" l="l" r="r" t="t"/>
              <a:pathLst>
                <a:path extrusionOk="0" h="2629" w="2644">
                  <a:moveTo>
                    <a:pt x="1323" y="0"/>
                  </a:moveTo>
                  <a:cubicBezTo>
                    <a:pt x="601" y="0"/>
                    <a:pt x="15" y="576"/>
                    <a:pt x="8" y="1300"/>
                  </a:cubicBezTo>
                  <a:cubicBezTo>
                    <a:pt x="1" y="2021"/>
                    <a:pt x="579" y="2621"/>
                    <a:pt x="1301" y="2628"/>
                  </a:cubicBezTo>
                  <a:cubicBezTo>
                    <a:pt x="1305" y="2628"/>
                    <a:pt x="1309" y="2628"/>
                    <a:pt x="1314" y="2628"/>
                  </a:cubicBezTo>
                  <a:cubicBezTo>
                    <a:pt x="2036" y="2628"/>
                    <a:pt x="2622" y="2052"/>
                    <a:pt x="2629" y="1328"/>
                  </a:cubicBezTo>
                  <a:cubicBezTo>
                    <a:pt x="2643" y="607"/>
                    <a:pt x="2057" y="14"/>
                    <a:pt x="1336" y="0"/>
                  </a:cubicBezTo>
                  <a:cubicBezTo>
                    <a:pt x="1332" y="0"/>
                    <a:pt x="1327" y="0"/>
                    <a:pt x="132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7" name="Google Shape;22567;p42"/>
            <p:cNvSpPr/>
            <p:nvPr/>
          </p:nvSpPr>
          <p:spPr>
            <a:xfrm>
              <a:off x="3026762" y="2320230"/>
              <a:ext cx="63757" cy="59741"/>
            </a:xfrm>
            <a:custGeom>
              <a:rect b="b" l="l" r="r" t="t"/>
              <a:pathLst>
                <a:path extrusionOk="0" h="1205" w="1286">
                  <a:moveTo>
                    <a:pt x="649" y="0"/>
                  </a:moveTo>
                  <a:cubicBezTo>
                    <a:pt x="623" y="0"/>
                    <a:pt x="597" y="2"/>
                    <a:pt x="572" y="5"/>
                  </a:cubicBezTo>
                  <a:cubicBezTo>
                    <a:pt x="243" y="41"/>
                    <a:pt x="0" y="348"/>
                    <a:pt x="43" y="676"/>
                  </a:cubicBezTo>
                  <a:cubicBezTo>
                    <a:pt x="76" y="976"/>
                    <a:pt x="334" y="1204"/>
                    <a:pt x="628" y="1204"/>
                  </a:cubicBezTo>
                  <a:cubicBezTo>
                    <a:pt x="657" y="1204"/>
                    <a:pt x="685" y="1202"/>
                    <a:pt x="714" y="1198"/>
                  </a:cubicBezTo>
                  <a:cubicBezTo>
                    <a:pt x="1043" y="1162"/>
                    <a:pt x="1286" y="862"/>
                    <a:pt x="1243" y="534"/>
                  </a:cubicBezTo>
                  <a:cubicBezTo>
                    <a:pt x="1210" y="225"/>
                    <a:pt x="947" y="0"/>
                    <a:pt x="64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8" name="Google Shape;22568;p42"/>
            <p:cNvSpPr/>
            <p:nvPr/>
          </p:nvSpPr>
          <p:spPr>
            <a:xfrm>
              <a:off x="2902129" y="2202341"/>
              <a:ext cx="312685" cy="296126"/>
            </a:xfrm>
            <a:custGeom>
              <a:rect b="b" l="l" r="r" t="t"/>
              <a:pathLst>
                <a:path extrusionOk="0" h="5973" w="6307">
                  <a:moveTo>
                    <a:pt x="3147" y="232"/>
                  </a:moveTo>
                  <a:cubicBezTo>
                    <a:pt x="4534" y="232"/>
                    <a:pt x="5718" y="1264"/>
                    <a:pt x="5885" y="2662"/>
                  </a:cubicBezTo>
                  <a:cubicBezTo>
                    <a:pt x="6056" y="4168"/>
                    <a:pt x="4978" y="5525"/>
                    <a:pt x="3478" y="5704"/>
                  </a:cubicBezTo>
                  <a:cubicBezTo>
                    <a:pt x="3373" y="5716"/>
                    <a:pt x="3267" y="5722"/>
                    <a:pt x="3164" y="5722"/>
                  </a:cubicBezTo>
                  <a:cubicBezTo>
                    <a:pt x="1787" y="5722"/>
                    <a:pt x="602" y="4692"/>
                    <a:pt x="436" y="3297"/>
                  </a:cubicBezTo>
                  <a:cubicBezTo>
                    <a:pt x="258" y="1798"/>
                    <a:pt x="1336" y="427"/>
                    <a:pt x="2843" y="248"/>
                  </a:cubicBezTo>
                  <a:cubicBezTo>
                    <a:pt x="2945" y="237"/>
                    <a:pt x="3047" y="232"/>
                    <a:pt x="3147" y="232"/>
                  </a:cubicBezTo>
                  <a:close/>
                  <a:moveTo>
                    <a:pt x="3148" y="0"/>
                  </a:moveTo>
                  <a:cubicBezTo>
                    <a:pt x="3035" y="0"/>
                    <a:pt x="2922" y="7"/>
                    <a:pt x="2807" y="20"/>
                  </a:cubicBezTo>
                  <a:cubicBezTo>
                    <a:pt x="1179" y="205"/>
                    <a:pt x="1" y="1691"/>
                    <a:pt x="186" y="3333"/>
                  </a:cubicBezTo>
                  <a:cubicBezTo>
                    <a:pt x="359" y="4848"/>
                    <a:pt x="1663" y="5973"/>
                    <a:pt x="3160" y="5973"/>
                  </a:cubicBezTo>
                  <a:cubicBezTo>
                    <a:pt x="3273" y="5973"/>
                    <a:pt x="3386" y="5967"/>
                    <a:pt x="3500" y="5954"/>
                  </a:cubicBezTo>
                  <a:cubicBezTo>
                    <a:pt x="5128" y="5768"/>
                    <a:pt x="6306" y="4276"/>
                    <a:pt x="6120" y="2640"/>
                  </a:cubicBezTo>
                  <a:cubicBezTo>
                    <a:pt x="5948" y="1126"/>
                    <a:pt x="4650" y="0"/>
                    <a:pt x="314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9" name="Google Shape;22569;p42"/>
            <p:cNvSpPr/>
            <p:nvPr/>
          </p:nvSpPr>
          <p:spPr>
            <a:xfrm>
              <a:off x="2626737" y="2327022"/>
              <a:ext cx="137726" cy="130339"/>
            </a:xfrm>
            <a:custGeom>
              <a:rect b="b" l="l" r="r" t="t"/>
              <a:pathLst>
                <a:path extrusionOk="0" h="2629" w="2778">
                  <a:moveTo>
                    <a:pt x="1402" y="0"/>
                  </a:moveTo>
                  <a:cubicBezTo>
                    <a:pt x="1347" y="0"/>
                    <a:pt x="1291" y="4"/>
                    <a:pt x="1235" y="11"/>
                  </a:cubicBezTo>
                  <a:cubicBezTo>
                    <a:pt x="521" y="90"/>
                    <a:pt x="0" y="747"/>
                    <a:pt x="79" y="1468"/>
                  </a:cubicBezTo>
                  <a:cubicBezTo>
                    <a:pt x="158" y="2133"/>
                    <a:pt x="717" y="2628"/>
                    <a:pt x="1369" y="2628"/>
                  </a:cubicBezTo>
                  <a:cubicBezTo>
                    <a:pt x="1424" y="2628"/>
                    <a:pt x="1479" y="2625"/>
                    <a:pt x="1535" y="2617"/>
                  </a:cubicBezTo>
                  <a:cubicBezTo>
                    <a:pt x="2257" y="2539"/>
                    <a:pt x="2778" y="1889"/>
                    <a:pt x="2685" y="1161"/>
                  </a:cubicBezTo>
                  <a:cubicBezTo>
                    <a:pt x="2613" y="495"/>
                    <a:pt x="2054" y="0"/>
                    <a:pt x="1402"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0" name="Google Shape;22570;p42"/>
            <p:cNvSpPr/>
            <p:nvPr/>
          </p:nvSpPr>
          <p:spPr>
            <a:xfrm>
              <a:off x="2666695" y="2364501"/>
              <a:ext cx="57758" cy="54981"/>
            </a:xfrm>
            <a:custGeom>
              <a:rect b="b" l="l" r="r" t="t"/>
              <a:pathLst>
                <a:path extrusionOk="0" h="1109" w="1165">
                  <a:moveTo>
                    <a:pt x="582" y="1"/>
                  </a:moveTo>
                  <a:cubicBezTo>
                    <a:pt x="560" y="1"/>
                    <a:pt x="538" y="2"/>
                    <a:pt x="515" y="5"/>
                  </a:cubicBezTo>
                  <a:cubicBezTo>
                    <a:pt x="222" y="48"/>
                    <a:pt x="1" y="319"/>
                    <a:pt x="37" y="619"/>
                  </a:cubicBezTo>
                  <a:cubicBezTo>
                    <a:pt x="70" y="904"/>
                    <a:pt x="305" y="1108"/>
                    <a:pt x="584" y="1108"/>
                  </a:cubicBezTo>
                  <a:cubicBezTo>
                    <a:pt x="606" y="1108"/>
                    <a:pt x="628" y="1107"/>
                    <a:pt x="651" y="1105"/>
                  </a:cubicBezTo>
                  <a:cubicBezTo>
                    <a:pt x="951" y="1069"/>
                    <a:pt x="1165" y="790"/>
                    <a:pt x="1129" y="483"/>
                  </a:cubicBezTo>
                  <a:cubicBezTo>
                    <a:pt x="1096" y="205"/>
                    <a:pt x="861" y="1"/>
                    <a:pt x="582"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1" name="Google Shape;22571;p42"/>
            <p:cNvSpPr/>
            <p:nvPr/>
          </p:nvSpPr>
          <p:spPr>
            <a:xfrm>
              <a:off x="2578202" y="2276208"/>
              <a:ext cx="237278" cy="234254"/>
            </a:xfrm>
            <a:custGeom>
              <a:rect b="b" l="l" r="r" t="t"/>
              <a:pathLst>
                <a:path extrusionOk="0" h="4725" w="4786">
                  <a:moveTo>
                    <a:pt x="2843" y="1"/>
                  </a:moveTo>
                  <a:lnTo>
                    <a:pt x="2750" y="493"/>
                  </a:lnTo>
                  <a:cubicBezTo>
                    <a:pt x="3128" y="572"/>
                    <a:pt x="3486" y="779"/>
                    <a:pt x="3757" y="1065"/>
                  </a:cubicBezTo>
                  <a:lnTo>
                    <a:pt x="4121" y="722"/>
                  </a:lnTo>
                  <a:cubicBezTo>
                    <a:pt x="3793" y="358"/>
                    <a:pt x="3336" y="101"/>
                    <a:pt x="2843" y="1"/>
                  </a:cubicBezTo>
                  <a:close/>
                  <a:moveTo>
                    <a:pt x="1379" y="172"/>
                  </a:moveTo>
                  <a:cubicBezTo>
                    <a:pt x="929" y="379"/>
                    <a:pt x="543" y="722"/>
                    <a:pt x="294" y="1165"/>
                  </a:cubicBezTo>
                  <a:lnTo>
                    <a:pt x="729" y="1415"/>
                  </a:lnTo>
                  <a:cubicBezTo>
                    <a:pt x="929" y="1065"/>
                    <a:pt x="1229" y="786"/>
                    <a:pt x="1586" y="629"/>
                  </a:cubicBezTo>
                  <a:lnTo>
                    <a:pt x="1379" y="172"/>
                  </a:lnTo>
                  <a:close/>
                  <a:moveTo>
                    <a:pt x="4728" y="2071"/>
                  </a:moveTo>
                  <a:lnTo>
                    <a:pt x="4235" y="2129"/>
                  </a:lnTo>
                  <a:cubicBezTo>
                    <a:pt x="4285" y="2528"/>
                    <a:pt x="4200" y="2921"/>
                    <a:pt x="4007" y="3271"/>
                  </a:cubicBezTo>
                  <a:lnTo>
                    <a:pt x="4435" y="3514"/>
                  </a:lnTo>
                  <a:cubicBezTo>
                    <a:pt x="4685" y="3071"/>
                    <a:pt x="4785" y="2571"/>
                    <a:pt x="4728" y="2071"/>
                  </a:cubicBezTo>
                  <a:close/>
                  <a:moveTo>
                    <a:pt x="486" y="2564"/>
                  </a:moveTo>
                  <a:lnTo>
                    <a:pt x="1" y="2614"/>
                  </a:lnTo>
                  <a:cubicBezTo>
                    <a:pt x="58" y="3114"/>
                    <a:pt x="272" y="3578"/>
                    <a:pt x="608" y="3964"/>
                  </a:cubicBezTo>
                  <a:lnTo>
                    <a:pt x="972" y="3628"/>
                  </a:lnTo>
                  <a:cubicBezTo>
                    <a:pt x="701" y="3328"/>
                    <a:pt x="536" y="2964"/>
                    <a:pt x="486" y="2564"/>
                  </a:cubicBezTo>
                  <a:close/>
                  <a:moveTo>
                    <a:pt x="3157" y="4050"/>
                  </a:moveTo>
                  <a:cubicBezTo>
                    <a:pt x="2907" y="4162"/>
                    <a:pt x="2632" y="4225"/>
                    <a:pt x="2363" y="4225"/>
                  </a:cubicBezTo>
                  <a:cubicBezTo>
                    <a:pt x="2240" y="4225"/>
                    <a:pt x="2118" y="4212"/>
                    <a:pt x="2000" y="4185"/>
                  </a:cubicBezTo>
                  <a:lnTo>
                    <a:pt x="1900" y="4678"/>
                  </a:lnTo>
                  <a:cubicBezTo>
                    <a:pt x="2058" y="4706"/>
                    <a:pt x="2218" y="4724"/>
                    <a:pt x="2382" y="4724"/>
                  </a:cubicBezTo>
                  <a:cubicBezTo>
                    <a:pt x="2470" y="4724"/>
                    <a:pt x="2560" y="4719"/>
                    <a:pt x="2650" y="4706"/>
                  </a:cubicBezTo>
                  <a:cubicBezTo>
                    <a:pt x="2900" y="4678"/>
                    <a:pt x="3143" y="4614"/>
                    <a:pt x="3364" y="4507"/>
                  </a:cubicBezTo>
                  <a:lnTo>
                    <a:pt x="3157" y="405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2" name="Google Shape;22572;p42"/>
            <p:cNvSpPr/>
            <p:nvPr/>
          </p:nvSpPr>
          <p:spPr>
            <a:xfrm>
              <a:off x="2536807" y="2241902"/>
              <a:ext cx="317941" cy="300489"/>
            </a:xfrm>
            <a:custGeom>
              <a:rect b="b" l="l" r="r" t="t"/>
              <a:pathLst>
                <a:path extrusionOk="0" h="6061" w="6413">
                  <a:moveTo>
                    <a:pt x="3209" y="137"/>
                  </a:moveTo>
                  <a:cubicBezTo>
                    <a:pt x="4655" y="137"/>
                    <a:pt x="5905" y="1227"/>
                    <a:pt x="6084" y="2699"/>
                  </a:cubicBezTo>
                  <a:cubicBezTo>
                    <a:pt x="6270" y="4292"/>
                    <a:pt x="5127" y="5727"/>
                    <a:pt x="3535" y="5913"/>
                  </a:cubicBezTo>
                  <a:cubicBezTo>
                    <a:pt x="3418" y="5927"/>
                    <a:pt x="3301" y="5934"/>
                    <a:pt x="3186" y="5934"/>
                  </a:cubicBezTo>
                  <a:cubicBezTo>
                    <a:pt x="1744" y="5934"/>
                    <a:pt x="500" y="4845"/>
                    <a:pt x="322" y="3370"/>
                  </a:cubicBezTo>
                  <a:cubicBezTo>
                    <a:pt x="136" y="1785"/>
                    <a:pt x="1279" y="336"/>
                    <a:pt x="2871" y="157"/>
                  </a:cubicBezTo>
                  <a:cubicBezTo>
                    <a:pt x="2984" y="144"/>
                    <a:pt x="3097" y="137"/>
                    <a:pt x="3209" y="137"/>
                  </a:cubicBezTo>
                  <a:close/>
                  <a:moveTo>
                    <a:pt x="3209" y="1"/>
                  </a:moveTo>
                  <a:cubicBezTo>
                    <a:pt x="3093" y="1"/>
                    <a:pt x="2975" y="8"/>
                    <a:pt x="2857" y="21"/>
                  </a:cubicBezTo>
                  <a:cubicBezTo>
                    <a:pt x="1200" y="221"/>
                    <a:pt x="0" y="1721"/>
                    <a:pt x="200" y="3378"/>
                  </a:cubicBezTo>
                  <a:cubicBezTo>
                    <a:pt x="373" y="4926"/>
                    <a:pt x="1690" y="6060"/>
                    <a:pt x="3213" y="6060"/>
                  </a:cubicBezTo>
                  <a:cubicBezTo>
                    <a:pt x="3327" y="6060"/>
                    <a:pt x="3441" y="6054"/>
                    <a:pt x="3556" y="6041"/>
                  </a:cubicBezTo>
                  <a:cubicBezTo>
                    <a:pt x="5213" y="5841"/>
                    <a:pt x="6413" y="4342"/>
                    <a:pt x="6213" y="2685"/>
                  </a:cubicBezTo>
                  <a:cubicBezTo>
                    <a:pt x="6034" y="1140"/>
                    <a:pt x="4728" y="1"/>
                    <a:pt x="3209"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3" name="Google Shape;22573;p42"/>
            <p:cNvSpPr/>
            <p:nvPr/>
          </p:nvSpPr>
          <p:spPr>
            <a:xfrm>
              <a:off x="2746710" y="2554422"/>
              <a:ext cx="472672" cy="418930"/>
            </a:xfrm>
            <a:custGeom>
              <a:rect b="b" l="l" r="r" t="t"/>
              <a:pathLst>
                <a:path extrusionOk="0" h="8450" w="9534">
                  <a:moveTo>
                    <a:pt x="8561" y="1"/>
                  </a:moveTo>
                  <a:cubicBezTo>
                    <a:pt x="8557" y="1"/>
                    <a:pt x="8553" y="1"/>
                    <a:pt x="8548" y="1"/>
                  </a:cubicBezTo>
                  <a:lnTo>
                    <a:pt x="115" y="987"/>
                  </a:lnTo>
                  <a:cubicBezTo>
                    <a:pt x="51" y="994"/>
                    <a:pt x="1" y="1051"/>
                    <a:pt x="8" y="1122"/>
                  </a:cubicBezTo>
                  <a:lnTo>
                    <a:pt x="865" y="8449"/>
                  </a:lnTo>
                  <a:lnTo>
                    <a:pt x="9534" y="7442"/>
                  </a:lnTo>
                  <a:lnTo>
                    <a:pt x="8684" y="108"/>
                  </a:lnTo>
                  <a:cubicBezTo>
                    <a:pt x="8677" y="55"/>
                    <a:pt x="8626" y="1"/>
                    <a:pt x="856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4" name="Google Shape;22574;p42"/>
            <p:cNvSpPr/>
            <p:nvPr/>
          </p:nvSpPr>
          <p:spPr>
            <a:xfrm>
              <a:off x="2618557" y="2628437"/>
              <a:ext cx="606184" cy="197021"/>
            </a:xfrm>
            <a:custGeom>
              <a:rect b="b" l="l" r="r" t="t"/>
              <a:pathLst>
                <a:path extrusionOk="0" h="3974" w="12227">
                  <a:moveTo>
                    <a:pt x="11919" y="1"/>
                  </a:moveTo>
                  <a:lnTo>
                    <a:pt x="165" y="1365"/>
                  </a:lnTo>
                  <a:cubicBezTo>
                    <a:pt x="79" y="1379"/>
                    <a:pt x="1" y="1458"/>
                    <a:pt x="22" y="1558"/>
                  </a:cubicBezTo>
                  <a:lnTo>
                    <a:pt x="294" y="3828"/>
                  </a:lnTo>
                  <a:cubicBezTo>
                    <a:pt x="300" y="3912"/>
                    <a:pt x="365" y="3973"/>
                    <a:pt x="446" y="3973"/>
                  </a:cubicBezTo>
                  <a:cubicBezTo>
                    <a:pt x="455" y="3973"/>
                    <a:pt x="463" y="3972"/>
                    <a:pt x="472" y="3971"/>
                  </a:cubicBezTo>
                  <a:lnTo>
                    <a:pt x="12226" y="2607"/>
                  </a:lnTo>
                  <a:lnTo>
                    <a:pt x="11919"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5" name="Google Shape;22575;p42"/>
            <p:cNvSpPr/>
            <p:nvPr/>
          </p:nvSpPr>
          <p:spPr>
            <a:xfrm>
              <a:off x="2434830" y="2715193"/>
              <a:ext cx="197269" cy="114375"/>
            </a:xfrm>
            <a:custGeom>
              <a:rect b="b" l="l" r="r" t="t"/>
              <a:pathLst>
                <a:path extrusionOk="0" h="2307" w="3979">
                  <a:moveTo>
                    <a:pt x="3757" y="0"/>
                  </a:moveTo>
                  <a:lnTo>
                    <a:pt x="1" y="436"/>
                  </a:lnTo>
                  <a:lnTo>
                    <a:pt x="215" y="2307"/>
                  </a:lnTo>
                  <a:lnTo>
                    <a:pt x="3978" y="1871"/>
                  </a:lnTo>
                  <a:lnTo>
                    <a:pt x="3757"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6" name="Google Shape;22576;p42"/>
            <p:cNvSpPr/>
            <p:nvPr/>
          </p:nvSpPr>
          <p:spPr>
            <a:xfrm>
              <a:off x="2330473" y="2705328"/>
              <a:ext cx="115020" cy="177438"/>
            </a:xfrm>
            <a:custGeom>
              <a:rect b="b" l="l" r="r" t="t"/>
              <a:pathLst>
                <a:path extrusionOk="0" h="3579" w="2320">
                  <a:moveTo>
                    <a:pt x="141" y="0"/>
                  </a:moveTo>
                  <a:cubicBezTo>
                    <a:pt x="61" y="0"/>
                    <a:pt x="0" y="63"/>
                    <a:pt x="6" y="142"/>
                  </a:cubicBezTo>
                  <a:lnTo>
                    <a:pt x="392" y="3448"/>
                  </a:lnTo>
                  <a:cubicBezTo>
                    <a:pt x="397" y="3527"/>
                    <a:pt x="456" y="3578"/>
                    <a:pt x="520" y="3578"/>
                  </a:cubicBezTo>
                  <a:cubicBezTo>
                    <a:pt x="544" y="3578"/>
                    <a:pt x="569" y="3571"/>
                    <a:pt x="592" y="3556"/>
                  </a:cubicBezTo>
                  <a:lnTo>
                    <a:pt x="2320" y="2506"/>
                  </a:lnTo>
                  <a:lnTo>
                    <a:pt x="2106" y="628"/>
                  </a:lnTo>
                  <a:lnTo>
                    <a:pt x="185" y="7"/>
                  </a:lnTo>
                  <a:cubicBezTo>
                    <a:pt x="170" y="2"/>
                    <a:pt x="155" y="0"/>
                    <a:pt x="141"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7" name="Google Shape;22577;p42"/>
            <p:cNvSpPr/>
            <p:nvPr/>
          </p:nvSpPr>
          <p:spPr>
            <a:xfrm>
              <a:off x="3205879" y="2587340"/>
              <a:ext cx="81109" cy="204408"/>
            </a:xfrm>
            <a:custGeom>
              <a:rect b="b" l="l" r="r" t="t"/>
              <a:pathLst>
                <a:path extrusionOk="0" h="4123" w="1636">
                  <a:moveTo>
                    <a:pt x="1071" y="1"/>
                  </a:moveTo>
                  <a:cubicBezTo>
                    <a:pt x="1066" y="1"/>
                    <a:pt x="1062" y="1"/>
                    <a:pt x="1057" y="1"/>
                  </a:cubicBezTo>
                  <a:lnTo>
                    <a:pt x="115" y="109"/>
                  </a:lnTo>
                  <a:cubicBezTo>
                    <a:pt x="58" y="116"/>
                    <a:pt x="1" y="173"/>
                    <a:pt x="15" y="244"/>
                  </a:cubicBezTo>
                  <a:lnTo>
                    <a:pt x="450" y="4015"/>
                  </a:lnTo>
                  <a:cubicBezTo>
                    <a:pt x="457" y="4075"/>
                    <a:pt x="508" y="4122"/>
                    <a:pt x="573" y="4122"/>
                  </a:cubicBezTo>
                  <a:cubicBezTo>
                    <a:pt x="577" y="4122"/>
                    <a:pt x="582" y="4122"/>
                    <a:pt x="586" y="4122"/>
                  </a:cubicBezTo>
                  <a:lnTo>
                    <a:pt x="1522" y="4015"/>
                  </a:lnTo>
                  <a:cubicBezTo>
                    <a:pt x="1586" y="4008"/>
                    <a:pt x="1636" y="3943"/>
                    <a:pt x="1629" y="3886"/>
                  </a:cubicBezTo>
                  <a:lnTo>
                    <a:pt x="1186" y="109"/>
                  </a:lnTo>
                  <a:cubicBezTo>
                    <a:pt x="1179" y="48"/>
                    <a:pt x="1135" y="1"/>
                    <a:pt x="107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8" name="Google Shape;22578;p42"/>
            <p:cNvSpPr/>
            <p:nvPr/>
          </p:nvSpPr>
          <p:spPr>
            <a:xfrm>
              <a:off x="3355299" y="2532460"/>
              <a:ext cx="89587" cy="278427"/>
            </a:xfrm>
            <a:custGeom>
              <a:rect b="b" l="l" r="r" t="t"/>
              <a:pathLst>
                <a:path extrusionOk="0" h="5616" w="1807">
                  <a:moveTo>
                    <a:pt x="1098" y="1"/>
                  </a:moveTo>
                  <a:cubicBezTo>
                    <a:pt x="1094" y="1"/>
                    <a:pt x="1090" y="1"/>
                    <a:pt x="1085" y="2"/>
                  </a:cubicBezTo>
                  <a:lnTo>
                    <a:pt x="93" y="116"/>
                  </a:lnTo>
                  <a:cubicBezTo>
                    <a:pt x="43" y="123"/>
                    <a:pt x="0" y="173"/>
                    <a:pt x="7" y="223"/>
                  </a:cubicBezTo>
                  <a:lnTo>
                    <a:pt x="621" y="5529"/>
                  </a:lnTo>
                  <a:cubicBezTo>
                    <a:pt x="628" y="5575"/>
                    <a:pt x="671" y="5615"/>
                    <a:pt x="717" y="5615"/>
                  </a:cubicBezTo>
                  <a:cubicBezTo>
                    <a:pt x="721" y="5615"/>
                    <a:pt x="725" y="5615"/>
                    <a:pt x="728" y="5614"/>
                  </a:cubicBezTo>
                  <a:lnTo>
                    <a:pt x="1721" y="5500"/>
                  </a:lnTo>
                  <a:cubicBezTo>
                    <a:pt x="1771" y="5500"/>
                    <a:pt x="1807" y="5443"/>
                    <a:pt x="1807" y="5393"/>
                  </a:cubicBezTo>
                  <a:lnTo>
                    <a:pt x="1193" y="87"/>
                  </a:lnTo>
                  <a:cubicBezTo>
                    <a:pt x="1186" y="41"/>
                    <a:pt x="1149" y="1"/>
                    <a:pt x="1098"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9" name="Google Shape;22579;p42"/>
            <p:cNvSpPr/>
            <p:nvPr/>
          </p:nvSpPr>
          <p:spPr>
            <a:xfrm>
              <a:off x="3268195" y="2610739"/>
              <a:ext cx="110508" cy="140255"/>
            </a:xfrm>
            <a:custGeom>
              <a:rect b="b" l="l" r="r" t="t"/>
              <a:pathLst>
                <a:path extrusionOk="0" h="2829" w="2229">
                  <a:moveTo>
                    <a:pt x="1928" y="1"/>
                  </a:moveTo>
                  <a:lnTo>
                    <a:pt x="0" y="222"/>
                  </a:lnTo>
                  <a:lnTo>
                    <a:pt x="307" y="2829"/>
                  </a:lnTo>
                  <a:lnTo>
                    <a:pt x="2228" y="2607"/>
                  </a:lnTo>
                  <a:lnTo>
                    <a:pt x="1928"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0" name="Google Shape;22580;p42"/>
            <p:cNvSpPr/>
            <p:nvPr/>
          </p:nvSpPr>
          <p:spPr>
            <a:xfrm>
              <a:off x="3415435" y="2528544"/>
              <a:ext cx="183090" cy="262810"/>
            </a:xfrm>
            <a:custGeom>
              <a:rect b="b" l="l" r="r" t="t"/>
              <a:pathLst>
                <a:path extrusionOk="0" h="5301" w="3693">
                  <a:moveTo>
                    <a:pt x="2941" y="1"/>
                  </a:moveTo>
                  <a:cubicBezTo>
                    <a:pt x="2932" y="1"/>
                    <a:pt x="2923" y="1"/>
                    <a:pt x="2914" y="2"/>
                  </a:cubicBezTo>
                  <a:lnTo>
                    <a:pt x="1" y="338"/>
                  </a:lnTo>
                  <a:lnTo>
                    <a:pt x="579" y="5301"/>
                  </a:lnTo>
                  <a:lnTo>
                    <a:pt x="3500" y="4965"/>
                  </a:lnTo>
                  <a:cubicBezTo>
                    <a:pt x="3614" y="4951"/>
                    <a:pt x="3693" y="4844"/>
                    <a:pt x="3664" y="4729"/>
                  </a:cubicBezTo>
                  <a:lnTo>
                    <a:pt x="3143" y="181"/>
                  </a:lnTo>
                  <a:cubicBezTo>
                    <a:pt x="3130" y="81"/>
                    <a:pt x="3049" y="1"/>
                    <a:pt x="294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1" name="Google Shape;22581;p42"/>
            <p:cNvSpPr/>
            <p:nvPr/>
          </p:nvSpPr>
          <p:spPr>
            <a:xfrm>
              <a:off x="3480974" y="2523140"/>
              <a:ext cx="51362" cy="272825"/>
            </a:xfrm>
            <a:custGeom>
              <a:rect b="b" l="l" r="r" t="t"/>
              <a:pathLst>
                <a:path extrusionOk="0" h="5503" w="1036">
                  <a:moveTo>
                    <a:pt x="230" y="0"/>
                  </a:moveTo>
                  <a:cubicBezTo>
                    <a:pt x="218" y="0"/>
                    <a:pt x="205" y="2"/>
                    <a:pt x="193" y="4"/>
                  </a:cubicBezTo>
                  <a:cubicBezTo>
                    <a:pt x="79" y="11"/>
                    <a:pt x="0" y="118"/>
                    <a:pt x="14" y="232"/>
                  </a:cubicBezTo>
                  <a:lnTo>
                    <a:pt x="607" y="5324"/>
                  </a:lnTo>
                  <a:cubicBezTo>
                    <a:pt x="614" y="5427"/>
                    <a:pt x="712" y="5503"/>
                    <a:pt x="821" y="5503"/>
                  </a:cubicBezTo>
                  <a:cubicBezTo>
                    <a:pt x="826" y="5503"/>
                    <a:pt x="831" y="5503"/>
                    <a:pt x="836" y="5502"/>
                  </a:cubicBezTo>
                  <a:cubicBezTo>
                    <a:pt x="950" y="5488"/>
                    <a:pt x="1035" y="5381"/>
                    <a:pt x="1014" y="5267"/>
                  </a:cubicBezTo>
                  <a:lnTo>
                    <a:pt x="429" y="182"/>
                  </a:lnTo>
                  <a:cubicBezTo>
                    <a:pt x="416" y="75"/>
                    <a:pt x="330" y="0"/>
                    <a:pt x="230"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2" name="Google Shape;22582;p42"/>
            <p:cNvSpPr/>
            <p:nvPr/>
          </p:nvSpPr>
          <p:spPr>
            <a:xfrm>
              <a:off x="2677006" y="2897480"/>
              <a:ext cx="771079" cy="129348"/>
            </a:xfrm>
            <a:custGeom>
              <a:rect b="b" l="l" r="r" t="t"/>
              <a:pathLst>
                <a:path extrusionOk="0" h="2609" w="15553">
                  <a:moveTo>
                    <a:pt x="15367" y="0"/>
                  </a:moveTo>
                  <a:cubicBezTo>
                    <a:pt x="15362" y="0"/>
                    <a:pt x="15358" y="0"/>
                    <a:pt x="15353" y="1"/>
                  </a:cubicBezTo>
                  <a:lnTo>
                    <a:pt x="100" y="1765"/>
                  </a:lnTo>
                  <a:cubicBezTo>
                    <a:pt x="50" y="1779"/>
                    <a:pt x="0" y="1822"/>
                    <a:pt x="14" y="1886"/>
                  </a:cubicBezTo>
                  <a:lnTo>
                    <a:pt x="86" y="2514"/>
                  </a:lnTo>
                  <a:cubicBezTo>
                    <a:pt x="99" y="2567"/>
                    <a:pt x="143" y="2608"/>
                    <a:pt x="189" y="2608"/>
                  </a:cubicBezTo>
                  <a:cubicBezTo>
                    <a:pt x="193" y="2608"/>
                    <a:pt x="196" y="2608"/>
                    <a:pt x="200" y="2607"/>
                  </a:cubicBezTo>
                  <a:lnTo>
                    <a:pt x="15453" y="836"/>
                  </a:lnTo>
                  <a:cubicBezTo>
                    <a:pt x="15510" y="829"/>
                    <a:pt x="15553" y="786"/>
                    <a:pt x="15546" y="722"/>
                  </a:cubicBezTo>
                  <a:lnTo>
                    <a:pt x="15474" y="87"/>
                  </a:lnTo>
                  <a:cubicBezTo>
                    <a:pt x="15468" y="40"/>
                    <a:pt x="15424" y="0"/>
                    <a:pt x="1536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3" name="Google Shape;22583;p42"/>
            <p:cNvSpPr/>
            <p:nvPr/>
          </p:nvSpPr>
          <p:spPr>
            <a:xfrm>
              <a:off x="2844076" y="3021070"/>
              <a:ext cx="365386" cy="288194"/>
            </a:xfrm>
            <a:custGeom>
              <a:rect b="b" l="l" r="r" t="t"/>
              <a:pathLst>
                <a:path extrusionOk="0" h="5813" w="7370">
                  <a:moveTo>
                    <a:pt x="6792" y="0"/>
                  </a:moveTo>
                  <a:lnTo>
                    <a:pt x="1" y="786"/>
                  </a:lnTo>
                  <a:lnTo>
                    <a:pt x="579" y="5813"/>
                  </a:lnTo>
                  <a:lnTo>
                    <a:pt x="7370" y="5027"/>
                  </a:lnTo>
                  <a:lnTo>
                    <a:pt x="6792"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4" name="Google Shape;22584;p42"/>
            <p:cNvSpPr/>
            <p:nvPr/>
          </p:nvSpPr>
          <p:spPr>
            <a:xfrm>
              <a:off x="2791328" y="2958755"/>
              <a:ext cx="488636" cy="106294"/>
            </a:xfrm>
            <a:custGeom>
              <a:rect b="b" l="l" r="r" t="t"/>
              <a:pathLst>
                <a:path extrusionOk="0" h="2144" w="9856">
                  <a:moveTo>
                    <a:pt x="9748" y="0"/>
                  </a:moveTo>
                  <a:lnTo>
                    <a:pt x="1" y="1129"/>
                  </a:lnTo>
                  <a:lnTo>
                    <a:pt x="108" y="2007"/>
                  </a:lnTo>
                  <a:cubicBezTo>
                    <a:pt x="114" y="2081"/>
                    <a:pt x="192" y="2143"/>
                    <a:pt x="267" y="2143"/>
                  </a:cubicBezTo>
                  <a:cubicBezTo>
                    <a:pt x="271" y="2143"/>
                    <a:pt x="275" y="2143"/>
                    <a:pt x="279" y="2143"/>
                  </a:cubicBezTo>
                  <a:lnTo>
                    <a:pt x="9712" y="1043"/>
                  </a:lnTo>
                  <a:cubicBezTo>
                    <a:pt x="9791" y="1036"/>
                    <a:pt x="9855" y="950"/>
                    <a:pt x="9848" y="871"/>
                  </a:cubicBezTo>
                  <a:lnTo>
                    <a:pt x="9748"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5" name="Google Shape;22585;p42"/>
            <p:cNvSpPr/>
            <p:nvPr/>
          </p:nvSpPr>
          <p:spPr>
            <a:xfrm>
              <a:off x="2914870" y="3067175"/>
              <a:ext cx="223446" cy="195633"/>
            </a:xfrm>
            <a:custGeom>
              <a:rect b="b" l="l" r="r" t="t"/>
              <a:pathLst>
                <a:path extrusionOk="0" h="3946" w="4507">
                  <a:moveTo>
                    <a:pt x="2253" y="0"/>
                  </a:moveTo>
                  <a:cubicBezTo>
                    <a:pt x="1925" y="0"/>
                    <a:pt x="1593" y="83"/>
                    <a:pt x="1286" y="255"/>
                  </a:cubicBezTo>
                  <a:cubicBezTo>
                    <a:pt x="336" y="784"/>
                    <a:pt x="1" y="1991"/>
                    <a:pt x="536" y="2940"/>
                  </a:cubicBezTo>
                  <a:cubicBezTo>
                    <a:pt x="894" y="3584"/>
                    <a:pt x="1563" y="3945"/>
                    <a:pt x="2253" y="3945"/>
                  </a:cubicBezTo>
                  <a:cubicBezTo>
                    <a:pt x="2581" y="3945"/>
                    <a:pt x="2915" y="3863"/>
                    <a:pt x="3221" y="3690"/>
                  </a:cubicBezTo>
                  <a:cubicBezTo>
                    <a:pt x="4171" y="3155"/>
                    <a:pt x="4507" y="1955"/>
                    <a:pt x="3971" y="1005"/>
                  </a:cubicBezTo>
                  <a:cubicBezTo>
                    <a:pt x="3608" y="362"/>
                    <a:pt x="2941" y="0"/>
                    <a:pt x="2253"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6" name="Google Shape;22586;p42"/>
            <p:cNvSpPr/>
            <p:nvPr/>
          </p:nvSpPr>
          <p:spPr>
            <a:xfrm>
              <a:off x="2989233" y="3129441"/>
              <a:ext cx="75110" cy="71144"/>
            </a:xfrm>
            <a:custGeom>
              <a:rect b="b" l="l" r="r" t="t"/>
              <a:pathLst>
                <a:path extrusionOk="0" h="1435" w="1515">
                  <a:moveTo>
                    <a:pt x="761" y="1"/>
                  </a:moveTo>
                  <a:cubicBezTo>
                    <a:pt x="731" y="1"/>
                    <a:pt x="702" y="2"/>
                    <a:pt x="672" y="6"/>
                  </a:cubicBezTo>
                  <a:cubicBezTo>
                    <a:pt x="279" y="63"/>
                    <a:pt x="0" y="413"/>
                    <a:pt x="43" y="806"/>
                  </a:cubicBezTo>
                  <a:cubicBezTo>
                    <a:pt x="82" y="1165"/>
                    <a:pt x="384" y="1435"/>
                    <a:pt x="736" y="1435"/>
                  </a:cubicBezTo>
                  <a:cubicBezTo>
                    <a:pt x="769" y="1435"/>
                    <a:pt x="802" y="1432"/>
                    <a:pt x="836" y="1427"/>
                  </a:cubicBezTo>
                  <a:cubicBezTo>
                    <a:pt x="1229" y="1384"/>
                    <a:pt x="1514" y="1027"/>
                    <a:pt x="1464" y="635"/>
                  </a:cubicBezTo>
                  <a:cubicBezTo>
                    <a:pt x="1425" y="272"/>
                    <a:pt x="1117" y="1"/>
                    <a:pt x="76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7" name="Google Shape;22587;p42"/>
            <p:cNvSpPr/>
            <p:nvPr/>
          </p:nvSpPr>
          <p:spPr>
            <a:xfrm>
              <a:off x="2943574" y="3082989"/>
              <a:ext cx="166779" cy="165936"/>
            </a:xfrm>
            <a:custGeom>
              <a:rect b="b" l="l" r="r" t="t"/>
              <a:pathLst>
                <a:path extrusionOk="0" h="3347" w="3364">
                  <a:moveTo>
                    <a:pt x="1921" y="1"/>
                  </a:moveTo>
                  <a:lnTo>
                    <a:pt x="1850" y="493"/>
                  </a:lnTo>
                  <a:cubicBezTo>
                    <a:pt x="1957" y="508"/>
                    <a:pt x="2057" y="536"/>
                    <a:pt x="2142" y="579"/>
                  </a:cubicBezTo>
                  <a:lnTo>
                    <a:pt x="2342" y="122"/>
                  </a:lnTo>
                  <a:cubicBezTo>
                    <a:pt x="2207" y="65"/>
                    <a:pt x="2064" y="15"/>
                    <a:pt x="1921" y="1"/>
                  </a:cubicBezTo>
                  <a:close/>
                  <a:moveTo>
                    <a:pt x="1200" y="44"/>
                  </a:moveTo>
                  <a:cubicBezTo>
                    <a:pt x="1057" y="86"/>
                    <a:pt x="921" y="144"/>
                    <a:pt x="793" y="222"/>
                  </a:cubicBezTo>
                  <a:lnTo>
                    <a:pt x="1057" y="651"/>
                  </a:lnTo>
                  <a:cubicBezTo>
                    <a:pt x="1143" y="601"/>
                    <a:pt x="1243" y="551"/>
                    <a:pt x="1343" y="529"/>
                  </a:cubicBezTo>
                  <a:lnTo>
                    <a:pt x="1200" y="44"/>
                  </a:lnTo>
                  <a:close/>
                  <a:moveTo>
                    <a:pt x="2935" y="543"/>
                  </a:moveTo>
                  <a:lnTo>
                    <a:pt x="2564" y="872"/>
                  </a:lnTo>
                  <a:cubicBezTo>
                    <a:pt x="2635" y="958"/>
                    <a:pt x="2685" y="1043"/>
                    <a:pt x="2742" y="1136"/>
                  </a:cubicBezTo>
                  <a:lnTo>
                    <a:pt x="3185" y="908"/>
                  </a:lnTo>
                  <a:cubicBezTo>
                    <a:pt x="3114" y="779"/>
                    <a:pt x="3035" y="651"/>
                    <a:pt x="2935" y="543"/>
                  </a:cubicBezTo>
                  <a:close/>
                  <a:moveTo>
                    <a:pt x="279" y="729"/>
                  </a:moveTo>
                  <a:cubicBezTo>
                    <a:pt x="200" y="858"/>
                    <a:pt x="129" y="979"/>
                    <a:pt x="79" y="1122"/>
                  </a:cubicBezTo>
                  <a:lnTo>
                    <a:pt x="550" y="1286"/>
                  </a:lnTo>
                  <a:cubicBezTo>
                    <a:pt x="579" y="1186"/>
                    <a:pt x="636" y="1100"/>
                    <a:pt x="686" y="1008"/>
                  </a:cubicBezTo>
                  <a:lnTo>
                    <a:pt x="279" y="729"/>
                  </a:lnTo>
                  <a:close/>
                  <a:moveTo>
                    <a:pt x="3364" y="1622"/>
                  </a:moveTo>
                  <a:lnTo>
                    <a:pt x="2864" y="1636"/>
                  </a:lnTo>
                  <a:cubicBezTo>
                    <a:pt x="2864" y="1729"/>
                    <a:pt x="2857" y="1836"/>
                    <a:pt x="2828" y="1936"/>
                  </a:cubicBezTo>
                  <a:lnTo>
                    <a:pt x="3321" y="2064"/>
                  </a:lnTo>
                  <a:cubicBezTo>
                    <a:pt x="3356" y="1922"/>
                    <a:pt x="3364" y="1779"/>
                    <a:pt x="3364" y="1622"/>
                  </a:cubicBezTo>
                  <a:close/>
                  <a:moveTo>
                    <a:pt x="493" y="1800"/>
                  </a:moveTo>
                  <a:lnTo>
                    <a:pt x="0" y="1857"/>
                  </a:lnTo>
                  <a:cubicBezTo>
                    <a:pt x="22" y="2000"/>
                    <a:pt x="50" y="2143"/>
                    <a:pt x="100" y="2293"/>
                  </a:cubicBezTo>
                  <a:lnTo>
                    <a:pt x="564" y="2107"/>
                  </a:lnTo>
                  <a:cubicBezTo>
                    <a:pt x="529" y="2007"/>
                    <a:pt x="500" y="1907"/>
                    <a:pt x="493" y="1800"/>
                  </a:cubicBezTo>
                  <a:close/>
                  <a:moveTo>
                    <a:pt x="2607" y="2400"/>
                  </a:moveTo>
                  <a:cubicBezTo>
                    <a:pt x="2542" y="2479"/>
                    <a:pt x="2464" y="2550"/>
                    <a:pt x="2385" y="2614"/>
                  </a:cubicBezTo>
                  <a:lnTo>
                    <a:pt x="2685" y="3014"/>
                  </a:lnTo>
                  <a:cubicBezTo>
                    <a:pt x="2807" y="2928"/>
                    <a:pt x="2914" y="2829"/>
                    <a:pt x="2999" y="2714"/>
                  </a:cubicBezTo>
                  <a:lnTo>
                    <a:pt x="2607" y="2400"/>
                  </a:lnTo>
                  <a:close/>
                  <a:moveTo>
                    <a:pt x="857" y="2514"/>
                  </a:moveTo>
                  <a:lnTo>
                    <a:pt x="521" y="2878"/>
                  </a:lnTo>
                  <a:cubicBezTo>
                    <a:pt x="629" y="2978"/>
                    <a:pt x="743" y="3071"/>
                    <a:pt x="864" y="3128"/>
                  </a:cubicBezTo>
                  <a:lnTo>
                    <a:pt x="1107" y="2693"/>
                  </a:lnTo>
                  <a:cubicBezTo>
                    <a:pt x="1021" y="2650"/>
                    <a:pt x="928" y="2586"/>
                    <a:pt x="857" y="2514"/>
                  </a:cubicBezTo>
                  <a:close/>
                  <a:moveTo>
                    <a:pt x="1914" y="2821"/>
                  </a:moveTo>
                  <a:cubicBezTo>
                    <a:pt x="1838" y="2831"/>
                    <a:pt x="1766" y="2842"/>
                    <a:pt x="1692" y="2842"/>
                  </a:cubicBezTo>
                  <a:cubicBezTo>
                    <a:pt x="1662" y="2842"/>
                    <a:pt x="1631" y="2840"/>
                    <a:pt x="1600" y="2836"/>
                  </a:cubicBezTo>
                  <a:lnTo>
                    <a:pt x="1571" y="3336"/>
                  </a:lnTo>
                  <a:cubicBezTo>
                    <a:pt x="1621" y="3343"/>
                    <a:pt x="1671" y="3346"/>
                    <a:pt x="1720" y="3346"/>
                  </a:cubicBezTo>
                  <a:cubicBezTo>
                    <a:pt x="1769" y="3346"/>
                    <a:pt x="1818" y="3343"/>
                    <a:pt x="1864" y="3336"/>
                  </a:cubicBezTo>
                  <a:cubicBezTo>
                    <a:pt x="1914" y="3328"/>
                    <a:pt x="1964" y="3321"/>
                    <a:pt x="2007" y="3314"/>
                  </a:cubicBezTo>
                  <a:lnTo>
                    <a:pt x="1914" y="282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8" name="Google Shape;22588;p42"/>
            <p:cNvSpPr/>
            <p:nvPr/>
          </p:nvSpPr>
          <p:spPr>
            <a:xfrm>
              <a:off x="2826378" y="3265326"/>
              <a:ext cx="433357" cy="81456"/>
            </a:xfrm>
            <a:custGeom>
              <a:rect b="b" l="l" r="r" t="t"/>
              <a:pathLst>
                <a:path extrusionOk="0" h="1643" w="8741">
                  <a:moveTo>
                    <a:pt x="8670" y="0"/>
                  </a:moveTo>
                  <a:lnTo>
                    <a:pt x="1" y="1007"/>
                  </a:lnTo>
                  <a:lnTo>
                    <a:pt x="72" y="1643"/>
                  </a:lnTo>
                  <a:lnTo>
                    <a:pt x="8741" y="636"/>
                  </a:lnTo>
                  <a:lnTo>
                    <a:pt x="8670"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9" name="Google Shape;22589;p42"/>
            <p:cNvSpPr/>
            <p:nvPr/>
          </p:nvSpPr>
          <p:spPr>
            <a:xfrm>
              <a:off x="2575377" y="3081948"/>
              <a:ext cx="330732" cy="139164"/>
            </a:xfrm>
            <a:custGeom>
              <a:rect b="b" l="l" r="r" t="t"/>
              <a:pathLst>
                <a:path extrusionOk="0" h="2807" w="6671">
                  <a:moveTo>
                    <a:pt x="6442" y="0"/>
                  </a:moveTo>
                  <a:lnTo>
                    <a:pt x="1" y="2085"/>
                  </a:lnTo>
                  <a:lnTo>
                    <a:pt x="236" y="2807"/>
                  </a:lnTo>
                  <a:lnTo>
                    <a:pt x="6670" y="722"/>
                  </a:lnTo>
                  <a:lnTo>
                    <a:pt x="6442"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0" name="Google Shape;22590;p42"/>
            <p:cNvSpPr/>
            <p:nvPr/>
          </p:nvSpPr>
          <p:spPr>
            <a:xfrm>
              <a:off x="2364383" y="3171133"/>
              <a:ext cx="229098" cy="126423"/>
            </a:xfrm>
            <a:custGeom>
              <a:rect b="b" l="l" r="r" t="t"/>
              <a:pathLst>
                <a:path extrusionOk="0" h="2550" w="4621">
                  <a:moveTo>
                    <a:pt x="4228" y="1"/>
                  </a:moveTo>
                  <a:lnTo>
                    <a:pt x="679" y="986"/>
                  </a:lnTo>
                  <a:cubicBezTo>
                    <a:pt x="251" y="1115"/>
                    <a:pt x="1" y="1572"/>
                    <a:pt x="143" y="1986"/>
                  </a:cubicBezTo>
                  <a:cubicBezTo>
                    <a:pt x="250" y="2334"/>
                    <a:pt x="560" y="2550"/>
                    <a:pt x="896" y="2550"/>
                  </a:cubicBezTo>
                  <a:cubicBezTo>
                    <a:pt x="987" y="2550"/>
                    <a:pt x="1080" y="2534"/>
                    <a:pt x="1172" y="2500"/>
                  </a:cubicBezTo>
                  <a:lnTo>
                    <a:pt x="4621" y="1215"/>
                  </a:lnTo>
                  <a:lnTo>
                    <a:pt x="4228"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1" name="Google Shape;22591;p42"/>
            <p:cNvSpPr/>
            <p:nvPr/>
          </p:nvSpPr>
          <p:spPr>
            <a:xfrm>
              <a:off x="2864947" y="3070595"/>
              <a:ext cx="60237" cy="60237"/>
            </a:xfrm>
            <a:custGeom>
              <a:rect b="b" l="l" r="r" t="t"/>
              <a:pathLst>
                <a:path extrusionOk="0" h="1215" w="1215">
                  <a:moveTo>
                    <a:pt x="608" y="1"/>
                  </a:moveTo>
                  <a:cubicBezTo>
                    <a:pt x="272" y="1"/>
                    <a:pt x="1" y="272"/>
                    <a:pt x="1" y="608"/>
                  </a:cubicBezTo>
                  <a:cubicBezTo>
                    <a:pt x="1" y="943"/>
                    <a:pt x="272" y="1215"/>
                    <a:pt x="608" y="1215"/>
                  </a:cubicBezTo>
                  <a:cubicBezTo>
                    <a:pt x="936" y="1215"/>
                    <a:pt x="1215" y="943"/>
                    <a:pt x="1215" y="608"/>
                  </a:cubicBezTo>
                  <a:cubicBezTo>
                    <a:pt x="1215" y="272"/>
                    <a:pt x="936" y="1"/>
                    <a:pt x="608"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2" name="Google Shape;22592;p42"/>
            <p:cNvSpPr/>
            <p:nvPr/>
          </p:nvSpPr>
          <p:spPr>
            <a:xfrm>
              <a:off x="2878085" y="3085071"/>
              <a:ext cx="33663" cy="32077"/>
            </a:xfrm>
            <a:custGeom>
              <a:rect b="b" l="l" r="r" t="t"/>
              <a:pathLst>
                <a:path extrusionOk="0" h="647" w="679">
                  <a:moveTo>
                    <a:pt x="329" y="0"/>
                  </a:moveTo>
                  <a:cubicBezTo>
                    <a:pt x="319" y="0"/>
                    <a:pt x="310" y="1"/>
                    <a:pt x="300" y="2"/>
                  </a:cubicBezTo>
                  <a:cubicBezTo>
                    <a:pt x="122" y="23"/>
                    <a:pt x="0" y="180"/>
                    <a:pt x="22" y="359"/>
                  </a:cubicBezTo>
                  <a:cubicBezTo>
                    <a:pt x="35" y="524"/>
                    <a:pt x="177" y="647"/>
                    <a:pt x="340" y="647"/>
                  </a:cubicBezTo>
                  <a:cubicBezTo>
                    <a:pt x="353" y="647"/>
                    <a:pt x="366" y="646"/>
                    <a:pt x="379" y="644"/>
                  </a:cubicBezTo>
                  <a:cubicBezTo>
                    <a:pt x="557" y="630"/>
                    <a:pt x="678" y="466"/>
                    <a:pt x="657" y="287"/>
                  </a:cubicBezTo>
                  <a:cubicBezTo>
                    <a:pt x="644" y="118"/>
                    <a:pt x="496" y="0"/>
                    <a:pt x="329"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3" name="Google Shape;22593;p42"/>
            <p:cNvSpPr/>
            <p:nvPr/>
          </p:nvSpPr>
          <p:spPr>
            <a:xfrm>
              <a:off x="2809373" y="2963365"/>
              <a:ext cx="447536" cy="57758"/>
            </a:xfrm>
            <a:custGeom>
              <a:rect b="b" l="l" r="r" t="t"/>
              <a:pathLst>
                <a:path extrusionOk="0" h="1165" w="9027">
                  <a:moveTo>
                    <a:pt x="9013" y="0"/>
                  </a:moveTo>
                  <a:lnTo>
                    <a:pt x="1" y="1043"/>
                  </a:lnTo>
                  <a:lnTo>
                    <a:pt x="15" y="1164"/>
                  </a:lnTo>
                  <a:lnTo>
                    <a:pt x="9027" y="121"/>
                  </a:lnTo>
                  <a:lnTo>
                    <a:pt x="9013"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4" name="Google Shape;22594;p42"/>
            <p:cNvSpPr/>
            <p:nvPr/>
          </p:nvSpPr>
          <p:spPr>
            <a:xfrm>
              <a:off x="2844770" y="3272018"/>
              <a:ext cx="401875" cy="52800"/>
            </a:xfrm>
            <a:custGeom>
              <a:rect b="b" l="l" r="r" t="t"/>
              <a:pathLst>
                <a:path extrusionOk="0" h="1065" w="8106">
                  <a:moveTo>
                    <a:pt x="8092" y="1"/>
                  </a:moveTo>
                  <a:lnTo>
                    <a:pt x="1" y="936"/>
                  </a:lnTo>
                  <a:lnTo>
                    <a:pt x="15" y="1065"/>
                  </a:lnTo>
                  <a:lnTo>
                    <a:pt x="8106" y="122"/>
                  </a:lnTo>
                  <a:lnTo>
                    <a:pt x="8092"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5" name="Google Shape;22595;p42"/>
            <p:cNvSpPr/>
            <p:nvPr/>
          </p:nvSpPr>
          <p:spPr>
            <a:xfrm>
              <a:off x="2693267" y="2911311"/>
              <a:ext cx="735730" cy="91718"/>
            </a:xfrm>
            <a:custGeom>
              <a:rect b="b" l="l" r="r" t="t"/>
              <a:pathLst>
                <a:path extrusionOk="0" h="1850" w="14840">
                  <a:moveTo>
                    <a:pt x="14825" y="0"/>
                  </a:moveTo>
                  <a:lnTo>
                    <a:pt x="1" y="1721"/>
                  </a:lnTo>
                  <a:lnTo>
                    <a:pt x="15" y="1850"/>
                  </a:lnTo>
                  <a:lnTo>
                    <a:pt x="14839" y="129"/>
                  </a:lnTo>
                  <a:lnTo>
                    <a:pt x="14825"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6" name="Google Shape;22596;p42"/>
            <p:cNvSpPr/>
            <p:nvPr/>
          </p:nvSpPr>
          <p:spPr>
            <a:xfrm>
              <a:off x="2787808" y="2586596"/>
              <a:ext cx="390869" cy="353636"/>
            </a:xfrm>
            <a:custGeom>
              <a:rect b="b" l="l" r="r" t="t"/>
              <a:pathLst>
                <a:path extrusionOk="0" h="7133" w="7884">
                  <a:moveTo>
                    <a:pt x="6828" y="130"/>
                  </a:moveTo>
                  <a:cubicBezTo>
                    <a:pt x="6957" y="130"/>
                    <a:pt x="7063" y="215"/>
                    <a:pt x="7077" y="345"/>
                  </a:cubicBezTo>
                  <a:lnTo>
                    <a:pt x="7734" y="5993"/>
                  </a:lnTo>
                  <a:cubicBezTo>
                    <a:pt x="7741" y="6129"/>
                    <a:pt x="7648" y="6243"/>
                    <a:pt x="7520" y="6265"/>
                  </a:cubicBezTo>
                  <a:lnTo>
                    <a:pt x="1064" y="7015"/>
                  </a:lnTo>
                  <a:cubicBezTo>
                    <a:pt x="1059" y="7015"/>
                    <a:pt x="1054" y="7015"/>
                    <a:pt x="1048" y="7015"/>
                  </a:cubicBezTo>
                  <a:cubicBezTo>
                    <a:pt x="920" y="7015"/>
                    <a:pt x="813" y="6931"/>
                    <a:pt x="793" y="6800"/>
                  </a:cubicBezTo>
                  <a:lnTo>
                    <a:pt x="143" y="1152"/>
                  </a:lnTo>
                  <a:cubicBezTo>
                    <a:pt x="136" y="1016"/>
                    <a:pt x="222" y="902"/>
                    <a:pt x="357" y="881"/>
                  </a:cubicBezTo>
                  <a:lnTo>
                    <a:pt x="6813" y="131"/>
                  </a:lnTo>
                  <a:cubicBezTo>
                    <a:pt x="6818" y="130"/>
                    <a:pt x="6823" y="130"/>
                    <a:pt x="6828" y="130"/>
                  </a:cubicBezTo>
                  <a:close/>
                  <a:moveTo>
                    <a:pt x="6844" y="0"/>
                  </a:moveTo>
                  <a:cubicBezTo>
                    <a:pt x="6831" y="0"/>
                    <a:pt x="6818" y="1"/>
                    <a:pt x="6805" y="2"/>
                  </a:cubicBezTo>
                  <a:lnTo>
                    <a:pt x="350" y="752"/>
                  </a:lnTo>
                  <a:cubicBezTo>
                    <a:pt x="143" y="773"/>
                    <a:pt x="0" y="959"/>
                    <a:pt x="29" y="1159"/>
                  </a:cubicBezTo>
                  <a:lnTo>
                    <a:pt x="679" y="6807"/>
                  </a:lnTo>
                  <a:cubicBezTo>
                    <a:pt x="705" y="6997"/>
                    <a:pt x="856" y="7132"/>
                    <a:pt x="1029" y="7132"/>
                  </a:cubicBezTo>
                  <a:cubicBezTo>
                    <a:pt x="1046" y="7132"/>
                    <a:pt x="1062" y="7131"/>
                    <a:pt x="1078" y="7129"/>
                  </a:cubicBezTo>
                  <a:lnTo>
                    <a:pt x="7534" y="6379"/>
                  </a:lnTo>
                  <a:cubicBezTo>
                    <a:pt x="7741" y="6365"/>
                    <a:pt x="7884" y="6172"/>
                    <a:pt x="7855" y="5979"/>
                  </a:cubicBezTo>
                  <a:lnTo>
                    <a:pt x="7205" y="324"/>
                  </a:lnTo>
                  <a:cubicBezTo>
                    <a:pt x="7185" y="137"/>
                    <a:pt x="7022" y="0"/>
                    <a:pt x="6844"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7" name="Google Shape;22597;p42"/>
            <p:cNvSpPr/>
            <p:nvPr/>
          </p:nvSpPr>
          <p:spPr>
            <a:xfrm>
              <a:off x="3113123" y="2788713"/>
              <a:ext cx="31928" cy="30292"/>
            </a:xfrm>
            <a:custGeom>
              <a:rect b="b" l="l" r="r" t="t"/>
              <a:pathLst>
                <a:path extrusionOk="0" h="611" w="644">
                  <a:moveTo>
                    <a:pt x="327" y="0"/>
                  </a:moveTo>
                  <a:cubicBezTo>
                    <a:pt x="314" y="0"/>
                    <a:pt x="300" y="1"/>
                    <a:pt x="286" y="3"/>
                  </a:cubicBezTo>
                  <a:cubicBezTo>
                    <a:pt x="122" y="17"/>
                    <a:pt x="1" y="167"/>
                    <a:pt x="15" y="338"/>
                  </a:cubicBezTo>
                  <a:cubicBezTo>
                    <a:pt x="35" y="500"/>
                    <a:pt x="170" y="611"/>
                    <a:pt x="329" y="611"/>
                  </a:cubicBezTo>
                  <a:cubicBezTo>
                    <a:pt x="338" y="611"/>
                    <a:pt x="348" y="610"/>
                    <a:pt x="358" y="610"/>
                  </a:cubicBezTo>
                  <a:cubicBezTo>
                    <a:pt x="529" y="588"/>
                    <a:pt x="643" y="438"/>
                    <a:pt x="622" y="267"/>
                  </a:cubicBezTo>
                  <a:cubicBezTo>
                    <a:pt x="609" y="109"/>
                    <a:pt x="481" y="0"/>
                    <a:pt x="327"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8" name="Google Shape;22598;p42"/>
            <p:cNvSpPr/>
            <p:nvPr/>
          </p:nvSpPr>
          <p:spPr>
            <a:xfrm>
              <a:off x="3118774" y="2837247"/>
              <a:ext cx="31928" cy="30341"/>
            </a:xfrm>
            <a:custGeom>
              <a:rect b="b" l="l" r="r" t="t"/>
              <a:pathLst>
                <a:path extrusionOk="0" h="612" w="644">
                  <a:moveTo>
                    <a:pt x="315" y="1"/>
                  </a:moveTo>
                  <a:cubicBezTo>
                    <a:pt x="306" y="1"/>
                    <a:pt x="296" y="1"/>
                    <a:pt x="287" y="2"/>
                  </a:cubicBezTo>
                  <a:cubicBezTo>
                    <a:pt x="115" y="23"/>
                    <a:pt x="1" y="173"/>
                    <a:pt x="22" y="345"/>
                  </a:cubicBezTo>
                  <a:cubicBezTo>
                    <a:pt x="36" y="496"/>
                    <a:pt x="164" y="611"/>
                    <a:pt x="319" y="611"/>
                  </a:cubicBezTo>
                  <a:cubicBezTo>
                    <a:pt x="332" y="611"/>
                    <a:pt x="345" y="611"/>
                    <a:pt x="358" y="609"/>
                  </a:cubicBezTo>
                  <a:cubicBezTo>
                    <a:pt x="529" y="595"/>
                    <a:pt x="644" y="438"/>
                    <a:pt x="629" y="273"/>
                  </a:cubicBezTo>
                  <a:cubicBezTo>
                    <a:pt x="609" y="112"/>
                    <a:pt x="474" y="1"/>
                    <a:pt x="315"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9" name="Google Shape;22599;p42"/>
            <p:cNvSpPr/>
            <p:nvPr/>
          </p:nvSpPr>
          <p:spPr>
            <a:xfrm>
              <a:off x="2812943" y="2792381"/>
              <a:ext cx="271586" cy="117201"/>
            </a:xfrm>
            <a:custGeom>
              <a:rect b="b" l="l" r="r" t="t"/>
              <a:pathLst>
                <a:path extrusionOk="0" h="2364" w="5478">
                  <a:moveTo>
                    <a:pt x="5199" y="0"/>
                  </a:moveTo>
                  <a:lnTo>
                    <a:pt x="0" y="593"/>
                  </a:lnTo>
                  <a:lnTo>
                    <a:pt x="7" y="721"/>
                  </a:lnTo>
                  <a:lnTo>
                    <a:pt x="5092" y="129"/>
                  </a:lnTo>
                  <a:lnTo>
                    <a:pt x="5349" y="2364"/>
                  </a:lnTo>
                  <a:lnTo>
                    <a:pt x="5477" y="2342"/>
                  </a:lnTo>
                  <a:lnTo>
                    <a:pt x="5199" y="0"/>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0" name="Google Shape;22600;p42"/>
            <p:cNvSpPr/>
            <p:nvPr/>
          </p:nvSpPr>
          <p:spPr>
            <a:xfrm>
              <a:off x="2815074" y="2812162"/>
              <a:ext cx="255275" cy="35845"/>
            </a:xfrm>
            <a:custGeom>
              <a:rect b="b" l="l" r="r" t="t"/>
              <a:pathLst>
                <a:path extrusionOk="0" h="723" w="5149">
                  <a:moveTo>
                    <a:pt x="5134" y="1"/>
                  </a:moveTo>
                  <a:lnTo>
                    <a:pt x="0" y="601"/>
                  </a:lnTo>
                  <a:lnTo>
                    <a:pt x="14" y="722"/>
                  </a:lnTo>
                  <a:lnTo>
                    <a:pt x="5149" y="129"/>
                  </a:lnTo>
                  <a:lnTo>
                    <a:pt x="5134"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1" name="Google Shape;22601;p42"/>
            <p:cNvSpPr/>
            <p:nvPr/>
          </p:nvSpPr>
          <p:spPr>
            <a:xfrm>
              <a:off x="2817900" y="2854499"/>
              <a:ext cx="259538" cy="34754"/>
            </a:xfrm>
            <a:custGeom>
              <a:rect b="b" l="l" r="r" t="t"/>
              <a:pathLst>
                <a:path extrusionOk="0" h="701" w="5235">
                  <a:moveTo>
                    <a:pt x="2288" y="1"/>
                  </a:moveTo>
                  <a:cubicBezTo>
                    <a:pt x="2278" y="1"/>
                    <a:pt x="2267" y="2"/>
                    <a:pt x="2257" y="4"/>
                  </a:cubicBezTo>
                  <a:lnTo>
                    <a:pt x="0" y="261"/>
                  </a:lnTo>
                  <a:lnTo>
                    <a:pt x="14" y="389"/>
                  </a:lnTo>
                  <a:lnTo>
                    <a:pt x="2278" y="125"/>
                  </a:lnTo>
                  <a:cubicBezTo>
                    <a:pt x="2314" y="125"/>
                    <a:pt x="2335" y="147"/>
                    <a:pt x="2350" y="182"/>
                  </a:cubicBezTo>
                  <a:lnTo>
                    <a:pt x="2392" y="539"/>
                  </a:lnTo>
                  <a:cubicBezTo>
                    <a:pt x="2399" y="634"/>
                    <a:pt x="2471" y="700"/>
                    <a:pt x="2562" y="700"/>
                  </a:cubicBezTo>
                  <a:cubicBezTo>
                    <a:pt x="2574" y="700"/>
                    <a:pt x="2587" y="699"/>
                    <a:pt x="2599" y="697"/>
                  </a:cubicBezTo>
                  <a:lnTo>
                    <a:pt x="5234" y="397"/>
                  </a:lnTo>
                  <a:lnTo>
                    <a:pt x="5213" y="268"/>
                  </a:lnTo>
                  <a:lnTo>
                    <a:pt x="2578" y="575"/>
                  </a:lnTo>
                  <a:cubicBezTo>
                    <a:pt x="2542" y="575"/>
                    <a:pt x="2521" y="554"/>
                    <a:pt x="2507" y="518"/>
                  </a:cubicBezTo>
                  <a:lnTo>
                    <a:pt x="2464" y="161"/>
                  </a:lnTo>
                  <a:cubicBezTo>
                    <a:pt x="2457" y="78"/>
                    <a:pt x="2377" y="1"/>
                    <a:pt x="2288"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2" name="Google Shape;22602;p42"/>
            <p:cNvSpPr/>
            <p:nvPr/>
          </p:nvSpPr>
          <p:spPr>
            <a:xfrm>
              <a:off x="2798417" y="2523289"/>
              <a:ext cx="291070" cy="62368"/>
            </a:xfrm>
            <a:custGeom>
              <a:rect b="b" l="l" r="r" t="t"/>
              <a:pathLst>
                <a:path extrusionOk="0" h="1258" w="5871">
                  <a:moveTo>
                    <a:pt x="5806" y="1"/>
                  </a:moveTo>
                  <a:lnTo>
                    <a:pt x="0" y="679"/>
                  </a:lnTo>
                  <a:lnTo>
                    <a:pt x="65" y="1258"/>
                  </a:lnTo>
                  <a:lnTo>
                    <a:pt x="5870" y="579"/>
                  </a:lnTo>
                  <a:lnTo>
                    <a:pt x="5806" y="1"/>
                  </a:ln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3" name="Google Shape;22603;p42"/>
            <p:cNvSpPr/>
            <p:nvPr/>
          </p:nvSpPr>
          <p:spPr>
            <a:xfrm>
              <a:off x="2856817" y="2458693"/>
              <a:ext cx="75804" cy="71987"/>
            </a:xfrm>
            <a:custGeom>
              <a:rect b="b" l="l" r="r" t="t"/>
              <a:pathLst>
                <a:path extrusionOk="0" h="1452" w="1529">
                  <a:moveTo>
                    <a:pt x="758" y="0"/>
                  </a:moveTo>
                  <a:cubicBezTo>
                    <a:pt x="732" y="0"/>
                    <a:pt x="706" y="1"/>
                    <a:pt x="679" y="4"/>
                  </a:cubicBezTo>
                  <a:cubicBezTo>
                    <a:pt x="279" y="54"/>
                    <a:pt x="1" y="411"/>
                    <a:pt x="44" y="811"/>
                  </a:cubicBezTo>
                  <a:cubicBezTo>
                    <a:pt x="90" y="1178"/>
                    <a:pt x="404" y="1451"/>
                    <a:pt x="771" y="1451"/>
                  </a:cubicBezTo>
                  <a:cubicBezTo>
                    <a:pt x="797" y="1451"/>
                    <a:pt x="824" y="1450"/>
                    <a:pt x="850" y="1447"/>
                  </a:cubicBezTo>
                  <a:cubicBezTo>
                    <a:pt x="1243" y="1397"/>
                    <a:pt x="1529" y="1040"/>
                    <a:pt x="1486" y="640"/>
                  </a:cubicBezTo>
                  <a:cubicBezTo>
                    <a:pt x="1439" y="273"/>
                    <a:pt x="1125" y="0"/>
                    <a:pt x="758" y="0"/>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4" name="Google Shape;22604;p42"/>
            <p:cNvSpPr/>
            <p:nvPr/>
          </p:nvSpPr>
          <p:spPr>
            <a:xfrm>
              <a:off x="2880911" y="2481398"/>
              <a:ext cx="27664" cy="26474"/>
            </a:xfrm>
            <a:custGeom>
              <a:rect b="b" l="l" r="r" t="t"/>
              <a:pathLst>
                <a:path extrusionOk="0" h="534" w="558">
                  <a:moveTo>
                    <a:pt x="283" y="1"/>
                  </a:moveTo>
                  <a:cubicBezTo>
                    <a:pt x="270" y="1"/>
                    <a:pt x="257" y="1"/>
                    <a:pt x="243" y="3"/>
                  </a:cubicBezTo>
                  <a:cubicBezTo>
                    <a:pt x="107" y="25"/>
                    <a:pt x="0" y="153"/>
                    <a:pt x="15" y="296"/>
                  </a:cubicBezTo>
                  <a:cubicBezTo>
                    <a:pt x="28" y="430"/>
                    <a:pt x="142" y="533"/>
                    <a:pt x="281" y="533"/>
                  </a:cubicBezTo>
                  <a:cubicBezTo>
                    <a:pt x="289" y="533"/>
                    <a:pt x="298" y="533"/>
                    <a:pt x="307" y="532"/>
                  </a:cubicBezTo>
                  <a:cubicBezTo>
                    <a:pt x="450" y="510"/>
                    <a:pt x="557" y="389"/>
                    <a:pt x="543" y="232"/>
                  </a:cubicBezTo>
                  <a:cubicBezTo>
                    <a:pt x="523" y="101"/>
                    <a:pt x="420" y="1"/>
                    <a:pt x="283"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605" name="Google Shape;22605;p42"/>
          <p:cNvSpPr/>
          <p:nvPr/>
        </p:nvSpPr>
        <p:spPr>
          <a:xfrm rot="3574749">
            <a:off x="5495258" y="3603920"/>
            <a:ext cx="1101212" cy="205877"/>
          </a:xfrm>
          <a:custGeom>
            <a:rect b="b" l="l" r="r" t="t"/>
            <a:pathLst>
              <a:path extrusionOk="0" h="9599" w="51344">
                <a:moveTo>
                  <a:pt x="640" y="617"/>
                </a:moveTo>
                <a:cubicBezTo>
                  <a:pt x="740" y="617"/>
                  <a:pt x="840" y="622"/>
                  <a:pt x="936" y="644"/>
                </a:cubicBezTo>
                <a:cubicBezTo>
                  <a:pt x="929" y="929"/>
                  <a:pt x="936" y="1215"/>
                  <a:pt x="929" y="1501"/>
                </a:cubicBezTo>
                <a:cubicBezTo>
                  <a:pt x="892" y="1505"/>
                  <a:pt x="850" y="1507"/>
                  <a:pt x="806" y="1507"/>
                </a:cubicBezTo>
                <a:cubicBezTo>
                  <a:pt x="625" y="1507"/>
                  <a:pt x="403" y="1472"/>
                  <a:pt x="265" y="1415"/>
                </a:cubicBezTo>
                <a:cubicBezTo>
                  <a:pt x="315" y="1158"/>
                  <a:pt x="315" y="879"/>
                  <a:pt x="315" y="622"/>
                </a:cubicBezTo>
                <a:lnTo>
                  <a:pt x="344" y="622"/>
                </a:lnTo>
                <a:cubicBezTo>
                  <a:pt x="440" y="622"/>
                  <a:pt x="540" y="617"/>
                  <a:pt x="640" y="617"/>
                </a:cubicBezTo>
                <a:close/>
                <a:moveTo>
                  <a:pt x="2274" y="617"/>
                </a:moveTo>
                <a:cubicBezTo>
                  <a:pt x="2375" y="617"/>
                  <a:pt x="2475" y="622"/>
                  <a:pt x="2572" y="644"/>
                </a:cubicBezTo>
                <a:cubicBezTo>
                  <a:pt x="2564" y="929"/>
                  <a:pt x="2572" y="1215"/>
                  <a:pt x="2564" y="1501"/>
                </a:cubicBezTo>
                <a:cubicBezTo>
                  <a:pt x="2526" y="1505"/>
                  <a:pt x="2483" y="1507"/>
                  <a:pt x="2439" y="1507"/>
                </a:cubicBezTo>
                <a:cubicBezTo>
                  <a:pt x="2255" y="1507"/>
                  <a:pt x="2038" y="1472"/>
                  <a:pt x="1900" y="1415"/>
                </a:cubicBezTo>
                <a:cubicBezTo>
                  <a:pt x="1950" y="1158"/>
                  <a:pt x="1950" y="879"/>
                  <a:pt x="1950" y="622"/>
                </a:cubicBezTo>
                <a:lnTo>
                  <a:pt x="1972" y="622"/>
                </a:lnTo>
                <a:cubicBezTo>
                  <a:pt x="2072" y="622"/>
                  <a:pt x="2173" y="617"/>
                  <a:pt x="2274" y="617"/>
                </a:cubicBezTo>
                <a:close/>
                <a:moveTo>
                  <a:pt x="3907" y="617"/>
                </a:moveTo>
                <a:cubicBezTo>
                  <a:pt x="4007" y="617"/>
                  <a:pt x="4107" y="622"/>
                  <a:pt x="4207" y="644"/>
                </a:cubicBezTo>
                <a:cubicBezTo>
                  <a:pt x="4200" y="929"/>
                  <a:pt x="4207" y="1215"/>
                  <a:pt x="4200" y="1501"/>
                </a:cubicBezTo>
                <a:cubicBezTo>
                  <a:pt x="4161" y="1505"/>
                  <a:pt x="4118" y="1507"/>
                  <a:pt x="4074" y="1507"/>
                </a:cubicBezTo>
                <a:cubicBezTo>
                  <a:pt x="3890" y="1507"/>
                  <a:pt x="3674" y="1472"/>
                  <a:pt x="3536" y="1415"/>
                </a:cubicBezTo>
                <a:cubicBezTo>
                  <a:pt x="3578" y="1158"/>
                  <a:pt x="3578" y="879"/>
                  <a:pt x="3578" y="622"/>
                </a:cubicBezTo>
                <a:lnTo>
                  <a:pt x="3607" y="622"/>
                </a:lnTo>
                <a:cubicBezTo>
                  <a:pt x="3707" y="622"/>
                  <a:pt x="3807" y="617"/>
                  <a:pt x="3907" y="617"/>
                </a:cubicBezTo>
                <a:close/>
                <a:moveTo>
                  <a:pt x="5540" y="617"/>
                </a:moveTo>
                <a:cubicBezTo>
                  <a:pt x="5640" y="617"/>
                  <a:pt x="5742" y="622"/>
                  <a:pt x="5842" y="644"/>
                </a:cubicBezTo>
                <a:cubicBezTo>
                  <a:pt x="5828" y="929"/>
                  <a:pt x="5849" y="1215"/>
                  <a:pt x="5828" y="1501"/>
                </a:cubicBezTo>
                <a:cubicBezTo>
                  <a:pt x="5790" y="1505"/>
                  <a:pt x="5749" y="1507"/>
                  <a:pt x="5706" y="1507"/>
                </a:cubicBezTo>
                <a:cubicBezTo>
                  <a:pt x="5526" y="1507"/>
                  <a:pt x="5309" y="1472"/>
                  <a:pt x="5171" y="1415"/>
                </a:cubicBezTo>
                <a:cubicBezTo>
                  <a:pt x="5214" y="1158"/>
                  <a:pt x="5214" y="879"/>
                  <a:pt x="5214" y="622"/>
                </a:cubicBezTo>
                <a:lnTo>
                  <a:pt x="5242" y="622"/>
                </a:lnTo>
                <a:cubicBezTo>
                  <a:pt x="5339" y="622"/>
                  <a:pt x="5439" y="617"/>
                  <a:pt x="5540" y="617"/>
                </a:cubicBezTo>
                <a:close/>
                <a:moveTo>
                  <a:pt x="7174" y="617"/>
                </a:moveTo>
                <a:cubicBezTo>
                  <a:pt x="7274" y="617"/>
                  <a:pt x="7374" y="622"/>
                  <a:pt x="7470" y="644"/>
                </a:cubicBezTo>
                <a:cubicBezTo>
                  <a:pt x="7463" y="929"/>
                  <a:pt x="7485" y="1215"/>
                  <a:pt x="7463" y="1501"/>
                </a:cubicBezTo>
                <a:cubicBezTo>
                  <a:pt x="7426" y="1505"/>
                  <a:pt x="7384" y="1507"/>
                  <a:pt x="7340" y="1507"/>
                </a:cubicBezTo>
                <a:cubicBezTo>
                  <a:pt x="7159" y="1507"/>
                  <a:pt x="6938" y="1472"/>
                  <a:pt x="6806" y="1415"/>
                </a:cubicBezTo>
                <a:cubicBezTo>
                  <a:pt x="6849" y="1158"/>
                  <a:pt x="6849" y="879"/>
                  <a:pt x="6849" y="622"/>
                </a:cubicBezTo>
                <a:lnTo>
                  <a:pt x="6878" y="622"/>
                </a:lnTo>
                <a:cubicBezTo>
                  <a:pt x="6974" y="622"/>
                  <a:pt x="7074" y="617"/>
                  <a:pt x="7174" y="617"/>
                </a:cubicBezTo>
                <a:close/>
                <a:moveTo>
                  <a:pt x="8808" y="617"/>
                </a:moveTo>
                <a:cubicBezTo>
                  <a:pt x="8909" y="617"/>
                  <a:pt x="9009" y="622"/>
                  <a:pt x="9105" y="644"/>
                </a:cubicBezTo>
                <a:cubicBezTo>
                  <a:pt x="9098" y="929"/>
                  <a:pt x="9113" y="1215"/>
                  <a:pt x="9098" y="1501"/>
                </a:cubicBezTo>
                <a:cubicBezTo>
                  <a:pt x="9059" y="1505"/>
                  <a:pt x="9017" y="1507"/>
                  <a:pt x="8973" y="1507"/>
                </a:cubicBezTo>
                <a:cubicBezTo>
                  <a:pt x="8789" y="1507"/>
                  <a:pt x="8572" y="1472"/>
                  <a:pt x="8434" y="1415"/>
                </a:cubicBezTo>
                <a:cubicBezTo>
                  <a:pt x="8484" y="1158"/>
                  <a:pt x="8484" y="879"/>
                  <a:pt x="8484" y="622"/>
                </a:cubicBezTo>
                <a:lnTo>
                  <a:pt x="8506" y="622"/>
                </a:lnTo>
                <a:cubicBezTo>
                  <a:pt x="8606" y="622"/>
                  <a:pt x="8707" y="617"/>
                  <a:pt x="8808" y="617"/>
                </a:cubicBezTo>
                <a:close/>
                <a:moveTo>
                  <a:pt x="10441" y="617"/>
                </a:moveTo>
                <a:cubicBezTo>
                  <a:pt x="10541" y="617"/>
                  <a:pt x="10641" y="622"/>
                  <a:pt x="10741" y="644"/>
                </a:cubicBezTo>
                <a:cubicBezTo>
                  <a:pt x="10726" y="929"/>
                  <a:pt x="10748" y="1215"/>
                  <a:pt x="10726" y="1501"/>
                </a:cubicBezTo>
                <a:cubicBezTo>
                  <a:pt x="10689" y="1505"/>
                  <a:pt x="10648" y="1507"/>
                  <a:pt x="10604" y="1507"/>
                </a:cubicBezTo>
                <a:cubicBezTo>
                  <a:pt x="10424" y="1507"/>
                  <a:pt x="10208" y="1472"/>
                  <a:pt x="10070" y="1415"/>
                </a:cubicBezTo>
                <a:cubicBezTo>
                  <a:pt x="10112" y="1158"/>
                  <a:pt x="10112" y="879"/>
                  <a:pt x="10112" y="622"/>
                </a:cubicBezTo>
                <a:lnTo>
                  <a:pt x="10141" y="622"/>
                </a:lnTo>
                <a:cubicBezTo>
                  <a:pt x="10241" y="622"/>
                  <a:pt x="10341" y="617"/>
                  <a:pt x="10441" y="617"/>
                </a:cubicBezTo>
                <a:close/>
                <a:moveTo>
                  <a:pt x="12073" y="617"/>
                </a:moveTo>
                <a:cubicBezTo>
                  <a:pt x="12174" y="617"/>
                  <a:pt x="12276" y="622"/>
                  <a:pt x="12376" y="644"/>
                </a:cubicBezTo>
                <a:cubicBezTo>
                  <a:pt x="12362" y="929"/>
                  <a:pt x="12383" y="1215"/>
                  <a:pt x="12362" y="1501"/>
                </a:cubicBezTo>
                <a:cubicBezTo>
                  <a:pt x="12324" y="1505"/>
                  <a:pt x="12283" y="1507"/>
                  <a:pt x="12239" y="1507"/>
                </a:cubicBezTo>
                <a:cubicBezTo>
                  <a:pt x="12060" y="1507"/>
                  <a:pt x="11843" y="1472"/>
                  <a:pt x="11705" y="1415"/>
                </a:cubicBezTo>
                <a:cubicBezTo>
                  <a:pt x="11748" y="1158"/>
                  <a:pt x="11748" y="879"/>
                  <a:pt x="11748" y="622"/>
                </a:cubicBezTo>
                <a:lnTo>
                  <a:pt x="11776" y="622"/>
                </a:lnTo>
                <a:cubicBezTo>
                  <a:pt x="11873" y="622"/>
                  <a:pt x="11973" y="617"/>
                  <a:pt x="12073" y="617"/>
                </a:cubicBezTo>
                <a:close/>
                <a:moveTo>
                  <a:pt x="13565" y="617"/>
                </a:moveTo>
                <a:cubicBezTo>
                  <a:pt x="13665" y="617"/>
                  <a:pt x="13765" y="622"/>
                  <a:pt x="13861" y="644"/>
                </a:cubicBezTo>
                <a:cubicBezTo>
                  <a:pt x="13854" y="929"/>
                  <a:pt x="13876" y="1215"/>
                  <a:pt x="13854" y="1501"/>
                </a:cubicBezTo>
                <a:cubicBezTo>
                  <a:pt x="13817" y="1505"/>
                  <a:pt x="13775" y="1507"/>
                  <a:pt x="13731" y="1507"/>
                </a:cubicBezTo>
                <a:cubicBezTo>
                  <a:pt x="13550" y="1507"/>
                  <a:pt x="13330" y="1472"/>
                  <a:pt x="13197" y="1415"/>
                </a:cubicBezTo>
                <a:cubicBezTo>
                  <a:pt x="13240" y="1158"/>
                  <a:pt x="13240" y="879"/>
                  <a:pt x="13240" y="622"/>
                </a:cubicBezTo>
                <a:lnTo>
                  <a:pt x="13269" y="622"/>
                </a:lnTo>
                <a:cubicBezTo>
                  <a:pt x="13365" y="622"/>
                  <a:pt x="13465" y="617"/>
                  <a:pt x="13565" y="617"/>
                </a:cubicBezTo>
                <a:close/>
                <a:moveTo>
                  <a:pt x="15199" y="617"/>
                </a:moveTo>
                <a:cubicBezTo>
                  <a:pt x="15300" y="617"/>
                  <a:pt x="15400" y="622"/>
                  <a:pt x="15497" y="644"/>
                </a:cubicBezTo>
                <a:cubicBezTo>
                  <a:pt x="15489" y="929"/>
                  <a:pt x="15504" y="1215"/>
                  <a:pt x="15489" y="1501"/>
                </a:cubicBezTo>
                <a:cubicBezTo>
                  <a:pt x="15451" y="1505"/>
                  <a:pt x="15408" y="1507"/>
                  <a:pt x="15364" y="1507"/>
                </a:cubicBezTo>
                <a:cubicBezTo>
                  <a:pt x="15180" y="1507"/>
                  <a:pt x="14963" y="1472"/>
                  <a:pt x="14825" y="1415"/>
                </a:cubicBezTo>
                <a:cubicBezTo>
                  <a:pt x="14875" y="1158"/>
                  <a:pt x="14875" y="879"/>
                  <a:pt x="14875" y="622"/>
                </a:cubicBezTo>
                <a:lnTo>
                  <a:pt x="14897" y="622"/>
                </a:lnTo>
                <a:cubicBezTo>
                  <a:pt x="14997" y="622"/>
                  <a:pt x="15098" y="617"/>
                  <a:pt x="15199" y="617"/>
                </a:cubicBezTo>
                <a:close/>
                <a:moveTo>
                  <a:pt x="16842" y="617"/>
                </a:moveTo>
                <a:cubicBezTo>
                  <a:pt x="16943" y="617"/>
                  <a:pt x="17043" y="622"/>
                  <a:pt x="17139" y="644"/>
                </a:cubicBezTo>
                <a:cubicBezTo>
                  <a:pt x="17132" y="929"/>
                  <a:pt x="17139" y="1215"/>
                  <a:pt x="17132" y="1501"/>
                </a:cubicBezTo>
                <a:cubicBezTo>
                  <a:pt x="17093" y="1505"/>
                  <a:pt x="17051" y="1507"/>
                  <a:pt x="17006" y="1507"/>
                </a:cubicBezTo>
                <a:cubicBezTo>
                  <a:pt x="16823" y="1507"/>
                  <a:pt x="16606" y="1472"/>
                  <a:pt x="16468" y="1415"/>
                </a:cubicBezTo>
                <a:cubicBezTo>
                  <a:pt x="16518" y="1158"/>
                  <a:pt x="16518" y="879"/>
                  <a:pt x="16518" y="622"/>
                </a:cubicBezTo>
                <a:lnTo>
                  <a:pt x="16539" y="622"/>
                </a:lnTo>
                <a:cubicBezTo>
                  <a:pt x="16639" y="622"/>
                  <a:pt x="16741" y="617"/>
                  <a:pt x="16842" y="617"/>
                </a:cubicBezTo>
                <a:close/>
                <a:moveTo>
                  <a:pt x="18474" y="617"/>
                </a:moveTo>
                <a:cubicBezTo>
                  <a:pt x="18574" y="617"/>
                  <a:pt x="18674" y="622"/>
                  <a:pt x="18774" y="644"/>
                </a:cubicBezTo>
                <a:cubicBezTo>
                  <a:pt x="18767" y="929"/>
                  <a:pt x="18774" y="1215"/>
                  <a:pt x="18767" y="1501"/>
                </a:cubicBezTo>
                <a:cubicBezTo>
                  <a:pt x="18728" y="1505"/>
                  <a:pt x="18686" y="1507"/>
                  <a:pt x="18641" y="1507"/>
                </a:cubicBezTo>
                <a:cubicBezTo>
                  <a:pt x="18458" y="1507"/>
                  <a:pt x="18241" y="1472"/>
                  <a:pt x="18103" y="1415"/>
                </a:cubicBezTo>
                <a:cubicBezTo>
                  <a:pt x="18146" y="1158"/>
                  <a:pt x="18146" y="879"/>
                  <a:pt x="18146" y="622"/>
                </a:cubicBezTo>
                <a:lnTo>
                  <a:pt x="18174" y="622"/>
                </a:lnTo>
                <a:cubicBezTo>
                  <a:pt x="18274" y="622"/>
                  <a:pt x="18374" y="617"/>
                  <a:pt x="18474" y="617"/>
                </a:cubicBezTo>
                <a:close/>
                <a:moveTo>
                  <a:pt x="20107" y="617"/>
                </a:moveTo>
                <a:cubicBezTo>
                  <a:pt x="20208" y="617"/>
                  <a:pt x="20310" y="622"/>
                  <a:pt x="20410" y="644"/>
                </a:cubicBezTo>
                <a:cubicBezTo>
                  <a:pt x="20395" y="929"/>
                  <a:pt x="20417" y="1215"/>
                  <a:pt x="20395" y="1501"/>
                </a:cubicBezTo>
                <a:cubicBezTo>
                  <a:pt x="20358" y="1505"/>
                  <a:pt x="20316" y="1507"/>
                  <a:pt x="20273" y="1507"/>
                </a:cubicBezTo>
                <a:cubicBezTo>
                  <a:pt x="20093" y="1507"/>
                  <a:pt x="19876" y="1472"/>
                  <a:pt x="19738" y="1415"/>
                </a:cubicBezTo>
                <a:cubicBezTo>
                  <a:pt x="19781" y="1158"/>
                  <a:pt x="19781" y="879"/>
                  <a:pt x="19781" y="622"/>
                </a:cubicBezTo>
                <a:lnTo>
                  <a:pt x="19810" y="622"/>
                </a:lnTo>
                <a:cubicBezTo>
                  <a:pt x="19906" y="622"/>
                  <a:pt x="20006" y="617"/>
                  <a:pt x="20107" y="617"/>
                </a:cubicBezTo>
                <a:close/>
                <a:moveTo>
                  <a:pt x="21741" y="617"/>
                </a:moveTo>
                <a:cubicBezTo>
                  <a:pt x="21841" y="617"/>
                  <a:pt x="21941" y="622"/>
                  <a:pt x="22038" y="644"/>
                </a:cubicBezTo>
                <a:cubicBezTo>
                  <a:pt x="22031" y="929"/>
                  <a:pt x="22052" y="1215"/>
                  <a:pt x="22031" y="1501"/>
                </a:cubicBezTo>
                <a:cubicBezTo>
                  <a:pt x="21993" y="1505"/>
                  <a:pt x="21951" y="1507"/>
                  <a:pt x="21908" y="1507"/>
                </a:cubicBezTo>
                <a:cubicBezTo>
                  <a:pt x="21726" y="1507"/>
                  <a:pt x="21506" y="1472"/>
                  <a:pt x="21374" y="1415"/>
                </a:cubicBezTo>
                <a:cubicBezTo>
                  <a:pt x="21416" y="1158"/>
                  <a:pt x="21416" y="879"/>
                  <a:pt x="21416" y="622"/>
                </a:cubicBezTo>
                <a:lnTo>
                  <a:pt x="21445" y="622"/>
                </a:lnTo>
                <a:cubicBezTo>
                  <a:pt x="21541" y="622"/>
                  <a:pt x="21641" y="617"/>
                  <a:pt x="21741" y="617"/>
                </a:cubicBezTo>
                <a:close/>
                <a:moveTo>
                  <a:pt x="23376" y="617"/>
                </a:moveTo>
                <a:cubicBezTo>
                  <a:pt x="23477" y="617"/>
                  <a:pt x="23577" y="622"/>
                  <a:pt x="23673" y="644"/>
                </a:cubicBezTo>
                <a:cubicBezTo>
                  <a:pt x="23666" y="929"/>
                  <a:pt x="23680" y="1215"/>
                  <a:pt x="23666" y="1501"/>
                </a:cubicBezTo>
                <a:cubicBezTo>
                  <a:pt x="23627" y="1505"/>
                  <a:pt x="23584" y="1507"/>
                  <a:pt x="23540" y="1507"/>
                </a:cubicBezTo>
                <a:cubicBezTo>
                  <a:pt x="23356" y="1507"/>
                  <a:pt x="23140" y="1472"/>
                  <a:pt x="23002" y="1415"/>
                </a:cubicBezTo>
                <a:cubicBezTo>
                  <a:pt x="23052" y="1158"/>
                  <a:pt x="23052" y="879"/>
                  <a:pt x="23052" y="622"/>
                </a:cubicBezTo>
                <a:lnTo>
                  <a:pt x="23073" y="622"/>
                </a:lnTo>
                <a:cubicBezTo>
                  <a:pt x="23173" y="622"/>
                  <a:pt x="23275" y="617"/>
                  <a:pt x="23376" y="617"/>
                </a:cubicBezTo>
                <a:close/>
                <a:moveTo>
                  <a:pt x="25008" y="617"/>
                </a:moveTo>
                <a:cubicBezTo>
                  <a:pt x="25108" y="617"/>
                  <a:pt x="25208" y="622"/>
                  <a:pt x="25308" y="644"/>
                </a:cubicBezTo>
                <a:cubicBezTo>
                  <a:pt x="25301" y="929"/>
                  <a:pt x="25315" y="1215"/>
                  <a:pt x="25301" y="1501"/>
                </a:cubicBezTo>
                <a:cubicBezTo>
                  <a:pt x="25262" y="1505"/>
                  <a:pt x="25220" y="1507"/>
                  <a:pt x="25175" y="1507"/>
                </a:cubicBezTo>
                <a:cubicBezTo>
                  <a:pt x="24992" y="1507"/>
                  <a:pt x="24775" y="1472"/>
                  <a:pt x="24637" y="1415"/>
                </a:cubicBezTo>
                <a:cubicBezTo>
                  <a:pt x="24680" y="1158"/>
                  <a:pt x="24680" y="879"/>
                  <a:pt x="24680" y="622"/>
                </a:cubicBezTo>
                <a:lnTo>
                  <a:pt x="24708" y="622"/>
                </a:lnTo>
                <a:cubicBezTo>
                  <a:pt x="24808" y="622"/>
                  <a:pt x="24908" y="617"/>
                  <a:pt x="25008" y="617"/>
                </a:cubicBezTo>
                <a:close/>
                <a:moveTo>
                  <a:pt x="26427" y="617"/>
                </a:moveTo>
                <a:cubicBezTo>
                  <a:pt x="26527" y="617"/>
                  <a:pt x="26629" y="622"/>
                  <a:pt x="26729" y="644"/>
                </a:cubicBezTo>
                <a:cubicBezTo>
                  <a:pt x="26715" y="929"/>
                  <a:pt x="26736" y="1215"/>
                  <a:pt x="26715" y="1501"/>
                </a:cubicBezTo>
                <a:cubicBezTo>
                  <a:pt x="26677" y="1505"/>
                  <a:pt x="26636" y="1507"/>
                  <a:pt x="26593" y="1507"/>
                </a:cubicBezTo>
                <a:cubicBezTo>
                  <a:pt x="26413" y="1507"/>
                  <a:pt x="26196" y="1472"/>
                  <a:pt x="26058" y="1415"/>
                </a:cubicBezTo>
                <a:cubicBezTo>
                  <a:pt x="26101" y="1158"/>
                  <a:pt x="26101" y="879"/>
                  <a:pt x="26101" y="622"/>
                </a:cubicBezTo>
                <a:lnTo>
                  <a:pt x="26129" y="622"/>
                </a:lnTo>
                <a:cubicBezTo>
                  <a:pt x="26226" y="622"/>
                  <a:pt x="26326" y="617"/>
                  <a:pt x="26427" y="617"/>
                </a:cubicBezTo>
                <a:close/>
                <a:moveTo>
                  <a:pt x="28061" y="617"/>
                </a:moveTo>
                <a:cubicBezTo>
                  <a:pt x="28161" y="617"/>
                  <a:pt x="28261" y="622"/>
                  <a:pt x="28357" y="644"/>
                </a:cubicBezTo>
                <a:cubicBezTo>
                  <a:pt x="28350" y="929"/>
                  <a:pt x="28372" y="1215"/>
                  <a:pt x="28350" y="1501"/>
                </a:cubicBezTo>
                <a:cubicBezTo>
                  <a:pt x="28313" y="1505"/>
                  <a:pt x="28271" y="1507"/>
                  <a:pt x="28227" y="1507"/>
                </a:cubicBezTo>
                <a:cubicBezTo>
                  <a:pt x="28046" y="1507"/>
                  <a:pt x="27826" y="1472"/>
                  <a:pt x="27693" y="1415"/>
                </a:cubicBezTo>
                <a:cubicBezTo>
                  <a:pt x="27736" y="1158"/>
                  <a:pt x="27736" y="879"/>
                  <a:pt x="27736" y="622"/>
                </a:cubicBezTo>
                <a:lnTo>
                  <a:pt x="27765" y="622"/>
                </a:lnTo>
                <a:cubicBezTo>
                  <a:pt x="27861" y="622"/>
                  <a:pt x="27961" y="617"/>
                  <a:pt x="28061" y="617"/>
                </a:cubicBezTo>
                <a:close/>
                <a:moveTo>
                  <a:pt x="29695" y="617"/>
                </a:moveTo>
                <a:cubicBezTo>
                  <a:pt x="29796" y="617"/>
                  <a:pt x="29896" y="622"/>
                  <a:pt x="29993" y="644"/>
                </a:cubicBezTo>
                <a:cubicBezTo>
                  <a:pt x="29985" y="929"/>
                  <a:pt x="30000" y="1215"/>
                  <a:pt x="29985" y="1501"/>
                </a:cubicBezTo>
                <a:cubicBezTo>
                  <a:pt x="29947" y="1505"/>
                  <a:pt x="29904" y="1507"/>
                  <a:pt x="29860" y="1507"/>
                </a:cubicBezTo>
                <a:cubicBezTo>
                  <a:pt x="29676" y="1507"/>
                  <a:pt x="29459" y="1472"/>
                  <a:pt x="29321" y="1415"/>
                </a:cubicBezTo>
                <a:cubicBezTo>
                  <a:pt x="29371" y="1158"/>
                  <a:pt x="29371" y="879"/>
                  <a:pt x="29371" y="622"/>
                </a:cubicBezTo>
                <a:lnTo>
                  <a:pt x="29393" y="622"/>
                </a:lnTo>
                <a:cubicBezTo>
                  <a:pt x="29493" y="622"/>
                  <a:pt x="29595" y="617"/>
                  <a:pt x="29695" y="617"/>
                </a:cubicBezTo>
                <a:close/>
                <a:moveTo>
                  <a:pt x="31328" y="617"/>
                </a:moveTo>
                <a:cubicBezTo>
                  <a:pt x="31428" y="617"/>
                  <a:pt x="31528" y="622"/>
                  <a:pt x="31628" y="644"/>
                </a:cubicBezTo>
                <a:cubicBezTo>
                  <a:pt x="31621" y="929"/>
                  <a:pt x="31635" y="1215"/>
                  <a:pt x="31621" y="1501"/>
                </a:cubicBezTo>
                <a:cubicBezTo>
                  <a:pt x="31582" y="1505"/>
                  <a:pt x="31539" y="1507"/>
                  <a:pt x="31495" y="1507"/>
                </a:cubicBezTo>
                <a:cubicBezTo>
                  <a:pt x="31311" y="1507"/>
                  <a:pt x="31095" y="1472"/>
                  <a:pt x="30957" y="1415"/>
                </a:cubicBezTo>
                <a:cubicBezTo>
                  <a:pt x="30999" y="1158"/>
                  <a:pt x="30999" y="879"/>
                  <a:pt x="30999" y="622"/>
                </a:cubicBezTo>
                <a:lnTo>
                  <a:pt x="31028" y="622"/>
                </a:lnTo>
                <a:cubicBezTo>
                  <a:pt x="31128" y="622"/>
                  <a:pt x="31228" y="617"/>
                  <a:pt x="31328" y="617"/>
                </a:cubicBezTo>
                <a:close/>
                <a:moveTo>
                  <a:pt x="32961" y="617"/>
                </a:moveTo>
                <a:cubicBezTo>
                  <a:pt x="33061" y="617"/>
                  <a:pt x="33163" y="622"/>
                  <a:pt x="33263" y="644"/>
                </a:cubicBezTo>
                <a:cubicBezTo>
                  <a:pt x="33249" y="929"/>
                  <a:pt x="33270" y="1215"/>
                  <a:pt x="33249" y="1501"/>
                </a:cubicBezTo>
                <a:cubicBezTo>
                  <a:pt x="33211" y="1505"/>
                  <a:pt x="33170" y="1507"/>
                  <a:pt x="33127" y="1507"/>
                </a:cubicBezTo>
                <a:cubicBezTo>
                  <a:pt x="32947" y="1507"/>
                  <a:pt x="32730" y="1472"/>
                  <a:pt x="32592" y="1415"/>
                </a:cubicBezTo>
                <a:cubicBezTo>
                  <a:pt x="32635" y="1158"/>
                  <a:pt x="32635" y="879"/>
                  <a:pt x="32635" y="622"/>
                </a:cubicBezTo>
                <a:lnTo>
                  <a:pt x="32663" y="622"/>
                </a:lnTo>
                <a:cubicBezTo>
                  <a:pt x="32760" y="622"/>
                  <a:pt x="32860" y="617"/>
                  <a:pt x="32961" y="617"/>
                </a:cubicBezTo>
                <a:close/>
                <a:moveTo>
                  <a:pt x="34595" y="617"/>
                </a:moveTo>
                <a:cubicBezTo>
                  <a:pt x="34695" y="617"/>
                  <a:pt x="34795" y="622"/>
                  <a:pt x="34891" y="644"/>
                </a:cubicBezTo>
                <a:cubicBezTo>
                  <a:pt x="34884" y="929"/>
                  <a:pt x="34906" y="1215"/>
                  <a:pt x="34884" y="1501"/>
                </a:cubicBezTo>
                <a:cubicBezTo>
                  <a:pt x="34845" y="1505"/>
                  <a:pt x="34803" y="1507"/>
                  <a:pt x="34758" y="1507"/>
                </a:cubicBezTo>
                <a:cubicBezTo>
                  <a:pt x="34575" y="1507"/>
                  <a:pt x="34359" y="1472"/>
                  <a:pt x="34227" y="1415"/>
                </a:cubicBezTo>
                <a:cubicBezTo>
                  <a:pt x="34270" y="1158"/>
                  <a:pt x="34270" y="879"/>
                  <a:pt x="34270" y="622"/>
                </a:cubicBezTo>
                <a:lnTo>
                  <a:pt x="34299" y="622"/>
                </a:lnTo>
                <a:cubicBezTo>
                  <a:pt x="34395" y="622"/>
                  <a:pt x="34495" y="617"/>
                  <a:pt x="34595" y="617"/>
                </a:cubicBezTo>
                <a:close/>
                <a:moveTo>
                  <a:pt x="36236" y="617"/>
                </a:moveTo>
                <a:cubicBezTo>
                  <a:pt x="36337" y="617"/>
                  <a:pt x="36437" y="622"/>
                  <a:pt x="36534" y="644"/>
                </a:cubicBezTo>
                <a:cubicBezTo>
                  <a:pt x="36527" y="929"/>
                  <a:pt x="36534" y="1215"/>
                  <a:pt x="36527" y="1501"/>
                </a:cubicBezTo>
                <a:cubicBezTo>
                  <a:pt x="36488" y="1505"/>
                  <a:pt x="36445" y="1507"/>
                  <a:pt x="36401" y="1507"/>
                </a:cubicBezTo>
                <a:cubicBezTo>
                  <a:pt x="36218" y="1507"/>
                  <a:pt x="36002" y="1472"/>
                  <a:pt x="35870" y="1415"/>
                </a:cubicBezTo>
                <a:cubicBezTo>
                  <a:pt x="35912" y="1158"/>
                  <a:pt x="35912" y="879"/>
                  <a:pt x="35912" y="622"/>
                </a:cubicBezTo>
                <a:lnTo>
                  <a:pt x="35934" y="622"/>
                </a:lnTo>
                <a:cubicBezTo>
                  <a:pt x="36034" y="622"/>
                  <a:pt x="36136" y="617"/>
                  <a:pt x="36236" y="617"/>
                </a:cubicBezTo>
                <a:close/>
                <a:moveTo>
                  <a:pt x="37872" y="617"/>
                </a:moveTo>
                <a:cubicBezTo>
                  <a:pt x="37973" y="617"/>
                  <a:pt x="38073" y="622"/>
                  <a:pt x="38169" y="644"/>
                </a:cubicBezTo>
                <a:cubicBezTo>
                  <a:pt x="38162" y="929"/>
                  <a:pt x="38169" y="1215"/>
                  <a:pt x="38162" y="1501"/>
                </a:cubicBezTo>
                <a:cubicBezTo>
                  <a:pt x="38123" y="1505"/>
                  <a:pt x="38080" y="1507"/>
                  <a:pt x="38036" y="1507"/>
                </a:cubicBezTo>
                <a:cubicBezTo>
                  <a:pt x="37852" y="1507"/>
                  <a:pt x="37636" y="1472"/>
                  <a:pt x="37498" y="1415"/>
                </a:cubicBezTo>
                <a:cubicBezTo>
                  <a:pt x="37548" y="1158"/>
                  <a:pt x="37548" y="879"/>
                  <a:pt x="37548" y="622"/>
                </a:cubicBezTo>
                <a:lnTo>
                  <a:pt x="37569" y="622"/>
                </a:lnTo>
                <a:cubicBezTo>
                  <a:pt x="37669" y="622"/>
                  <a:pt x="37771" y="617"/>
                  <a:pt x="37872" y="617"/>
                </a:cubicBezTo>
                <a:close/>
                <a:moveTo>
                  <a:pt x="39300" y="617"/>
                </a:moveTo>
                <a:cubicBezTo>
                  <a:pt x="39401" y="617"/>
                  <a:pt x="39501" y="622"/>
                  <a:pt x="39597" y="644"/>
                </a:cubicBezTo>
                <a:cubicBezTo>
                  <a:pt x="39590" y="929"/>
                  <a:pt x="39597" y="1215"/>
                  <a:pt x="39590" y="1501"/>
                </a:cubicBezTo>
                <a:cubicBezTo>
                  <a:pt x="39551" y="1505"/>
                  <a:pt x="39509" y="1507"/>
                  <a:pt x="39464" y="1507"/>
                </a:cubicBezTo>
                <a:cubicBezTo>
                  <a:pt x="39281" y="1507"/>
                  <a:pt x="39064" y="1472"/>
                  <a:pt x="38926" y="1415"/>
                </a:cubicBezTo>
                <a:cubicBezTo>
                  <a:pt x="38976" y="1158"/>
                  <a:pt x="38976" y="879"/>
                  <a:pt x="38976" y="622"/>
                </a:cubicBezTo>
                <a:lnTo>
                  <a:pt x="38997" y="622"/>
                </a:lnTo>
                <a:cubicBezTo>
                  <a:pt x="39097" y="622"/>
                  <a:pt x="39199" y="617"/>
                  <a:pt x="39300" y="617"/>
                </a:cubicBezTo>
                <a:close/>
                <a:moveTo>
                  <a:pt x="40932" y="617"/>
                </a:moveTo>
                <a:cubicBezTo>
                  <a:pt x="41032" y="617"/>
                  <a:pt x="41132" y="622"/>
                  <a:pt x="41232" y="644"/>
                </a:cubicBezTo>
                <a:cubicBezTo>
                  <a:pt x="41225" y="929"/>
                  <a:pt x="41240" y="1215"/>
                  <a:pt x="41225" y="1501"/>
                </a:cubicBezTo>
                <a:cubicBezTo>
                  <a:pt x="41186" y="1505"/>
                  <a:pt x="41144" y="1507"/>
                  <a:pt x="41100" y="1507"/>
                </a:cubicBezTo>
                <a:cubicBezTo>
                  <a:pt x="40916" y="1507"/>
                  <a:pt x="40699" y="1472"/>
                  <a:pt x="40561" y="1415"/>
                </a:cubicBezTo>
                <a:cubicBezTo>
                  <a:pt x="40604" y="1158"/>
                  <a:pt x="40604" y="879"/>
                  <a:pt x="40604" y="622"/>
                </a:cubicBezTo>
                <a:lnTo>
                  <a:pt x="40633" y="622"/>
                </a:lnTo>
                <a:cubicBezTo>
                  <a:pt x="40733" y="622"/>
                  <a:pt x="40832" y="617"/>
                  <a:pt x="40932" y="617"/>
                </a:cubicBezTo>
                <a:close/>
                <a:moveTo>
                  <a:pt x="42565" y="617"/>
                </a:moveTo>
                <a:cubicBezTo>
                  <a:pt x="42666" y="617"/>
                  <a:pt x="42768" y="622"/>
                  <a:pt x="42868" y="644"/>
                </a:cubicBezTo>
                <a:cubicBezTo>
                  <a:pt x="42853" y="929"/>
                  <a:pt x="42875" y="1215"/>
                  <a:pt x="42853" y="1501"/>
                </a:cubicBezTo>
                <a:cubicBezTo>
                  <a:pt x="42816" y="1505"/>
                  <a:pt x="42774" y="1507"/>
                  <a:pt x="42730" y="1507"/>
                </a:cubicBezTo>
                <a:cubicBezTo>
                  <a:pt x="42549" y="1507"/>
                  <a:pt x="42329" y="1472"/>
                  <a:pt x="42196" y="1415"/>
                </a:cubicBezTo>
                <a:cubicBezTo>
                  <a:pt x="42239" y="1158"/>
                  <a:pt x="42239" y="879"/>
                  <a:pt x="42239" y="622"/>
                </a:cubicBezTo>
                <a:lnTo>
                  <a:pt x="42268" y="622"/>
                </a:lnTo>
                <a:cubicBezTo>
                  <a:pt x="42364" y="622"/>
                  <a:pt x="42464" y="617"/>
                  <a:pt x="42565" y="617"/>
                </a:cubicBezTo>
                <a:close/>
                <a:moveTo>
                  <a:pt x="44199" y="617"/>
                </a:moveTo>
                <a:cubicBezTo>
                  <a:pt x="44299" y="617"/>
                  <a:pt x="44399" y="622"/>
                  <a:pt x="44496" y="644"/>
                </a:cubicBezTo>
                <a:cubicBezTo>
                  <a:pt x="44489" y="929"/>
                  <a:pt x="44510" y="1215"/>
                  <a:pt x="44489" y="1501"/>
                </a:cubicBezTo>
                <a:cubicBezTo>
                  <a:pt x="44451" y="1505"/>
                  <a:pt x="44410" y="1507"/>
                  <a:pt x="44366" y="1507"/>
                </a:cubicBezTo>
                <a:cubicBezTo>
                  <a:pt x="44184" y="1507"/>
                  <a:pt x="43964" y="1472"/>
                  <a:pt x="43832" y="1415"/>
                </a:cubicBezTo>
                <a:cubicBezTo>
                  <a:pt x="43875" y="1158"/>
                  <a:pt x="43875" y="879"/>
                  <a:pt x="43875" y="622"/>
                </a:cubicBezTo>
                <a:lnTo>
                  <a:pt x="43903" y="622"/>
                </a:lnTo>
                <a:cubicBezTo>
                  <a:pt x="43999" y="622"/>
                  <a:pt x="44099" y="617"/>
                  <a:pt x="44199" y="617"/>
                </a:cubicBezTo>
                <a:close/>
                <a:moveTo>
                  <a:pt x="45834" y="617"/>
                </a:moveTo>
                <a:cubicBezTo>
                  <a:pt x="45935" y="617"/>
                  <a:pt x="46035" y="622"/>
                  <a:pt x="46131" y="644"/>
                </a:cubicBezTo>
                <a:cubicBezTo>
                  <a:pt x="46124" y="929"/>
                  <a:pt x="46138" y="1215"/>
                  <a:pt x="46124" y="1501"/>
                </a:cubicBezTo>
                <a:cubicBezTo>
                  <a:pt x="46085" y="1505"/>
                  <a:pt x="46043" y="1507"/>
                  <a:pt x="45998" y="1507"/>
                </a:cubicBezTo>
                <a:cubicBezTo>
                  <a:pt x="45815" y="1507"/>
                  <a:pt x="45598" y="1472"/>
                  <a:pt x="45460" y="1415"/>
                </a:cubicBezTo>
                <a:cubicBezTo>
                  <a:pt x="45510" y="1158"/>
                  <a:pt x="45510" y="879"/>
                  <a:pt x="45510" y="622"/>
                </a:cubicBezTo>
                <a:lnTo>
                  <a:pt x="45531" y="622"/>
                </a:lnTo>
                <a:cubicBezTo>
                  <a:pt x="45631" y="622"/>
                  <a:pt x="45733" y="617"/>
                  <a:pt x="45834" y="617"/>
                </a:cubicBezTo>
                <a:close/>
                <a:moveTo>
                  <a:pt x="47466" y="617"/>
                </a:moveTo>
                <a:cubicBezTo>
                  <a:pt x="47566" y="617"/>
                  <a:pt x="47666" y="622"/>
                  <a:pt x="47766" y="644"/>
                </a:cubicBezTo>
                <a:cubicBezTo>
                  <a:pt x="47759" y="929"/>
                  <a:pt x="47773" y="1215"/>
                  <a:pt x="47759" y="1501"/>
                </a:cubicBezTo>
                <a:cubicBezTo>
                  <a:pt x="47720" y="1505"/>
                  <a:pt x="47678" y="1507"/>
                  <a:pt x="47633" y="1507"/>
                </a:cubicBezTo>
                <a:cubicBezTo>
                  <a:pt x="47450" y="1507"/>
                  <a:pt x="47233" y="1472"/>
                  <a:pt x="47095" y="1415"/>
                </a:cubicBezTo>
                <a:cubicBezTo>
                  <a:pt x="47138" y="1158"/>
                  <a:pt x="47138" y="879"/>
                  <a:pt x="47138" y="622"/>
                </a:cubicBezTo>
                <a:lnTo>
                  <a:pt x="47166" y="622"/>
                </a:lnTo>
                <a:cubicBezTo>
                  <a:pt x="47266" y="622"/>
                  <a:pt x="47366" y="617"/>
                  <a:pt x="47466" y="617"/>
                </a:cubicBezTo>
                <a:close/>
                <a:moveTo>
                  <a:pt x="49099" y="617"/>
                </a:moveTo>
                <a:cubicBezTo>
                  <a:pt x="49200" y="617"/>
                  <a:pt x="49302" y="622"/>
                  <a:pt x="49402" y="644"/>
                </a:cubicBezTo>
                <a:cubicBezTo>
                  <a:pt x="49387" y="929"/>
                  <a:pt x="49409" y="1215"/>
                  <a:pt x="49387" y="1501"/>
                </a:cubicBezTo>
                <a:cubicBezTo>
                  <a:pt x="49350" y="1505"/>
                  <a:pt x="49308" y="1507"/>
                  <a:pt x="49265" y="1507"/>
                </a:cubicBezTo>
                <a:cubicBezTo>
                  <a:pt x="49085" y="1507"/>
                  <a:pt x="48868" y="1472"/>
                  <a:pt x="48730" y="1415"/>
                </a:cubicBezTo>
                <a:cubicBezTo>
                  <a:pt x="48773" y="1158"/>
                  <a:pt x="48773" y="879"/>
                  <a:pt x="48773" y="622"/>
                </a:cubicBezTo>
                <a:lnTo>
                  <a:pt x="48802" y="622"/>
                </a:lnTo>
                <a:cubicBezTo>
                  <a:pt x="48898" y="622"/>
                  <a:pt x="48998" y="617"/>
                  <a:pt x="49099" y="617"/>
                </a:cubicBezTo>
                <a:close/>
                <a:moveTo>
                  <a:pt x="50741" y="617"/>
                </a:moveTo>
                <a:cubicBezTo>
                  <a:pt x="50842" y="617"/>
                  <a:pt x="50944" y="622"/>
                  <a:pt x="51044" y="644"/>
                </a:cubicBezTo>
                <a:cubicBezTo>
                  <a:pt x="51030" y="929"/>
                  <a:pt x="51044" y="1215"/>
                  <a:pt x="51030" y="1501"/>
                </a:cubicBezTo>
                <a:cubicBezTo>
                  <a:pt x="50992" y="1505"/>
                  <a:pt x="50951" y="1507"/>
                  <a:pt x="50907" y="1507"/>
                </a:cubicBezTo>
                <a:cubicBezTo>
                  <a:pt x="50728" y="1507"/>
                  <a:pt x="50511" y="1472"/>
                  <a:pt x="50373" y="1415"/>
                </a:cubicBezTo>
                <a:cubicBezTo>
                  <a:pt x="50416" y="1158"/>
                  <a:pt x="50416" y="879"/>
                  <a:pt x="50416" y="622"/>
                </a:cubicBezTo>
                <a:lnTo>
                  <a:pt x="50444" y="622"/>
                </a:lnTo>
                <a:cubicBezTo>
                  <a:pt x="50541" y="622"/>
                  <a:pt x="50641" y="617"/>
                  <a:pt x="50741" y="617"/>
                </a:cubicBezTo>
                <a:close/>
                <a:moveTo>
                  <a:pt x="617" y="8301"/>
                </a:moveTo>
                <a:cubicBezTo>
                  <a:pt x="725" y="8301"/>
                  <a:pt x="832" y="8307"/>
                  <a:pt x="936" y="8334"/>
                </a:cubicBezTo>
                <a:cubicBezTo>
                  <a:pt x="929" y="8620"/>
                  <a:pt x="936" y="8906"/>
                  <a:pt x="929" y="9191"/>
                </a:cubicBezTo>
                <a:cubicBezTo>
                  <a:pt x="901" y="9193"/>
                  <a:pt x="871" y="9194"/>
                  <a:pt x="839" y="9194"/>
                </a:cubicBezTo>
                <a:cubicBezTo>
                  <a:pt x="652" y="9194"/>
                  <a:pt x="411" y="9159"/>
                  <a:pt x="265" y="9098"/>
                </a:cubicBezTo>
                <a:cubicBezTo>
                  <a:pt x="315" y="8841"/>
                  <a:pt x="315" y="8563"/>
                  <a:pt x="315" y="8306"/>
                </a:cubicBezTo>
                <a:lnTo>
                  <a:pt x="344" y="8306"/>
                </a:lnTo>
                <a:cubicBezTo>
                  <a:pt x="433" y="8306"/>
                  <a:pt x="525" y="8301"/>
                  <a:pt x="617" y="8301"/>
                </a:cubicBezTo>
                <a:close/>
                <a:moveTo>
                  <a:pt x="2251" y="8301"/>
                </a:moveTo>
                <a:cubicBezTo>
                  <a:pt x="2360" y="8301"/>
                  <a:pt x="2468" y="8307"/>
                  <a:pt x="2572" y="8334"/>
                </a:cubicBezTo>
                <a:cubicBezTo>
                  <a:pt x="2564" y="8620"/>
                  <a:pt x="2572" y="8906"/>
                  <a:pt x="2564" y="9191"/>
                </a:cubicBezTo>
                <a:cubicBezTo>
                  <a:pt x="2535" y="9193"/>
                  <a:pt x="2504" y="9194"/>
                  <a:pt x="2472" y="9194"/>
                </a:cubicBezTo>
                <a:cubicBezTo>
                  <a:pt x="2282" y="9194"/>
                  <a:pt x="2047" y="9159"/>
                  <a:pt x="1900" y="9098"/>
                </a:cubicBezTo>
                <a:cubicBezTo>
                  <a:pt x="1950" y="8841"/>
                  <a:pt x="1950" y="8563"/>
                  <a:pt x="1950" y="8306"/>
                </a:cubicBezTo>
                <a:lnTo>
                  <a:pt x="1972" y="8306"/>
                </a:lnTo>
                <a:cubicBezTo>
                  <a:pt x="2064" y="8306"/>
                  <a:pt x="2158" y="8301"/>
                  <a:pt x="2251" y="8301"/>
                </a:cubicBezTo>
                <a:close/>
                <a:moveTo>
                  <a:pt x="3884" y="8301"/>
                </a:moveTo>
                <a:cubicBezTo>
                  <a:pt x="3992" y="8301"/>
                  <a:pt x="4099" y="8307"/>
                  <a:pt x="4207" y="8334"/>
                </a:cubicBezTo>
                <a:cubicBezTo>
                  <a:pt x="4200" y="8620"/>
                  <a:pt x="4207" y="8906"/>
                  <a:pt x="4200" y="9191"/>
                </a:cubicBezTo>
                <a:cubicBezTo>
                  <a:pt x="4171" y="9193"/>
                  <a:pt x="4139" y="9194"/>
                  <a:pt x="4107" y="9194"/>
                </a:cubicBezTo>
                <a:cubicBezTo>
                  <a:pt x="3917" y="9194"/>
                  <a:pt x="3682" y="9159"/>
                  <a:pt x="3536" y="9098"/>
                </a:cubicBezTo>
                <a:cubicBezTo>
                  <a:pt x="3578" y="8841"/>
                  <a:pt x="3578" y="8563"/>
                  <a:pt x="3578" y="8306"/>
                </a:cubicBezTo>
                <a:lnTo>
                  <a:pt x="3607" y="8306"/>
                </a:lnTo>
                <a:cubicBezTo>
                  <a:pt x="3699" y="8306"/>
                  <a:pt x="3792" y="8301"/>
                  <a:pt x="3884" y="8301"/>
                </a:cubicBezTo>
                <a:close/>
                <a:moveTo>
                  <a:pt x="5516" y="8301"/>
                </a:moveTo>
                <a:cubicBezTo>
                  <a:pt x="5625" y="8301"/>
                  <a:pt x="5734" y="8307"/>
                  <a:pt x="5842" y="8334"/>
                </a:cubicBezTo>
                <a:cubicBezTo>
                  <a:pt x="5828" y="8620"/>
                  <a:pt x="5849" y="8906"/>
                  <a:pt x="5828" y="9191"/>
                </a:cubicBezTo>
                <a:cubicBezTo>
                  <a:pt x="5800" y="9193"/>
                  <a:pt x="5769" y="9194"/>
                  <a:pt x="5738" y="9194"/>
                </a:cubicBezTo>
                <a:cubicBezTo>
                  <a:pt x="5552" y="9194"/>
                  <a:pt x="5317" y="9159"/>
                  <a:pt x="5171" y="9098"/>
                </a:cubicBezTo>
                <a:cubicBezTo>
                  <a:pt x="5214" y="8841"/>
                  <a:pt x="5214" y="8563"/>
                  <a:pt x="5214" y="8306"/>
                </a:cubicBezTo>
                <a:lnTo>
                  <a:pt x="5242" y="8306"/>
                </a:lnTo>
                <a:cubicBezTo>
                  <a:pt x="5331" y="8306"/>
                  <a:pt x="5423" y="8301"/>
                  <a:pt x="5516" y="8301"/>
                </a:cubicBezTo>
                <a:close/>
                <a:moveTo>
                  <a:pt x="7151" y="8301"/>
                </a:moveTo>
                <a:cubicBezTo>
                  <a:pt x="7258" y="8301"/>
                  <a:pt x="7366" y="8307"/>
                  <a:pt x="7470" y="8334"/>
                </a:cubicBezTo>
                <a:cubicBezTo>
                  <a:pt x="7463" y="8620"/>
                  <a:pt x="7485" y="8906"/>
                  <a:pt x="7463" y="9191"/>
                </a:cubicBezTo>
                <a:cubicBezTo>
                  <a:pt x="7435" y="9193"/>
                  <a:pt x="7405" y="9194"/>
                  <a:pt x="7373" y="9194"/>
                </a:cubicBezTo>
                <a:cubicBezTo>
                  <a:pt x="7186" y="9194"/>
                  <a:pt x="6946" y="9159"/>
                  <a:pt x="6806" y="9098"/>
                </a:cubicBezTo>
                <a:cubicBezTo>
                  <a:pt x="6849" y="8841"/>
                  <a:pt x="6849" y="8563"/>
                  <a:pt x="6849" y="8306"/>
                </a:cubicBezTo>
                <a:lnTo>
                  <a:pt x="6878" y="8306"/>
                </a:lnTo>
                <a:cubicBezTo>
                  <a:pt x="6967" y="8306"/>
                  <a:pt x="7059" y="8301"/>
                  <a:pt x="7151" y="8301"/>
                </a:cubicBezTo>
                <a:close/>
                <a:moveTo>
                  <a:pt x="8785" y="8301"/>
                </a:moveTo>
                <a:cubicBezTo>
                  <a:pt x="8894" y="8301"/>
                  <a:pt x="9002" y="8307"/>
                  <a:pt x="9105" y="8334"/>
                </a:cubicBezTo>
                <a:cubicBezTo>
                  <a:pt x="9098" y="8620"/>
                  <a:pt x="9113" y="8906"/>
                  <a:pt x="9098" y="9191"/>
                </a:cubicBezTo>
                <a:cubicBezTo>
                  <a:pt x="9069" y="9193"/>
                  <a:pt x="9038" y="9194"/>
                  <a:pt x="9006" y="9194"/>
                </a:cubicBezTo>
                <a:cubicBezTo>
                  <a:pt x="8816" y="9194"/>
                  <a:pt x="8581" y="9159"/>
                  <a:pt x="8434" y="9098"/>
                </a:cubicBezTo>
                <a:cubicBezTo>
                  <a:pt x="8484" y="8841"/>
                  <a:pt x="8484" y="8563"/>
                  <a:pt x="8484" y="8306"/>
                </a:cubicBezTo>
                <a:lnTo>
                  <a:pt x="8506" y="8306"/>
                </a:lnTo>
                <a:cubicBezTo>
                  <a:pt x="8598" y="8306"/>
                  <a:pt x="8692" y="8301"/>
                  <a:pt x="8785" y="8301"/>
                </a:cubicBezTo>
                <a:close/>
                <a:moveTo>
                  <a:pt x="10418" y="8301"/>
                </a:moveTo>
                <a:cubicBezTo>
                  <a:pt x="10525" y="8301"/>
                  <a:pt x="10633" y="8307"/>
                  <a:pt x="10741" y="8334"/>
                </a:cubicBezTo>
                <a:cubicBezTo>
                  <a:pt x="10726" y="8620"/>
                  <a:pt x="10748" y="8906"/>
                  <a:pt x="10726" y="9191"/>
                </a:cubicBezTo>
                <a:cubicBezTo>
                  <a:pt x="10698" y="9193"/>
                  <a:pt x="10668" y="9194"/>
                  <a:pt x="10636" y="9194"/>
                </a:cubicBezTo>
                <a:cubicBezTo>
                  <a:pt x="10451" y="9194"/>
                  <a:pt x="10216" y="9159"/>
                  <a:pt x="10070" y="9098"/>
                </a:cubicBezTo>
                <a:cubicBezTo>
                  <a:pt x="10112" y="8841"/>
                  <a:pt x="10112" y="8563"/>
                  <a:pt x="10112" y="8306"/>
                </a:cubicBezTo>
                <a:lnTo>
                  <a:pt x="10141" y="8306"/>
                </a:lnTo>
                <a:cubicBezTo>
                  <a:pt x="10233" y="8306"/>
                  <a:pt x="10325" y="8301"/>
                  <a:pt x="10418" y="8301"/>
                </a:cubicBezTo>
                <a:close/>
                <a:moveTo>
                  <a:pt x="12050" y="8301"/>
                </a:moveTo>
                <a:cubicBezTo>
                  <a:pt x="12159" y="8301"/>
                  <a:pt x="12268" y="8307"/>
                  <a:pt x="12376" y="8334"/>
                </a:cubicBezTo>
                <a:cubicBezTo>
                  <a:pt x="12362" y="8620"/>
                  <a:pt x="12383" y="8906"/>
                  <a:pt x="12362" y="9191"/>
                </a:cubicBezTo>
                <a:cubicBezTo>
                  <a:pt x="12334" y="9193"/>
                  <a:pt x="12303" y="9194"/>
                  <a:pt x="12272" y="9194"/>
                </a:cubicBezTo>
                <a:cubicBezTo>
                  <a:pt x="12086" y="9194"/>
                  <a:pt x="11851" y="9159"/>
                  <a:pt x="11705" y="9098"/>
                </a:cubicBezTo>
                <a:cubicBezTo>
                  <a:pt x="11748" y="8841"/>
                  <a:pt x="11748" y="8563"/>
                  <a:pt x="11748" y="8306"/>
                </a:cubicBezTo>
                <a:lnTo>
                  <a:pt x="11776" y="8306"/>
                </a:lnTo>
                <a:cubicBezTo>
                  <a:pt x="11865" y="8306"/>
                  <a:pt x="11957" y="8301"/>
                  <a:pt x="12050" y="8301"/>
                </a:cubicBezTo>
                <a:close/>
                <a:moveTo>
                  <a:pt x="13542" y="8301"/>
                </a:moveTo>
                <a:cubicBezTo>
                  <a:pt x="13650" y="8301"/>
                  <a:pt x="13758" y="8307"/>
                  <a:pt x="13861" y="8334"/>
                </a:cubicBezTo>
                <a:cubicBezTo>
                  <a:pt x="13854" y="8620"/>
                  <a:pt x="13876" y="8906"/>
                  <a:pt x="13854" y="9191"/>
                </a:cubicBezTo>
                <a:cubicBezTo>
                  <a:pt x="13826" y="9193"/>
                  <a:pt x="13796" y="9194"/>
                  <a:pt x="13764" y="9194"/>
                </a:cubicBezTo>
                <a:cubicBezTo>
                  <a:pt x="13577" y="9194"/>
                  <a:pt x="13338" y="9159"/>
                  <a:pt x="13197" y="9098"/>
                </a:cubicBezTo>
                <a:cubicBezTo>
                  <a:pt x="13240" y="8841"/>
                  <a:pt x="13240" y="8563"/>
                  <a:pt x="13240" y="8306"/>
                </a:cubicBezTo>
                <a:lnTo>
                  <a:pt x="13269" y="8306"/>
                </a:lnTo>
                <a:cubicBezTo>
                  <a:pt x="13358" y="8306"/>
                  <a:pt x="13450" y="8301"/>
                  <a:pt x="13542" y="8301"/>
                </a:cubicBezTo>
                <a:close/>
                <a:moveTo>
                  <a:pt x="15176" y="8301"/>
                </a:moveTo>
                <a:cubicBezTo>
                  <a:pt x="15285" y="8301"/>
                  <a:pt x="15393" y="8307"/>
                  <a:pt x="15497" y="8334"/>
                </a:cubicBezTo>
                <a:cubicBezTo>
                  <a:pt x="15489" y="8620"/>
                  <a:pt x="15504" y="8906"/>
                  <a:pt x="15489" y="9191"/>
                </a:cubicBezTo>
                <a:cubicBezTo>
                  <a:pt x="15460" y="9193"/>
                  <a:pt x="15429" y="9194"/>
                  <a:pt x="15397" y="9194"/>
                </a:cubicBezTo>
                <a:cubicBezTo>
                  <a:pt x="15207" y="9194"/>
                  <a:pt x="14972" y="9159"/>
                  <a:pt x="14825" y="9098"/>
                </a:cubicBezTo>
                <a:cubicBezTo>
                  <a:pt x="14875" y="8841"/>
                  <a:pt x="14875" y="8563"/>
                  <a:pt x="14875" y="8306"/>
                </a:cubicBezTo>
                <a:lnTo>
                  <a:pt x="14897" y="8306"/>
                </a:lnTo>
                <a:cubicBezTo>
                  <a:pt x="14989" y="8306"/>
                  <a:pt x="15083" y="8301"/>
                  <a:pt x="15176" y="8301"/>
                </a:cubicBezTo>
                <a:close/>
                <a:moveTo>
                  <a:pt x="16818" y="8301"/>
                </a:moveTo>
                <a:cubicBezTo>
                  <a:pt x="16927" y="8301"/>
                  <a:pt x="17035" y="8307"/>
                  <a:pt x="17139" y="8334"/>
                </a:cubicBezTo>
                <a:cubicBezTo>
                  <a:pt x="17132" y="8620"/>
                  <a:pt x="17139" y="8906"/>
                  <a:pt x="17132" y="9191"/>
                </a:cubicBezTo>
                <a:cubicBezTo>
                  <a:pt x="17103" y="9193"/>
                  <a:pt x="17072" y="9194"/>
                  <a:pt x="17039" y="9194"/>
                </a:cubicBezTo>
                <a:cubicBezTo>
                  <a:pt x="16849" y="9194"/>
                  <a:pt x="16614" y="9159"/>
                  <a:pt x="16468" y="9098"/>
                </a:cubicBezTo>
                <a:cubicBezTo>
                  <a:pt x="16518" y="8841"/>
                  <a:pt x="16518" y="8563"/>
                  <a:pt x="16518" y="8306"/>
                </a:cubicBezTo>
                <a:lnTo>
                  <a:pt x="16539" y="8306"/>
                </a:lnTo>
                <a:cubicBezTo>
                  <a:pt x="16631" y="8306"/>
                  <a:pt x="16725" y="8301"/>
                  <a:pt x="16818" y="8301"/>
                </a:cubicBezTo>
                <a:close/>
                <a:moveTo>
                  <a:pt x="18451" y="8301"/>
                </a:moveTo>
                <a:cubicBezTo>
                  <a:pt x="18559" y="8301"/>
                  <a:pt x="18667" y="8307"/>
                  <a:pt x="18774" y="8334"/>
                </a:cubicBezTo>
                <a:cubicBezTo>
                  <a:pt x="18767" y="8620"/>
                  <a:pt x="18774" y="8906"/>
                  <a:pt x="18767" y="9191"/>
                </a:cubicBezTo>
                <a:cubicBezTo>
                  <a:pt x="18738" y="9193"/>
                  <a:pt x="18707" y="9194"/>
                  <a:pt x="18674" y="9194"/>
                </a:cubicBezTo>
                <a:cubicBezTo>
                  <a:pt x="18484" y="9194"/>
                  <a:pt x="18249" y="9159"/>
                  <a:pt x="18103" y="9098"/>
                </a:cubicBezTo>
                <a:cubicBezTo>
                  <a:pt x="18146" y="8841"/>
                  <a:pt x="18146" y="8563"/>
                  <a:pt x="18146" y="8306"/>
                </a:cubicBezTo>
                <a:lnTo>
                  <a:pt x="18174" y="8306"/>
                </a:lnTo>
                <a:cubicBezTo>
                  <a:pt x="18267" y="8306"/>
                  <a:pt x="18359" y="8301"/>
                  <a:pt x="18451" y="8301"/>
                </a:cubicBezTo>
                <a:close/>
                <a:moveTo>
                  <a:pt x="20084" y="8301"/>
                </a:moveTo>
                <a:cubicBezTo>
                  <a:pt x="20192" y="8301"/>
                  <a:pt x="20302" y="8307"/>
                  <a:pt x="20410" y="8334"/>
                </a:cubicBezTo>
                <a:cubicBezTo>
                  <a:pt x="20395" y="8620"/>
                  <a:pt x="20417" y="8906"/>
                  <a:pt x="20395" y="9191"/>
                </a:cubicBezTo>
                <a:cubicBezTo>
                  <a:pt x="20367" y="9193"/>
                  <a:pt x="20337" y="9194"/>
                  <a:pt x="20305" y="9194"/>
                </a:cubicBezTo>
                <a:cubicBezTo>
                  <a:pt x="20120" y="9194"/>
                  <a:pt x="19885" y="9159"/>
                  <a:pt x="19738" y="9098"/>
                </a:cubicBezTo>
                <a:cubicBezTo>
                  <a:pt x="19781" y="8841"/>
                  <a:pt x="19781" y="8563"/>
                  <a:pt x="19781" y="8306"/>
                </a:cubicBezTo>
                <a:lnTo>
                  <a:pt x="19810" y="8306"/>
                </a:lnTo>
                <a:cubicBezTo>
                  <a:pt x="19899" y="8306"/>
                  <a:pt x="19991" y="8301"/>
                  <a:pt x="20084" y="8301"/>
                </a:cubicBezTo>
                <a:close/>
                <a:moveTo>
                  <a:pt x="21718" y="8301"/>
                </a:moveTo>
                <a:cubicBezTo>
                  <a:pt x="21826" y="8301"/>
                  <a:pt x="21934" y="8307"/>
                  <a:pt x="22038" y="8334"/>
                </a:cubicBezTo>
                <a:cubicBezTo>
                  <a:pt x="22031" y="8620"/>
                  <a:pt x="22052" y="8906"/>
                  <a:pt x="22031" y="9191"/>
                </a:cubicBezTo>
                <a:cubicBezTo>
                  <a:pt x="22002" y="9193"/>
                  <a:pt x="21972" y="9194"/>
                  <a:pt x="21940" y="9194"/>
                </a:cubicBezTo>
                <a:cubicBezTo>
                  <a:pt x="21753" y="9194"/>
                  <a:pt x="21514" y="9159"/>
                  <a:pt x="21374" y="9098"/>
                </a:cubicBezTo>
                <a:cubicBezTo>
                  <a:pt x="21416" y="8841"/>
                  <a:pt x="21416" y="8563"/>
                  <a:pt x="21416" y="8306"/>
                </a:cubicBezTo>
                <a:lnTo>
                  <a:pt x="21445" y="8306"/>
                </a:lnTo>
                <a:cubicBezTo>
                  <a:pt x="21534" y="8306"/>
                  <a:pt x="21626" y="8301"/>
                  <a:pt x="21718" y="8301"/>
                </a:cubicBezTo>
                <a:close/>
                <a:moveTo>
                  <a:pt x="23352" y="8301"/>
                </a:moveTo>
                <a:cubicBezTo>
                  <a:pt x="23461" y="8301"/>
                  <a:pt x="23569" y="8307"/>
                  <a:pt x="23673" y="8334"/>
                </a:cubicBezTo>
                <a:cubicBezTo>
                  <a:pt x="23666" y="8620"/>
                  <a:pt x="23680" y="8906"/>
                  <a:pt x="23666" y="9191"/>
                </a:cubicBezTo>
                <a:cubicBezTo>
                  <a:pt x="23637" y="9193"/>
                  <a:pt x="23605" y="9194"/>
                  <a:pt x="23573" y="9194"/>
                </a:cubicBezTo>
                <a:cubicBezTo>
                  <a:pt x="23383" y="9194"/>
                  <a:pt x="23148" y="9159"/>
                  <a:pt x="23002" y="9098"/>
                </a:cubicBezTo>
                <a:cubicBezTo>
                  <a:pt x="23052" y="8841"/>
                  <a:pt x="23052" y="8563"/>
                  <a:pt x="23052" y="8306"/>
                </a:cubicBezTo>
                <a:lnTo>
                  <a:pt x="23073" y="8306"/>
                </a:lnTo>
                <a:cubicBezTo>
                  <a:pt x="23165" y="8306"/>
                  <a:pt x="23259" y="8301"/>
                  <a:pt x="23352" y="8301"/>
                </a:cubicBezTo>
                <a:close/>
                <a:moveTo>
                  <a:pt x="24985" y="8301"/>
                </a:moveTo>
                <a:cubicBezTo>
                  <a:pt x="25093" y="8301"/>
                  <a:pt x="25201" y="8307"/>
                  <a:pt x="25308" y="8334"/>
                </a:cubicBezTo>
                <a:cubicBezTo>
                  <a:pt x="25301" y="8620"/>
                  <a:pt x="25315" y="8906"/>
                  <a:pt x="25301" y="9191"/>
                </a:cubicBezTo>
                <a:cubicBezTo>
                  <a:pt x="25272" y="9193"/>
                  <a:pt x="25241" y="9194"/>
                  <a:pt x="25208" y="9194"/>
                </a:cubicBezTo>
                <a:cubicBezTo>
                  <a:pt x="25018" y="9194"/>
                  <a:pt x="24783" y="9159"/>
                  <a:pt x="24637" y="9098"/>
                </a:cubicBezTo>
                <a:cubicBezTo>
                  <a:pt x="24680" y="8841"/>
                  <a:pt x="24680" y="8563"/>
                  <a:pt x="24680" y="8306"/>
                </a:cubicBezTo>
                <a:lnTo>
                  <a:pt x="24708" y="8306"/>
                </a:lnTo>
                <a:cubicBezTo>
                  <a:pt x="24801" y="8306"/>
                  <a:pt x="24893" y="8301"/>
                  <a:pt x="24985" y="8301"/>
                </a:cubicBezTo>
                <a:close/>
                <a:moveTo>
                  <a:pt x="26403" y="8301"/>
                </a:moveTo>
                <a:cubicBezTo>
                  <a:pt x="26512" y="8301"/>
                  <a:pt x="26622" y="8307"/>
                  <a:pt x="26729" y="8334"/>
                </a:cubicBezTo>
                <a:cubicBezTo>
                  <a:pt x="26715" y="8620"/>
                  <a:pt x="26736" y="8906"/>
                  <a:pt x="26715" y="9191"/>
                </a:cubicBezTo>
                <a:cubicBezTo>
                  <a:pt x="26687" y="9193"/>
                  <a:pt x="26657" y="9194"/>
                  <a:pt x="26625" y="9194"/>
                </a:cubicBezTo>
                <a:cubicBezTo>
                  <a:pt x="26439" y="9194"/>
                  <a:pt x="26204" y="9159"/>
                  <a:pt x="26058" y="9098"/>
                </a:cubicBezTo>
                <a:cubicBezTo>
                  <a:pt x="26101" y="8841"/>
                  <a:pt x="26101" y="8563"/>
                  <a:pt x="26101" y="8306"/>
                </a:cubicBezTo>
                <a:lnTo>
                  <a:pt x="26129" y="8306"/>
                </a:lnTo>
                <a:cubicBezTo>
                  <a:pt x="26218" y="8306"/>
                  <a:pt x="26310" y="8301"/>
                  <a:pt x="26403" y="8301"/>
                </a:cubicBezTo>
                <a:close/>
                <a:moveTo>
                  <a:pt x="28038" y="8301"/>
                </a:moveTo>
                <a:cubicBezTo>
                  <a:pt x="28146" y="8301"/>
                  <a:pt x="28254" y="8307"/>
                  <a:pt x="28357" y="8334"/>
                </a:cubicBezTo>
                <a:cubicBezTo>
                  <a:pt x="28350" y="8620"/>
                  <a:pt x="28372" y="8906"/>
                  <a:pt x="28350" y="9191"/>
                </a:cubicBezTo>
                <a:cubicBezTo>
                  <a:pt x="28322" y="9193"/>
                  <a:pt x="28292" y="9194"/>
                  <a:pt x="28260" y="9194"/>
                </a:cubicBezTo>
                <a:cubicBezTo>
                  <a:pt x="28073" y="9194"/>
                  <a:pt x="27834" y="9159"/>
                  <a:pt x="27693" y="9098"/>
                </a:cubicBezTo>
                <a:cubicBezTo>
                  <a:pt x="27736" y="8841"/>
                  <a:pt x="27736" y="8563"/>
                  <a:pt x="27736" y="8306"/>
                </a:cubicBezTo>
                <a:lnTo>
                  <a:pt x="27765" y="8306"/>
                </a:lnTo>
                <a:cubicBezTo>
                  <a:pt x="27854" y="8306"/>
                  <a:pt x="27946" y="8301"/>
                  <a:pt x="28038" y="8301"/>
                </a:cubicBezTo>
                <a:close/>
                <a:moveTo>
                  <a:pt x="29672" y="8301"/>
                </a:moveTo>
                <a:cubicBezTo>
                  <a:pt x="29781" y="8301"/>
                  <a:pt x="29889" y="8307"/>
                  <a:pt x="29993" y="8334"/>
                </a:cubicBezTo>
                <a:cubicBezTo>
                  <a:pt x="29985" y="8620"/>
                  <a:pt x="30000" y="8906"/>
                  <a:pt x="29985" y="9191"/>
                </a:cubicBezTo>
                <a:cubicBezTo>
                  <a:pt x="29956" y="9193"/>
                  <a:pt x="29925" y="9194"/>
                  <a:pt x="29893" y="9194"/>
                </a:cubicBezTo>
                <a:cubicBezTo>
                  <a:pt x="29703" y="9194"/>
                  <a:pt x="29468" y="9159"/>
                  <a:pt x="29321" y="9098"/>
                </a:cubicBezTo>
                <a:cubicBezTo>
                  <a:pt x="29371" y="8841"/>
                  <a:pt x="29371" y="8563"/>
                  <a:pt x="29371" y="8306"/>
                </a:cubicBezTo>
                <a:lnTo>
                  <a:pt x="29393" y="8306"/>
                </a:lnTo>
                <a:cubicBezTo>
                  <a:pt x="29485" y="8306"/>
                  <a:pt x="29579" y="8301"/>
                  <a:pt x="29672" y="8301"/>
                </a:cubicBezTo>
                <a:close/>
                <a:moveTo>
                  <a:pt x="31305" y="8301"/>
                </a:moveTo>
                <a:cubicBezTo>
                  <a:pt x="31413" y="8301"/>
                  <a:pt x="31520" y="8307"/>
                  <a:pt x="31628" y="8334"/>
                </a:cubicBezTo>
                <a:cubicBezTo>
                  <a:pt x="31621" y="8620"/>
                  <a:pt x="31635" y="8906"/>
                  <a:pt x="31621" y="9191"/>
                </a:cubicBezTo>
                <a:cubicBezTo>
                  <a:pt x="31592" y="9193"/>
                  <a:pt x="31560" y="9194"/>
                  <a:pt x="31528" y="9194"/>
                </a:cubicBezTo>
                <a:cubicBezTo>
                  <a:pt x="31338" y="9194"/>
                  <a:pt x="31103" y="9159"/>
                  <a:pt x="30957" y="9098"/>
                </a:cubicBezTo>
                <a:cubicBezTo>
                  <a:pt x="30999" y="8841"/>
                  <a:pt x="30999" y="8563"/>
                  <a:pt x="30999" y="8306"/>
                </a:cubicBezTo>
                <a:lnTo>
                  <a:pt x="31028" y="8306"/>
                </a:lnTo>
                <a:cubicBezTo>
                  <a:pt x="31120" y="8306"/>
                  <a:pt x="31213" y="8301"/>
                  <a:pt x="31305" y="8301"/>
                </a:cubicBezTo>
                <a:close/>
                <a:moveTo>
                  <a:pt x="32937" y="8301"/>
                </a:moveTo>
                <a:cubicBezTo>
                  <a:pt x="33046" y="8301"/>
                  <a:pt x="33155" y="8307"/>
                  <a:pt x="33263" y="8334"/>
                </a:cubicBezTo>
                <a:cubicBezTo>
                  <a:pt x="33249" y="8620"/>
                  <a:pt x="33270" y="8906"/>
                  <a:pt x="33249" y="9191"/>
                </a:cubicBezTo>
                <a:cubicBezTo>
                  <a:pt x="33221" y="9193"/>
                  <a:pt x="33190" y="9194"/>
                  <a:pt x="33159" y="9194"/>
                </a:cubicBezTo>
                <a:cubicBezTo>
                  <a:pt x="32973" y="9194"/>
                  <a:pt x="32738" y="9159"/>
                  <a:pt x="32592" y="9098"/>
                </a:cubicBezTo>
                <a:cubicBezTo>
                  <a:pt x="32635" y="8841"/>
                  <a:pt x="32635" y="8563"/>
                  <a:pt x="32635" y="8306"/>
                </a:cubicBezTo>
                <a:lnTo>
                  <a:pt x="32663" y="8306"/>
                </a:lnTo>
                <a:cubicBezTo>
                  <a:pt x="32752" y="8306"/>
                  <a:pt x="32844" y="8301"/>
                  <a:pt x="32937" y="8301"/>
                </a:cubicBezTo>
                <a:close/>
                <a:moveTo>
                  <a:pt x="34572" y="8301"/>
                </a:moveTo>
                <a:cubicBezTo>
                  <a:pt x="34679" y="8301"/>
                  <a:pt x="34787" y="8307"/>
                  <a:pt x="34891" y="8334"/>
                </a:cubicBezTo>
                <a:cubicBezTo>
                  <a:pt x="34884" y="8620"/>
                  <a:pt x="34906" y="8906"/>
                  <a:pt x="34884" y="9191"/>
                </a:cubicBezTo>
                <a:cubicBezTo>
                  <a:pt x="34855" y="9193"/>
                  <a:pt x="34824" y="9194"/>
                  <a:pt x="34791" y="9194"/>
                </a:cubicBezTo>
                <a:cubicBezTo>
                  <a:pt x="34601" y="9194"/>
                  <a:pt x="34367" y="9159"/>
                  <a:pt x="34227" y="9098"/>
                </a:cubicBezTo>
                <a:cubicBezTo>
                  <a:pt x="34270" y="8841"/>
                  <a:pt x="34270" y="8563"/>
                  <a:pt x="34270" y="8306"/>
                </a:cubicBezTo>
                <a:lnTo>
                  <a:pt x="34299" y="8306"/>
                </a:lnTo>
                <a:cubicBezTo>
                  <a:pt x="34388" y="8306"/>
                  <a:pt x="34480" y="8301"/>
                  <a:pt x="34572" y="8301"/>
                </a:cubicBezTo>
                <a:close/>
                <a:moveTo>
                  <a:pt x="36213" y="8301"/>
                </a:moveTo>
                <a:cubicBezTo>
                  <a:pt x="36322" y="8301"/>
                  <a:pt x="36430" y="8307"/>
                  <a:pt x="36534" y="8334"/>
                </a:cubicBezTo>
                <a:cubicBezTo>
                  <a:pt x="36527" y="8620"/>
                  <a:pt x="36534" y="8906"/>
                  <a:pt x="36527" y="9191"/>
                </a:cubicBezTo>
                <a:cubicBezTo>
                  <a:pt x="36497" y="9193"/>
                  <a:pt x="36466" y="9194"/>
                  <a:pt x="36434" y="9194"/>
                </a:cubicBezTo>
                <a:cubicBezTo>
                  <a:pt x="36244" y="9194"/>
                  <a:pt x="36010" y="9159"/>
                  <a:pt x="35870" y="9098"/>
                </a:cubicBezTo>
                <a:cubicBezTo>
                  <a:pt x="35912" y="8841"/>
                  <a:pt x="35912" y="8563"/>
                  <a:pt x="35912" y="8306"/>
                </a:cubicBezTo>
                <a:lnTo>
                  <a:pt x="35934" y="8306"/>
                </a:lnTo>
                <a:cubicBezTo>
                  <a:pt x="36026" y="8306"/>
                  <a:pt x="36120" y="8301"/>
                  <a:pt x="36213" y="8301"/>
                </a:cubicBezTo>
                <a:close/>
                <a:moveTo>
                  <a:pt x="37848" y="8301"/>
                </a:moveTo>
                <a:cubicBezTo>
                  <a:pt x="37957" y="8301"/>
                  <a:pt x="38065" y="8307"/>
                  <a:pt x="38169" y="8334"/>
                </a:cubicBezTo>
                <a:cubicBezTo>
                  <a:pt x="38162" y="8620"/>
                  <a:pt x="38169" y="8906"/>
                  <a:pt x="38162" y="9191"/>
                </a:cubicBezTo>
                <a:cubicBezTo>
                  <a:pt x="38133" y="9193"/>
                  <a:pt x="38101" y="9194"/>
                  <a:pt x="38069" y="9194"/>
                </a:cubicBezTo>
                <a:cubicBezTo>
                  <a:pt x="37879" y="9194"/>
                  <a:pt x="37644" y="9159"/>
                  <a:pt x="37498" y="9098"/>
                </a:cubicBezTo>
                <a:cubicBezTo>
                  <a:pt x="37548" y="8841"/>
                  <a:pt x="37548" y="8563"/>
                  <a:pt x="37548" y="8306"/>
                </a:cubicBezTo>
                <a:lnTo>
                  <a:pt x="37569" y="8306"/>
                </a:lnTo>
                <a:cubicBezTo>
                  <a:pt x="37661" y="8306"/>
                  <a:pt x="37755" y="8301"/>
                  <a:pt x="37848" y="8301"/>
                </a:cubicBezTo>
                <a:close/>
                <a:moveTo>
                  <a:pt x="39277" y="8301"/>
                </a:moveTo>
                <a:cubicBezTo>
                  <a:pt x="39385" y="8301"/>
                  <a:pt x="39493" y="8307"/>
                  <a:pt x="39597" y="8334"/>
                </a:cubicBezTo>
                <a:cubicBezTo>
                  <a:pt x="39590" y="8620"/>
                  <a:pt x="39597" y="8906"/>
                  <a:pt x="39590" y="9191"/>
                </a:cubicBezTo>
                <a:cubicBezTo>
                  <a:pt x="39561" y="9193"/>
                  <a:pt x="39530" y="9194"/>
                  <a:pt x="39497" y="9194"/>
                </a:cubicBezTo>
                <a:cubicBezTo>
                  <a:pt x="39307" y="9194"/>
                  <a:pt x="39072" y="9159"/>
                  <a:pt x="38926" y="9098"/>
                </a:cubicBezTo>
                <a:cubicBezTo>
                  <a:pt x="38976" y="8841"/>
                  <a:pt x="38976" y="8563"/>
                  <a:pt x="38976" y="8306"/>
                </a:cubicBezTo>
                <a:lnTo>
                  <a:pt x="38997" y="8306"/>
                </a:lnTo>
                <a:cubicBezTo>
                  <a:pt x="39090" y="8306"/>
                  <a:pt x="39183" y="8301"/>
                  <a:pt x="39277" y="8301"/>
                </a:cubicBezTo>
                <a:close/>
                <a:moveTo>
                  <a:pt x="40909" y="8301"/>
                </a:moveTo>
                <a:cubicBezTo>
                  <a:pt x="41017" y="8301"/>
                  <a:pt x="41125" y="8307"/>
                  <a:pt x="41232" y="8334"/>
                </a:cubicBezTo>
                <a:cubicBezTo>
                  <a:pt x="41225" y="8620"/>
                  <a:pt x="41240" y="8906"/>
                  <a:pt x="41225" y="9191"/>
                </a:cubicBezTo>
                <a:cubicBezTo>
                  <a:pt x="41196" y="9193"/>
                  <a:pt x="41165" y="9194"/>
                  <a:pt x="41132" y="9194"/>
                </a:cubicBezTo>
                <a:cubicBezTo>
                  <a:pt x="40942" y="9194"/>
                  <a:pt x="40708" y="9159"/>
                  <a:pt x="40561" y="9098"/>
                </a:cubicBezTo>
                <a:cubicBezTo>
                  <a:pt x="40604" y="8841"/>
                  <a:pt x="40604" y="8563"/>
                  <a:pt x="40604" y="8306"/>
                </a:cubicBezTo>
                <a:lnTo>
                  <a:pt x="40633" y="8306"/>
                </a:lnTo>
                <a:cubicBezTo>
                  <a:pt x="40725" y="8306"/>
                  <a:pt x="40817" y="8301"/>
                  <a:pt x="40909" y="8301"/>
                </a:cubicBezTo>
                <a:close/>
                <a:moveTo>
                  <a:pt x="42542" y="8301"/>
                </a:moveTo>
                <a:cubicBezTo>
                  <a:pt x="42650" y="8301"/>
                  <a:pt x="42760" y="8307"/>
                  <a:pt x="42868" y="8334"/>
                </a:cubicBezTo>
                <a:cubicBezTo>
                  <a:pt x="42853" y="8620"/>
                  <a:pt x="42875" y="8906"/>
                  <a:pt x="42853" y="9191"/>
                </a:cubicBezTo>
                <a:cubicBezTo>
                  <a:pt x="42825" y="9193"/>
                  <a:pt x="42795" y="9194"/>
                  <a:pt x="42763" y="9194"/>
                </a:cubicBezTo>
                <a:cubicBezTo>
                  <a:pt x="42576" y="9194"/>
                  <a:pt x="42337" y="9159"/>
                  <a:pt x="42196" y="9098"/>
                </a:cubicBezTo>
                <a:cubicBezTo>
                  <a:pt x="42239" y="8841"/>
                  <a:pt x="42239" y="8563"/>
                  <a:pt x="42239" y="8306"/>
                </a:cubicBezTo>
                <a:lnTo>
                  <a:pt x="42268" y="8306"/>
                </a:lnTo>
                <a:cubicBezTo>
                  <a:pt x="42357" y="8306"/>
                  <a:pt x="42449" y="8301"/>
                  <a:pt x="42542" y="8301"/>
                </a:cubicBezTo>
                <a:close/>
                <a:moveTo>
                  <a:pt x="44176" y="8301"/>
                </a:moveTo>
                <a:cubicBezTo>
                  <a:pt x="44284" y="8301"/>
                  <a:pt x="44392" y="8307"/>
                  <a:pt x="44496" y="8334"/>
                </a:cubicBezTo>
                <a:cubicBezTo>
                  <a:pt x="44489" y="8620"/>
                  <a:pt x="44510" y="8906"/>
                  <a:pt x="44489" y="9191"/>
                </a:cubicBezTo>
                <a:cubicBezTo>
                  <a:pt x="44460" y="9193"/>
                  <a:pt x="44430" y="9194"/>
                  <a:pt x="44398" y="9194"/>
                </a:cubicBezTo>
                <a:cubicBezTo>
                  <a:pt x="44211" y="9194"/>
                  <a:pt x="43972" y="9159"/>
                  <a:pt x="43832" y="9098"/>
                </a:cubicBezTo>
                <a:cubicBezTo>
                  <a:pt x="43875" y="8841"/>
                  <a:pt x="43875" y="8563"/>
                  <a:pt x="43875" y="8306"/>
                </a:cubicBezTo>
                <a:lnTo>
                  <a:pt x="43903" y="8306"/>
                </a:lnTo>
                <a:cubicBezTo>
                  <a:pt x="43992" y="8306"/>
                  <a:pt x="44084" y="8301"/>
                  <a:pt x="44176" y="8301"/>
                </a:cubicBezTo>
                <a:close/>
                <a:moveTo>
                  <a:pt x="45811" y="8301"/>
                </a:moveTo>
                <a:cubicBezTo>
                  <a:pt x="45919" y="8301"/>
                  <a:pt x="46027" y="8307"/>
                  <a:pt x="46131" y="8334"/>
                </a:cubicBezTo>
                <a:cubicBezTo>
                  <a:pt x="46124" y="8620"/>
                  <a:pt x="46138" y="8906"/>
                  <a:pt x="46124" y="9191"/>
                </a:cubicBezTo>
                <a:cubicBezTo>
                  <a:pt x="46095" y="9193"/>
                  <a:pt x="46064" y="9194"/>
                  <a:pt x="46031" y="9194"/>
                </a:cubicBezTo>
                <a:cubicBezTo>
                  <a:pt x="45841" y="9194"/>
                  <a:pt x="45606" y="9159"/>
                  <a:pt x="45460" y="9098"/>
                </a:cubicBezTo>
                <a:cubicBezTo>
                  <a:pt x="45510" y="8841"/>
                  <a:pt x="45510" y="8563"/>
                  <a:pt x="45510" y="8306"/>
                </a:cubicBezTo>
                <a:lnTo>
                  <a:pt x="45531" y="8306"/>
                </a:lnTo>
                <a:cubicBezTo>
                  <a:pt x="45623" y="8306"/>
                  <a:pt x="45717" y="8301"/>
                  <a:pt x="45811" y="8301"/>
                </a:cubicBezTo>
                <a:close/>
                <a:moveTo>
                  <a:pt x="47443" y="8301"/>
                </a:moveTo>
                <a:cubicBezTo>
                  <a:pt x="47551" y="8301"/>
                  <a:pt x="47659" y="8307"/>
                  <a:pt x="47766" y="8334"/>
                </a:cubicBezTo>
                <a:cubicBezTo>
                  <a:pt x="47759" y="8620"/>
                  <a:pt x="47773" y="8906"/>
                  <a:pt x="47759" y="9191"/>
                </a:cubicBezTo>
                <a:cubicBezTo>
                  <a:pt x="47730" y="9193"/>
                  <a:pt x="47699" y="9194"/>
                  <a:pt x="47666" y="9194"/>
                </a:cubicBezTo>
                <a:cubicBezTo>
                  <a:pt x="47476" y="9194"/>
                  <a:pt x="47241" y="9159"/>
                  <a:pt x="47095" y="9098"/>
                </a:cubicBezTo>
                <a:cubicBezTo>
                  <a:pt x="47138" y="8841"/>
                  <a:pt x="47138" y="8563"/>
                  <a:pt x="47138" y="8306"/>
                </a:cubicBezTo>
                <a:lnTo>
                  <a:pt x="47166" y="8306"/>
                </a:lnTo>
                <a:cubicBezTo>
                  <a:pt x="47259" y="8306"/>
                  <a:pt x="47351" y="8301"/>
                  <a:pt x="47443" y="8301"/>
                </a:cubicBezTo>
                <a:close/>
                <a:moveTo>
                  <a:pt x="49076" y="8301"/>
                </a:moveTo>
                <a:cubicBezTo>
                  <a:pt x="49184" y="8301"/>
                  <a:pt x="49294" y="8307"/>
                  <a:pt x="49402" y="8334"/>
                </a:cubicBezTo>
                <a:cubicBezTo>
                  <a:pt x="49387" y="8620"/>
                  <a:pt x="49409" y="8906"/>
                  <a:pt x="49387" y="9191"/>
                </a:cubicBezTo>
                <a:cubicBezTo>
                  <a:pt x="49359" y="9193"/>
                  <a:pt x="49329" y="9194"/>
                  <a:pt x="49297" y="9194"/>
                </a:cubicBezTo>
                <a:cubicBezTo>
                  <a:pt x="49112" y="9194"/>
                  <a:pt x="48877" y="9159"/>
                  <a:pt x="48730" y="9098"/>
                </a:cubicBezTo>
                <a:cubicBezTo>
                  <a:pt x="48773" y="8841"/>
                  <a:pt x="48773" y="8563"/>
                  <a:pt x="48773" y="8306"/>
                </a:cubicBezTo>
                <a:lnTo>
                  <a:pt x="48802" y="8306"/>
                </a:lnTo>
                <a:cubicBezTo>
                  <a:pt x="48891" y="8306"/>
                  <a:pt x="48983" y="8301"/>
                  <a:pt x="49076" y="8301"/>
                </a:cubicBezTo>
                <a:close/>
                <a:moveTo>
                  <a:pt x="50718" y="8301"/>
                </a:moveTo>
                <a:cubicBezTo>
                  <a:pt x="50827" y="8301"/>
                  <a:pt x="50936" y="8307"/>
                  <a:pt x="51044" y="8334"/>
                </a:cubicBezTo>
                <a:cubicBezTo>
                  <a:pt x="51030" y="8620"/>
                  <a:pt x="51044" y="8906"/>
                  <a:pt x="51030" y="9191"/>
                </a:cubicBezTo>
                <a:cubicBezTo>
                  <a:pt x="51002" y="9193"/>
                  <a:pt x="50971" y="9194"/>
                  <a:pt x="50940" y="9194"/>
                </a:cubicBezTo>
                <a:cubicBezTo>
                  <a:pt x="50754" y="9194"/>
                  <a:pt x="50519" y="9159"/>
                  <a:pt x="50373" y="9098"/>
                </a:cubicBezTo>
                <a:cubicBezTo>
                  <a:pt x="50416" y="8841"/>
                  <a:pt x="50416" y="8563"/>
                  <a:pt x="50416" y="8306"/>
                </a:cubicBezTo>
                <a:lnTo>
                  <a:pt x="50444" y="8306"/>
                </a:lnTo>
                <a:cubicBezTo>
                  <a:pt x="50533" y="8306"/>
                  <a:pt x="50625" y="8301"/>
                  <a:pt x="50718" y="8301"/>
                </a:cubicBezTo>
                <a:close/>
                <a:moveTo>
                  <a:pt x="12933" y="1"/>
                </a:moveTo>
                <a:lnTo>
                  <a:pt x="12676" y="22"/>
                </a:lnTo>
                <a:cubicBezTo>
                  <a:pt x="12433" y="22"/>
                  <a:pt x="244" y="22"/>
                  <a:pt x="1" y="1"/>
                </a:cubicBezTo>
                <a:lnTo>
                  <a:pt x="1" y="1"/>
                </a:lnTo>
                <a:lnTo>
                  <a:pt x="8" y="9584"/>
                </a:lnTo>
                <a:cubicBezTo>
                  <a:pt x="251" y="9598"/>
                  <a:pt x="12440" y="9598"/>
                  <a:pt x="12683" y="9598"/>
                </a:cubicBezTo>
                <a:lnTo>
                  <a:pt x="12940" y="9584"/>
                </a:lnTo>
                <a:cubicBezTo>
                  <a:pt x="13183" y="9598"/>
                  <a:pt x="25380" y="9598"/>
                  <a:pt x="25615" y="9598"/>
                </a:cubicBezTo>
                <a:lnTo>
                  <a:pt x="25794" y="9584"/>
                </a:lnTo>
                <a:cubicBezTo>
                  <a:pt x="26037" y="9598"/>
                  <a:pt x="38233" y="9598"/>
                  <a:pt x="38469" y="9598"/>
                </a:cubicBezTo>
                <a:lnTo>
                  <a:pt x="38669" y="9584"/>
                </a:lnTo>
                <a:cubicBezTo>
                  <a:pt x="38912" y="9598"/>
                  <a:pt x="51101" y="9598"/>
                  <a:pt x="51344" y="9598"/>
                </a:cubicBezTo>
                <a:lnTo>
                  <a:pt x="51337" y="22"/>
                </a:lnTo>
                <a:cubicBezTo>
                  <a:pt x="51094" y="22"/>
                  <a:pt x="38904" y="22"/>
                  <a:pt x="38662" y="1"/>
                </a:cubicBezTo>
                <a:lnTo>
                  <a:pt x="38462" y="22"/>
                </a:lnTo>
                <a:cubicBezTo>
                  <a:pt x="38219" y="22"/>
                  <a:pt x="26029" y="22"/>
                  <a:pt x="25787" y="1"/>
                </a:cubicBezTo>
                <a:lnTo>
                  <a:pt x="25608" y="22"/>
                </a:lnTo>
                <a:cubicBezTo>
                  <a:pt x="25365" y="22"/>
                  <a:pt x="13176" y="22"/>
                  <a:pt x="12933" y="1"/>
                </a:cubicBezTo>
                <a:close/>
              </a:path>
            </a:pathLst>
          </a:custGeom>
          <a:solidFill>
            <a:schemeClr val="accent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606" name="Google Shape;22606;p42"/>
          <p:cNvGrpSpPr/>
          <p:nvPr/>
        </p:nvGrpSpPr>
        <p:grpSpPr>
          <a:xfrm>
            <a:off x="5428123" y="1884576"/>
            <a:ext cx="1235483" cy="1038028"/>
            <a:chOff x="4120523" y="2304926"/>
            <a:chExt cx="1235483" cy="1038028"/>
          </a:xfrm>
        </p:grpSpPr>
        <p:sp>
          <p:nvSpPr>
            <p:cNvPr id="22607" name="Google Shape;22607;p42"/>
            <p:cNvSpPr/>
            <p:nvPr/>
          </p:nvSpPr>
          <p:spPr>
            <a:xfrm>
              <a:off x="4120523" y="2681426"/>
              <a:ext cx="1204612" cy="661528"/>
            </a:xfrm>
            <a:custGeom>
              <a:rect b="b" l="l" r="r" t="t"/>
              <a:pathLst>
                <a:path extrusionOk="0" h="3514" w="6399">
                  <a:moveTo>
                    <a:pt x="379" y="0"/>
                  </a:moveTo>
                  <a:lnTo>
                    <a:pt x="0" y="2657"/>
                  </a:lnTo>
                  <a:lnTo>
                    <a:pt x="6020" y="3513"/>
                  </a:lnTo>
                  <a:lnTo>
                    <a:pt x="6399" y="864"/>
                  </a:lnTo>
                  <a:lnTo>
                    <a:pt x="379" y="0"/>
                  </a:lnTo>
                  <a:close/>
                </a:path>
              </a:pathLst>
            </a:custGeom>
            <a:solidFill>
              <a:srgbClr val="C14D4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8" name="Google Shape;22608;p42"/>
            <p:cNvSpPr/>
            <p:nvPr/>
          </p:nvSpPr>
          <p:spPr>
            <a:xfrm>
              <a:off x="4202410" y="2304926"/>
              <a:ext cx="1153596" cy="230048"/>
            </a:xfrm>
            <a:custGeom>
              <a:rect b="b" l="l" r="r" t="t"/>
              <a:pathLst>
                <a:path extrusionOk="0" h="1222" w="6128">
                  <a:moveTo>
                    <a:pt x="6071" y="1"/>
                  </a:moveTo>
                  <a:lnTo>
                    <a:pt x="1" y="429"/>
                  </a:lnTo>
                  <a:lnTo>
                    <a:pt x="58" y="1222"/>
                  </a:lnTo>
                  <a:lnTo>
                    <a:pt x="6128" y="793"/>
                  </a:lnTo>
                  <a:lnTo>
                    <a:pt x="6071" y="1"/>
                  </a:lnTo>
                  <a:close/>
                </a:path>
              </a:pathLst>
            </a:custGeom>
            <a:solidFill>
              <a:srgbClr val="C14D4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9" name="Google Shape;22609;p42"/>
            <p:cNvSpPr/>
            <p:nvPr/>
          </p:nvSpPr>
          <p:spPr>
            <a:xfrm>
              <a:off x="4374467" y="2360083"/>
              <a:ext cx="205946" cy="164158"/>
            </a:xfrm>
            <a:custGeom>
              <a:rect b="b" l="l" r="r" t="t"/>
              <a:pathLst>
                <a:path extrusionOk="0" h="872" w="1094">
                  <a:moveTo>
                    <a:pt x="1094" y="0"/>
                  </a:moveTo>
                  <a:lnTo>
                    <a:pt x="744" y="15"/>
                  </a:lnTo>
                  <a:lnTo>
                    <a:pt x="1" y="872"/>
                  </a:lnTo>
                  <a:lnTo>
                    <a:pt x="351" y="850"/>
                  </a:lnTo>
                  <a:lnTo>
                    <a:pt x="1094" y="0"/>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0" name="Google Shape;22610;p42"/>
            <p:cNvSpPr/>
            <p:nvPr/>
          </p:nvSpPr>
          <p:spPr>
            <a:xfrm>
              <a:off x="4210505" y="2374955"/>
              <a:ext cx="153424" cy="160017"/>
            </a:xfrm>
            <a:custGeom>
              <a:rect b="b" l="l" r="r" t="t"/>
              <a:pathLst>
                <a:path extrusionOk="0" h="850" w="815">
                  <a:moveTo>
                    <a:pt x="815" y="0"/>
                  </a:moveTo>
                  <a:lnTo>
                    <a:pt x="472" y="21"/>
                  </a:lnTo>
                  <a:lnTo>
                    <a:pt x="1" y="571"/>
                  </a:lnTo>
                  <a:lnTo>
                    <a:pt x="15" y="850"/>
                  </a:lnTo>
                  <a:lnTo>
                    <a:pt x="86" y="850"/>
                  </a:lnTo>
                  <a:lnTo>
                    <a:pt x="815" y="0"/>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1" name="Google Shape;22611;p42"/>
            <p:cNvSpPr/>
            <p:nvPr/>
          </p:nvSpPr>
          <p:spPr>
            <a:xfrm>
              <a:off x="4589632" y="2345211"/>
              <a:ext cx="203122" cy="164347"/>
            </a:xfrm>
            <a:custGeom>
              <a:rect b="b" l="l" r="r" t="t"/>
              <a:pathLst>
                <a:path extrusionOk="0" h="873" w="1079">
                  <a:moveTo>
                    <a:pt x="1079" y="1"/>
                  </a:moveTo>
                  <a:lnTo>
                    <a:pt x="736" y="15"/>
                  </a:lnTo>
                  <a:lnTo>
                    <a:pt x="1" y="872"/>
                  </a:lnTo>
                  <a:lnTo>
                    <a:pt x="350" y="844"/>
                  </a:lnTo>
                  <a:lnTo>
                    <a:pt x="1079" y="1"/>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2" name="Google Shape;22612;p42"/>
            <p:cNvSpPr/>
            <p:nvPr/>
          </p:nvSpPr>
          <p:spPr>
            <a:xfrm>
              <a:off x="4803290" y="2329210"/>
              <a:ext cx="204628" cy="165476"/>
            </a:xfrm>
            <a:custGeom>
              <a:rect b="b" l="l" r="r" t="t"/>
              <a:pathLst>
                <a:path extrusionOk="0" h="879" w="1087">
                  <a:moveTo>
                    <a:pt x="1086" y="0"/>
                  </a:moveTo>
                  <a:lnTo>
                    <a:pt x="744" y="22"/>
                  </a:lnTo>
                  <a:lnTo>
                    <a:pt x="1" y="879"/>
                  </a:lnTo>
                  <a:lnTo>
                    <a:pt x="1" y="879"/>
                  </a:lnTo>
                  <a:lnTo>
                    <a:pt x="344" y="850"/>
                  </a:lnTo>
                  <a:lnTo>
                    <a:pt x="1086" y="0"/>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3" name="Google Shape;22613;p42"/>
            <p:cNvSpPr/>
            <p:nvPr/>
          </p:nvSpPr>
          <p:spPr>
            <a:xfrm>
              <a:off x="5232114" y="2330528"/>
              <a:ext cx="121233" cy="131967"/>
            </a:xfrm>
            <a:custGeom>
              <a:rect b="b" l="l" r="r" t="t"/>
              <a:pathLst>
                <a:path extrusionOk="0" h="701" w="644">
                  <a:moveTo>
                    <a:pt x="615" y="0"/>
                  </a:moveTo>
                  <a:lnTo>
                    <a:pt x="1" y="700"/>
                  </a:lnTo>
                  <a:lnTo>
                    <a:pt x="344" y="686"/>
                  </a:lnTo>
                  <a:lnTo>
                    <a:pt x="644" y="350"/>
                  </a:lnTo>
                  <a:lnTo>
                    <a:pt x="615" y="0"/>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4" name="Google Shape;22614;p42"/>
            <p:cNvSpPr/>
            <p:nvPr/>
          </p:nvSpPr>
          <p:spPr>
            <a:xfrm>
              <a:off x="5018455" y="2314338"/>
              <a:ext cx="203122" cy="165664"/>
            </a:xfrm>
            <a:custGeom>
              <a:rect b="b" l="l" r="r" t="t"/>
              <a:pathLst>
                <a:path extrusionOk="0" h="880" w="1079">
                  <a:moveTo>
                    <a:pt x="1079" y="1"/>
                  </a:moveTo>
                  <a:lnTo>
                    <a:pt x="729" y="22"/>
                  </a:lnTo>
                  <a:lnTo>
                    <a:pt x="0" y="879"/>
                  </a:lnTo>
                  <a:lnTo>
                    <a:pt x="350" y="850"/>
                  </a:lnTo>
                  <a:lnTo>
                    <a:pt x="1079" y="1"/>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5" name="Google Shape;22615;p42"/>
            <p:cNvSpPr/>
            <p:nvPr/>
          </p:nvSpPr>
          <p:spPr>
            <a:xfrm>
              <a:off x="4190362" y="2533461"/>
              <a:ext cx="1156232" cy="310809"/>
            </a:xfrm>
            <a:custGeom>
              <a:rect b="b" l="l" r="r" t="t"/>
              <a:pathLst>
                <a:path extrusionOk="0" h="1651" w="6142">
                  <a:moveTo>
                    <a:pt x="115" y="1"/>
                  </a:moveTo>
                  <a:lnTo>
                    <a:pt x="1" y="786"/>
                  </a:lnTo>
                  <a:lnTo>
                    <a:pt x="6028" y="1650"/>
                  </a:lnTo>
                  <a:lnTo>
                    <a:pt x="6142" y="865"/>
                  </a:lnTo>
                  <a:lnTo>
                    <a:pt x="115" y="1"/>
                  </a:lnTo>
                  <a:close/>
                </a:path>
              </a:pathLst>
            </a:custGeom>
            <a:solidFill>
              <a:srgbClr val="C14D4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6" name="Google Shape;22616;p42"/>
            <p:cNvSpPr/>
            <p:nvPr/>
          </p:nvSpPr>
          <p:spPr>
            <a:xfrm>
              <a:off x="4374467" y="2557745"/>
              <a:ext cx="191074" cy="178842"/>
            </a:xfrm>
            <a:custGeom>
              <a:rect b="b" l="l" r="r" t="t"/>
              <a:pathLst>
                <a:path extrusionOk="0" h="950" w="1015">
                  <a:moveTo>
                    <a:pt x="1" y="0"/>
                  </a:moveTo>
                  <a:lnTo>
                    <a:pt x="672" y="907"/>
                  </a:lnTo>
                  <a:lnTo>
                    <a:pt x="1015" y="950"/>
                  </a:lnTo>
                  <a:lnTo>
                    <a:pt x="344" y="57"/>
                  </a:lnTo>
                  <a:lnTo>
                    <a:pt x="1" y="0"/>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7" name="Google Shape;22617;p42"/>
            <p:cNvSpPr/>
            <p:nvPr/>
          </p:nvSpPr>
          <p:spPr>
            <a:xfrm>
              <a:off x="4206552" y="2534779"/>
              <a:ext cx="146647" cy="170936"/>
            </a:xfrm>
            <a:custGeom>
              <a:rect b="b" l="l" r="r" t="t"/>
              <a:pathLst>
                <a:path extrusionOk="0" h="908" w="779">
                  <a:moveTo>
                    <a:pt x="36" y="1"/>
                  </a:moveTo>
                  <a:lnTo>
                    <a:pt x="0" y="279"/>
                  </a:lnTo>
                  <a:lnTo>
                    <a:pt x="436" y="865"/>
                  </a:lnTo>
                  <a:lnTo>
                    <a:pt x="779" y="908"/>
                  </a:lnTo>
                  <a:lnTo>
                    <a:pt x="107" y="8"/>
                  </a:lnTo>
                  <a:lnTo>
                    <a:pt x="36" y="1"/>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8" name="Google Shape;22618;p42"/>
            <p:cNvSpPr/>
            <p:nvPr/>
          </p:nvSpPr>
          <p:spPr>
            <a:xfrm>
              <a:off x="4586996" y="2588618"/>
              <a:ext cx="191074" cy="177713"/>
            </a:xfrm>
            <a:custGeom>
              <a:rect b="b" l="l" r="r" t="t"/>
              <a:pathLst>
                <a:path extrusionOk="0" h="944" w="1015">
                  <a:moveTo>
                    <a:pt x="0" y="0"/>
                  </a:moveTo>
                  <a:lnTo>
                    <a:pt x="679" y="900"/>
                  </a:lnTo>
                  <a:lnTo>
                    <a:pt x="1014" y="943"/>
                  </a:lnTo>
                  <a:lnTo>
                    <a:pt x="343" y="50"/>
                  </a:lnTo>
                  <a:lnTo>
                    <a:pt x="0" y="0"/>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9" name="Google Shape;22619;p42"/>
            <p:cNvSpPr/>
            <p:nvPr/>
          </p:nvSpPr>
          <p:spPr>
            <a:xfrm>
              <a:off x="4799337" y="2618174"/>
              <a:ext cx="192392" cy="180348"/>
            </a:xfrm>
            <a:custGeom>
              <a:rect b="b" l="l" r="r" t="t"/>
              <a:pathLst>
                <a:path extrusionOk="0" h="958" w="1022">
                  <a:moveTo>
                    <a:pt x="0" y="1"/>
                  </a:moveTo>
                  <a:lnTo>
                    <a:pt x="672" y="907"/>
                  </a:lnTo>
                  <a:lnTo>
                    <a:pt x="1022" y="957"/>
                  </a:lnTo>
                  <a:lnTo>
                    <a:pt x="1022" y="957"/>
                  </a:lnTo>
                  <a:lnTo>
                    <a:pt x="343" y="58"/>
                  </a:lnTo>
                  <a:lnTo>
                    <a:pt x="0" y="1"/>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0" name="Google Shape;22620;p42"/>
            <p:cNvSpPr/>
            <p:nvPr/>
          </p:nvSpPr>
          <p:spPr>
            <a:xfrm>
              <a:off x="5225525" y="2678602"/>
              <a:ext cx="112950" cy="141380"/>
            </a:xfrm>
            <a:custGeom>
              <a:rect b="b" l="l" r="r" t="t"/>
              <a:pathLst>
                <a:path extrusionOk="0" h="751" w="600">
                  <a:moveTo>
                    <a:pt x="0" y="1"/>
                  </a:moveTo>
                  <a:lnTo>
                    <a:pt x="550" y="751"/>
                  </a:lnTo>
                  <a:lnTo>
                    <a:pt x="600" y="408"/>
                  </a:lnTo>
                  <a:lnTo>
                    <a:pt x="336" y="58"/>
                  </a:lnTo>
                  <a:lnTo>
                    <a:pt x="0" y="1"/>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1" name="Google Shape;22621;p42"/>
            <p:cNvSpPr/>
            <p:nvPr/>
          </p:nvSpPr>
          <p:spPr>
            <a:xfrm>
              <a:off x="5011678" y="2649047"/>
              <a:ext cx="191074" cy="180348"/>
            </a:xfrm>
            <a:custGeom>
              <a:rect b="b" l="l" r="r" t="t"/>
              <a:pathLst>
                <a:path extrusionOk="0" h="958" w="1015">
                  <a:moveTo>
                    <a:pt x="1" y="1"/>
                  </a:moveTo>
                  <a:lnTo>
                    <a:pt x="679" y="901"/>
                  </a:lnTo>
                  <a:lnTo>
                    <a:pt x="1015" y="958"/>
                  </a:lnTo>
                  <a:lnTo>
                    <a:pt x="351" y="51"/>
                  </a:lnTo>
                  <a:lnTo>
                    <a:pt x="1" y="1"/>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2" name="Google Shape;22622;p42"/>
            <p:cNvSpPr/>
            <p:nvPr/>
          </p:nvSpPr>
          <p:spPr>
            <a:xfrm>
              <a:off x="4246836" y="2728488"/>
              <a:ext cx="1008455" cy="166794"/>
            </a:xfrm>
            <a:custGeom>
              <a:rect b="b" l="l" r="r" t="t"/>
              <a:pathLst>
                <a:path extrusionOk="0" h="886" w="5357">
                  <a:moveTo>
                    <a:pt x="22" y="0"/>
                  </a:moveTo>
                  <a:lnTo>
                    <a:pt x="1" y="121"/>
                  </a:lnTo>
                  <a:lnTo>
                    <a:pt x="5335" y="886"/>
                  </a:lnTo>
                  <a:lnTo>
                    <a:pt x="5356" y="764"/>
                  </a:lnTo>
                  <a:lnTo>
                    <a:pt x="22" y="0"/>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3" name="Google Shape;22623;p42"/>
            <p:cNvSpPr/>
            <p:nvPr/>
          </p:nvSpPr>
          <p:spPr>
            <a:xfrm>
              <a:off x="4232153" y="2833343"/>
              <a:ext cx="1008267" cy="166794"/>
            </a:xfrm>
            <a:custGeom>
              <a:rect b="b" l="l" r="r" t="t"/>
              <a:pathLst>
                <a:path extrusionOk="0" h="886" w="5356">
                  <a:moveTo>
                    <a:pt x="21" y="0"/>
                  </a:moveTo>
                  <a:lnTo>
                    <a:pt x="0" y="121"/>
                  </a:lnTo>
                  <a:lnTo>
                    <a:pt x="5334" y="886"/>
                  </a:lnTo>
                  <a:lnTo>
                    <a:pt x="5356" y="757"/>
                  </a:lnTo>
                  <a:lnTo>
                    <a:pt x="21" y="0"/>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4" name="Google Shape;22624;p42"/>
            <p:cNvSpPr/>
            <p:nvPr/>
          </p:nvSpPr>
          <p:spPr>
            <a:xfrm>
              <a:off x="4192998" y="3104799"/>
              <a:ext cx="1008455" cy="166982"/>
            </a:xfrm>
            <a:custGeom>
              <a:rect b="b" l="l" r="r" t="t"/>
              <a:pathLst>
                <a:path extrusionOk="0" h="887" w="5357">
                  <a:moveTo>
                    <a:pt x="22" y="1"/>
                  </a:moveTo>
                  <a:lnTo>
                    <a:pt x="1" y="122"/>
                  </a:lnTo>
                  <a:lnTo>
                    <a:pt x="5342" y="886"/>
                  </a:lnTo>
                  <a:lnTo>
                    <a:pt x="5357" y="757"/>
                  </a:lnTo>
                  <a:lnTo>
                    <a:pt x="22" y="1"/>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5" name="Google Shape;22625;p42"/>
            <p:cNvSpPr/>
            <p:nvPr/>
          </p:nvSpPr>
          <p:spPr>
            <a:xfrm>
              <a:off x="4690531" y="2916550"/>
              <a:ext cx="61934" cy="274476"/>
            </a:xfrm>
            <a:custGeom>
              <a:rect b="b" l="l" r="r" t="t"/>
              <a:pathLst>
                <a:path extrusionOk="0" h="1458" w="329">
                  <a:moveTo>
                    <a:pt x="207" y="1"/>
                  </a:moveTo>
                  <a:lnTo>
                    <a:pt x="0" y="1436"/>
                  </a:lnTo>
                  <a:lnTo>
                    <a:pt x="121" y="1458"/>
                  </a:lnTo>
                  <a:lnTo>
                    <a:pt x="329" y="15"/>
                  </a:lnTo>
                  <a:lnTo>
                    <a:pt x="207" y="1"/>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6" name="Google Shape;22626;p42"/>
            <p:cNvSpPr/>
            <p:nvPr/>
          </p:nvSpPr>
          <p:spPr>
            <a:xfrm>
              <a:off x="4898731" y="2944787"/>
              <a:ext cx="62122" cy="275794"/>
            </a:xfrm>
            <a:custGeom>
              <a:rect b="b" l="l" r="r" t="t"/>
              <a:pathLst>
                <a:path extrusionOk="0" h="1465" w="330">
                  <a:moveTo>
                    <a:pt x="208" y="1"/>
                  </a:moveTo>
                  <a:lnTo>
                    <a:pt x="1" y="1443"/>
                  </a:lnTo>
                  <a:lnTo>
                    <a:pt x="129" y="1465"/>
                  </a:lnTo>
                  <a:lnTo>
                    <a:pt x="329" y="22"/>
                  </a:lnTo>
                  <a:lnTo>
                    <a:pt x="208" y="1"/>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7" name="Google Shape;22627;p42"/>
            <p:cNvSpPr/>
            <p:nvPr/>
          </p:nvSpPr>
          <p:spPr>
            <a:xfrm>
              <a:off x="4483461" y="2886994"/>
              <a:ext cx="61934" cy="274476"/>
            </a:xfrm>
            <a:custGeom>
              <a:rect b="b" l="l" r="r" t="t"/>
              <a:pathLst>
                <a:path extrusionOk="0" h="1458" w="329">
                  <a:moveTo>
                    <a:pt x="207" y="1"/>
                  </a:moveTo>
                  <a:lnTo>
                    <a:pt x="0" y="1443"/>
                  </a:lnTo>
                  <a:lnTo>
                    <a:pt x="129" y="1457"/>
                  </a:lnTo>
                  <a:lnTo>
                    <a:pt x="329" y="15"/>
                  </a:lnTo>
                  <a:lnTo>
                    <a:pt x="207" y="1"/>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628" name="Google Shape;22628;p42"/>
          <p:cNvGrpSpPr/>
          <p:nvPr/>
        </p:nvGrpSpPr>
        <p:grpSpPr>
          <a:xfrm>
            <a:off x="2169326" y="3191500"/>
            <a:ext cx="1188801" cy="1162047"/>
            <a:chOff x="5630163" y="2241900"/>
            <a:chExt cx="1188801" cy="1162047"/>
          </a:xfrm>
        </p:grpSpPr>
        <p:sp>
          <p:nvSpPr>
            <p:cNvPr id="22629" name="Google Shape;22629;p42"/>
            <p:cNvSpPr/>
            <p:nvPr/>
          </p:nvSpPr>
          <p:spPr>
            <a:xfrm>
              <a:off x="5630163" y="2241900"/>
              <a:ext cx="780975" cy="585731"/>
            </a:xfrm>
            <a:custGeom>
              <a:rect b="b" l="l" r="r" t="t"/>
              <a:pathLst>
                <a:path extrusionOk="0" h="4050" w="5400">
                  <a:moveTo>
                    <a:pt x="5064" y="1"/>
                  </a:moveTo>
                  <a:lnTo>
                    <a:pt x="1" y="3571"/>
                  </a:lnTo>
                  <a:lnTo>
                    <a:pt x="336" y="4049"/>
                  </a:lnTo>
                  <a:lnTo>
                    <a:pt x="5399" y="479"/>
                  </a:lnTo>
                  <a:lnTo>
                    <a:pt x="5064" y="1"/>
                  </a:lnTo>
                  <a:close/>
                </a:path>
              </a:pathLst>
            </a:custGeom>
            <a:solidFill>
              <a:srgbClr val="C14D4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0" name="Google Shape;22630;p42"/>
            <p:cNvSpPr/>
            <p:nvPr/>
          </p:nvSpPr>
          <p:spPr>
            <a:xfrm>
              <a:off x="5648819" y="2264605"/>
              <a:ext cx="745686" cy="537137"/>
            </a:xfrm>
            <a:custGeom>
              <a:rect b="b" l="l" r="r" t="t"/>
              <a:pathLst>
                <a:path extrusionOk="0" h="3714" w="5156">
                  <a:moveTo>
                    <a:pt x="5056" y="1"/>
                  </a:moveTo>
                  <a:lnTo>
                    <a:pt x="4913" y="101"/>
                  </a:lnTo>
                  <a:lnTo>
                    <a:pt x="5013" y="243"/>
                  </a:lnTo>
                  <a:lnTo>
                    <a:pt x="5156" y="143"/>
                  </a:lnTo>
                  <a:lnTo>
                    <a:pt x="5056" y="1"/>
                  </a:lnTo>
                  <a:close/>
                  <a:moveTo>
                    <a:pt x="4670" y="279"/>
                  </a:moveTo>
                  <a:lnTo>
                    <a:pt x="4535" y="379"/>
                  </a:lnTo>
                  <a:lnTo>
                    <a:pt x="4628" y="522"/>
                  </a:lnTo>
                  <a:lnTo>
                    <a:pt x="4770" y="422"/>
                  </a:lnTo>
                  <a:lnTo>
                    <a:pt x="4670" y="279"/>
                  </a:lnTo>
                  <a:close/>
                  <a:moveTo>
                    <a:pt x="4292" y="551"/>
                  </a:moveTo>
                  <a:lnTo>
                    <a:pt x="4149" y="643"/>
                  </a:lnTo>
                  <a:lnTo>
                    <a:pt x="4249" y="786"/>
                  </a:lnTo>
                  <a:lnTo>
                    <a:pt x="4392" y="693"/>
                  </a:lnTo>
                  <a:lnTo>
                    <a:pt x="4292" y="551"/>
                  </a:lnTo>
                  <a:close/>
                  <a:moveTo>
                    <a:pt x="3906" y="815"/>
                  </a:moveTo>
                  <a:lnTo>
                    <a:pt x="3764" y="915"/>
                  </a:lnTo>
                  <a:lnTo>
                    <a:pt x="3864" y="1058"/>
                  </a:lnTo>
                  <a:lnTo>
                    <a:pt x="4006" y="958"/>
                  </a:lnTo>
                  <a:lnTo>
                    <a:pt x="3906" y="815"/>
                  </a:lnTo>
                  <a:close/>
                  <a:moveTo>
                    <a:pt x="3521" y="1086"/>
                  </a:moveTo>
                  <a:lnTo>
                    <a:pt x="3378" y="1179"/>
                  </a:lnTo>
                  <a:lnTo>
                    <a:pt x="3478" y="1322"/>
                  </a:lnTo>
                  <a:lnTo>
                    <a:pt x="3621" y="1229"/>
                  </a:lnTo>
                  <a:lnTo>
                    <a:pt x="3521" y="1086"/>
                  </a:lnTo>
                  <a:close/>
                  <a:moveTo>
                    <a:pt x="3142" y="1357"/>
                  </a:moveTo>
                  <a:lnTo>
                    <a:pt x="2999" y="1457"/>
                  </a:lnTo>
                  <a:lnTo>
                    <a:pt x="3092" y="1600"/>
                  </a:lnTo>
                  <a:lnTo>
                    <a:pt x="3235" y="1500"/>
                  </a:lnTo>
                  <a:lnTo>
                    <a:pt x="3142" y="1357"/>
                  </a:lnTo>
                  <a:close/>
                  <a:moveTo>
                    <a:pt x="2764" y="1629"/>
                  </a:moveTo>
                  <a:lnTo>
                    <a:pt x="2621" y="1729"/>
                  </a:lnTo>
                  <a:lnTo>
                    <a:pt x="2721" y="1872"/>
                  </a:lnTo>
                  <a:lnTo>
                    <a:pt x="2864" y="1772"/>
                  </a:lnTo>
                  <a:lnTo>
                    <a:pt x="2764" y="1629"/>
                  </a:lnTo>
                  <a:close/>
                  <a:moveTo>
                    <a:pt x="2378" y="1893"/>
                  </a:moveTo>
                  <a:lnTo>
                    <a:pt x="2235" y="1993"/>
                  </a:lnTo>
                  <a:lnTo>
                    <a:pt x="2335" y="2136"/>
                  </a:lnTo>
                  <a:lnTo>
                    <a:pt x="2478" y="2036"/>
                  </a:lnTo>
                  <a:lnTo>
                    <a:pt x="2378" y="1893"/>
                  </a:lnTo>
                  <a:close/>
                  <a:moveTo>
                    <a:pt x="1993" y="2164"/>
                  </a:moveTo>
                  <a:lnTo>
                    <a:pt x="1857" y="2264"/>
                  </a:lnTo>
                  <a:lnTo>
                    <a:pt x="1950" y="2407"/>
                  </a:lnTo>
                  <a:lnTo>
                    <a:pt x="2093" y="2307"/>
                  </a:lnTo>
                  <a:lnTo>
                    <a:pt x="1993" y="2164"/>
                  </a:lnTo>
                  <a:close/>
                  <a:moveTo>
                    <a:pt x="1614" y="2443"/>
                  </a:moveTo>
                  <a:lnTo>
                    <a:pt x="1471" y="2536"/>
                  </a:lnTo>
                  <a:lnTo>
                    <a:pt x="1571" y="2679"/>
                  </a:lnTo>
                  <a:lnTo>
                    <a:pt x="1714" y="2586"/>
                  </a:lnTo>
                  <a:lnTo>
                    <a:pt x="1614" y="2443"/>
                  </a:lnTo>
                  <a:close/>
                  <a:moveTo>
                    <a:pt x="1229" y="2707"/>
                  </a:moveTo>
                  <a:lnTo>
                    <a:pt x="1086" y="2807"/>
                  </a:lnTo>
                  <a:lnTo>
                    <a:pt x="1186" y="2950"/>
                  </a:lnTo>
                  <a:lnTo>
                    <a:pt x="1328" y="2850"/>
                  </a:lnTo>
                  <a:lnTo>
                    <a:pt x="1229" y="2707"/>
                  </a:lnTo>
                  <a:close/>
                  <a:moveTo>
                    <a:pt x="843" y="2978"/>
                  </a:moveTo>
                  <a:lnTo>
                    <a:pt x="700" y="3071"/>
                  </a:lnTo>
                  <a:lnTo>
                    <a:pt x="800" y="3214"/>
                  </a:lnTo>
                  <a:lnTo>
                    <a:pt x="943" y="3121"/>
                  </a:lnTo>
                  <a:lnTo>
                    <a:pt x="843" y="2978"/>
                  </a:lnTo>
                  <a:close/>
                  <a:moveTo>
                    <a:pt x="464" y="3243"/>
                  </a:moveTo>
                  <a:lnTo>
                    <a:pt x="322" y="3343"/>
                  </a:lnTo>
                  <a:lnTo>
                    <a:pt x="414" y="3485"/>
                  </a:lnTo>
                  <a:lnTo>
                    <a:pt x="557" y="3385"/>
                  </a:lnTo>
                  <a:lnTo>
                    <a:pt x="464" y="3243"/>
                  </a:lnTo>
                  <a:close/>
                  <a:moveTo>
                    <a:pt x="86" y="3514"/>
                  </a:moveTo>
                  <a:lnTo>
                    <a:pt x="0" y="3571"/>
                  </a:lnTo>
                  <a:lnTo>
                    <a:pt x="93" y="3714"/>
                  </a:lnTo>
                  <a:lnTo>
                    <a:pt x="186" y="3657"/>
                  </a:lnTo>
                  <a:lnTo>
                    <a:pt x="86" y="3514"/>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1" name="Google Shape;22631;p42"/>
            <p:cNvSpPr/>
            <p:nvPr/>
          </p:nvSpPr>
          <p:spPr>
            <a:xfrm>
              <a:off x="6037121" y="2818216"/>
              <a:ext cx="781843" cy="585731"/>
            </a:xfrm>
            <a:custGeom>
              <a:rect b="b" l="l" r="r" t="t"/>
              <a:pathLst>
                <a:path extrusionOk="0" h="4050" w="5406">
                  <a:moveTo>
                    <a:pt x="5063" y="0"/>
                  </a:moveTo>
                  <a:lnTo>
                    <a:pt x="0" y="3571"/>
                  </a:lnTo>
                  <a:lnTo>
                    <a:pt x="343" y="4049"/>
                  </a:lnTo>
                  <a:lnTo>
                    <a:pt x="5406" y="486"/>
                  </a:lnTo>
                  <a:lnTo>
                    <a:pt x="5063" y="0"/>
                  </a:lnTo>
                  <a:close/>
                </a:path>
              </a:pathLst>
            </a:custGeom>
            <a:solidFill>
              <a:srgbClr val="C14D4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2" name="Google Shape;22632;p42"/>
            <p:cNvSpPr/>
            <p:nvPr/>
          </p:nvSpPr>
          <p:spPr>
            <a:xfrm>
              <a:off x="6054620" y="2842946"/>
              <a:ext cx="746843" cy="536125"/>
            </a:xfrm>
            <a:custGeom>
              <a:rect b="b" l="l" r="r" t="t"/>
              <a:pathLst>
                <a:path extrusionOk="0" h="3707" w="5164">
                  <a:moveTo>
                    <a:pt x="5064" y="1"/>
                  </a:moveTo>
                  <a:lnTo>
                    <a:pt x="4921" y="101"/>
                  </a:lnTo>
                  <a:lnTo>
                    <a:pt x="5021" y="243"/>
                  </a:lnTo>
                  <a:lnTo>
                    <a:pt x="5164" y="143"/>
                  </a:lnTo>
                  <a:lnTo>
                    <a:pt x="5064" y="1"/>
                  </a:lnTo>
                  <a:close/>
                  <a:moveTo>
                    <a:pt x="4678" y="272"/>
                  </a:moveTo>
                  <a:lnTo>
                    <a:pt x="4535" y="372"/>
                  </a:lnTo>
                  <a:lnTo>
                    <a:pt x="4635" y="515"/>
                  </a:lnTo>
                  <a:lnTo>
                    <a:pt x="4778" y="415"/>
                  </a:lnTo>
                  <a:lnTo>
                    <a:pt x="4678" y="272"/>
                  </a:lnTo>
                  <a:close/>
                  <a:moveTo>
                    <a:pt x="4307" y="536"/>
                  </a:moveTo>
                  <a:lnTo>
                    <a:pt x="4164" y="636"/>
                  </a:lnTo>
                  <a:lnTo>
                    <a:pt x="4264" y="779"/>
                  </a:lnTo>
                  <a:lnTo>
                    <a:pt x="4407" y="679"/>
                  </a:lnTo>
                  <a:lnTo>
                    <a:pt x="4307" y="536"/>
                  </a:lnTo>
                  <a:close/>
                  <a:moveTo>
                    <a:pt x="3921" y="807"/>
                  </a:moveTo>
                  <a:lnTo>
                    <a:pt x="3778" y="907"/>
                  </a:lnTo>
                  <a:lnTo>
                    <a:pt x="3878" y="1050"/>
                  </a:lnTo>
                  <a:lnTo>
                    <a:pt x="4021" y="950"/>
                  </a:lnTo>
                  <a:lnTo>
                    <a:pt x="3921" y="807"/>
                  </a:lnTo>
                  <a:close/>
                  <a:moveTo>
                    <a:pt x="3535" y="1086"/>
                  </a:moveTo>
                  <a:lnTo>
                    <a:pt x="3393" y="1179"/>
                  </a:lnTo>
                  <a:lnTo>
                    <a:pt x="3493" y="1322"/>
                  </a:lnTo>
                  <a:lnTo>
                    <a:pt x="3635" y="1229"/>
                  </a:lnTo>
                  <a:lnTo>
                    <a:pt x="3535" y="1086"/>
                  </a:lnTo>
                  <a:close/>
                  <a:moveTo>
                    <a:pt x="3157" y="1350"/>
                  </a:moveTo>
                  <a:lnTo>
                    <a:pt x="3014" y="1450"/>
                  </a:lnTo>
                  <a:lnTo>
                    <a:pt x="3107" y="1593"/>
                  </a:lnTo>
                  <a:lnTo>
                    <a:pt x="3250" y="1493"/>
                  </a:lnTo>
                  <a:lnTo>
                    <a:pt x="3157" y="1350"/>
                  </a:lnTo>
                  <a:close/>
                  <a:moveTo>
                    <a:pt x="2771" y="1622"/>
                  </a:moveTo>
                  <a:lnTo>
                    <a:pt x="2629" y="1714"/>
                  </a:lnTo>
                  <a:lnTo>
                    <a:pt x="2728" y="1857"/>
                  </a:lnTo>
                  <a:lnTo>
                    <a:pt x="2871" y="1764"/>
                  </a:lnTo>
                  <a:lnTo>
                    <a:pt x="2771" y="1622"/>
                  </a:lnTo>
                  <a:close/>
                  <a:moveTo>
                    <a:pt x="2386" y="1886"/>
                  </a:moveTo>
                  <a:lnTo>
                    <a:pt x="2243" y="1986"/>
                  </a:lnTo>
                  <a:lnTo>
                    <a:pt x="2343" y="2129"/>
                  </a:lnTo>
                  <a:lnTo>
                    <a:pt x="2486" y="2029"/>
                  </a:lnTo>
                  <a:lnTo>
                    <a:pt x="2386" y="1886"/>
                  </a:lnTo>
                  <a:close/>
                  <a:moveTo>
                    <a:pt x="2000" y="2164"/>
                  </a:moveTo>
                  <a:lnTo>
                    <a:pt x="1857" y="2264"/>
                  </a:lnTo>
                  <a:lnTo>
                    <a:pt x="1957" y="2407"/>
                  </a:lnTo>
                  <a:lnTo>
                    <a:pt x="2100" y="2307"/>
                  </a:lnTo>
                  <a:lnTo>
                    <a:pt x="2000" y="2164"/>
                  </a:lnTo>
                  <a:close/>
                  <a:moveTo>
                    <a:pt x="1622" y="2428"/>
                  </a:moveTo>
                  <a:lnTo>
                    <a:pt x="1479" y="2528"/>
                  </a:lnTo>
                  <a:lnTo>
                    <a:pt x="1572" y="2671"/>
                  </a:lnTo>
                  <a:lnTo>
                    <a:pt x="1714" y="2571"/>
                  </a:lnTo>
                  <a:lnTo>
                    <a:pt x="1622" y="2428"/>
                  </a:lnTo>
                  <a:close/>
                  <a:moveTo>
                    <a:pt x="1236" y="2700"/>
                  </a:moveTo>
                  <a:lnTo>
                    <a:pt x="1093" y="2800"/>
                  </a:lnTo>
                  <a:lnTo>
                    <a:pt x="1193" y="2943"/>
                  </a:lnTo>
                  <a:lnTo>
                    <a:pt x="1329" y="2843"/>
                  </a:lnTo>
                  <a:lnTo>
                    <a:pt x="1236" y="2700"/>
                  </a:lnTo>
                  <a:close/>
                  <a:moveTo>
                    <a:pt x="850" y="2964"/>
                  </a:moveTo>
                  <a:lnTo>
                    <a:pt x="708" y="3064"/>
                  </a:lnTo>
                  <a:lnTo>
                    <a:pt x="808" y="3207"/>
                  </a:lnTo>
                  <a:lnTo>
                    <a:pt x="950" y="3107"/>
                  </a:lnTo>
                  <a:lnTo>
                    <a:pt x="850" y="2964"/>
                  </a:lnTo>
                  <a:close/>
                  <a:moveTo>
                    <a:pt x="479" y="3243"/>
                  </a:moveTo>
                  <a:lnTo>
                    <a:pt x="336" y="3343"/>
                  </a:lnTo>
                  <a:lnTo>
                    <a:pt x="429" y="3485"/>
                  </a:lnTo>
                  <a:lnTo>
                    <a:pt x="572" y="3385"/>
                  </a:lnTo>
                  <a:lnTo>
                    <a:pt x="479" y="3243"/>
                  </a:lnTo>
                  <a:close/>
                  <a:moveTo>
                    <a:pt x="93" y="3500"/>
                  </a:moveTo>
                  <a:lnTo>
                    <a:pt x="1" y="3564"/>
                  </a:lnTo>
                  <a:lnTo>
                    <a:pt x="101" y="3707"/>
                  </a:lnTo>
                  <a:lnTo>
                    <a:pt x="193" y="3642"/>
                  </a:lnTo>
                  <a:lnTo>
                    <a:pt x="93" y="3500"/>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3" name="Google Shape;22633;p42"/>
            <p:cNvSpPr/>
            <p:nvPr/>
          </p:nvSpPr>
          <p:spPr>
            <a:xfrm>
              <a:off x="5729372" y="2349353"/>
              <a:ext cx="984318" cy="949174"/>
            </a:xfrm>
            <a:custGeom>
              <a:rect b="b" l="l" r="r" t="t"/>
              <a:pathLst>
                <a:path extrusionOk="0" h="6563" w="6806">
                  <a:moveTo>
                    <a:pt x="4328" y="0"/>
                  </a:moveTo>
                  <a:lnTo>
                    <a:pt x="0" y="3049"/>
                  </a:lnTo>
                  <a:lnTo>
                    <a:pt x="2478" y="6563"/>
                  </a:lnTo>
                  <a:lnTo>
                    <a:pt x="6806" y="3514"/>
                  </a:lnTo>
                  <a:lnTo>
                    <a:pt x="4328" y="0"/>
                  </a:lnTo>
                  <a:close/>
                </a:path>
              </a:pathLst>
            </a:custGeom>
            <a:solidFill>
              <a:srgbClr val="FA8B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4" name="Google Shape;22634;p42"/>
            <p:cNvSpPr/>
            <p:nvPr/>
          </p:nvSpPr>
          <p:spPr>
            <a:xfrm>
              <a:off x="6030903" y="2561079"/>
              <a:ext cx="385281" cy="527881"/>
            </a:xfrm>
            <a:custGeom>
              <a:rect b="b" l="l" r="r" t="t"/>
              <a:pathLst>
                <a:path extrusionOk="0" h="3650" w="2664">
                  <a:moveTo>
                    <a:pt x="186" y="0"/>
                  </a:moveTo>
                  <a:lnTo>
                    <a:pt x="0" y="136"/>
                  </a:lnTo>
                  <a:lnTo>
                    <a:pt x="2478" y="3649"/>
                  </a:lnTo>
                  <a:lnTo>
                    <a:pt x="2664" y="3513"/>
                  </a:lnTo>
                  <a:lnTo>
                    <a:pt x="186" y="0"/>
                  </a:lnTo>
                  <a:close/>
                </a:path>
              </a:pathLst>
            </a:custGeom>
            <a:solidFill>
              <a:srgbClr val="C14D4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5" name="Google Shape;22635;p42"/>
            <p:cNvSpPr/>
            <p:nvPr/>
          </p:nvSpPr>
          <p:spPr>
            <a:xfrm>
              <a:off x="6342701" y="2339953"/>
              <a:ext cx="386438" cy="529038"/>
            </a:xfrm>
            <a:custGeom>
              <a:rect b="b" l="l" r="r" t="t"/>
              <a:pathLst>
                <a:path extrusionOk="0" h="3658" w="2672">
                  <a:moveTo>
                    <a:pt x="194" y="1"/>
                  </a:moveTo>
                  <a:lnTo>
                    <a:pt x="1" y="137"/>
                  </a:lnTo>
                  <a:lnTo>
                    <a:pt x="2479" y="3657"/>
                  </a:lnTo>
                  <a:lnTo>
                    <a:pt x="2672" y="3521"/>
                  </a:lnTo>
                  <a:lnTo>
                    <a:pt x="194" y="1"/>
                  </a:lnTo>
                  <a:close/>
                </a:path>
              </a:pathLst>
            </a:custGeom>
            <a:solidFill>
              <a:srgbClr val="C14D4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6" name="Google Shape;22636;p42"/>
            <p:cNvSpPr/>
            <p:nvPr/>
          </p:nvSpPr>
          <p:spPr>
            <a:xfrm>
              <a:off x="5716935" y="2782061"/>
              <a:ext cx="386438" cy="527881"/>
            </a:xfrm>
            <a:custGeom>
              <a:rect b="b" l="l" r="r" t="t"/>
              <a:pathLst>
                <a:path extrusionOk="0" h="3650" w="2672">
                  <a:moveTo>
                    <a:pt x="186" y="0"/>
                  </a:moveTo>
                  <a:lnTo>
                    <a:pt x="1" y="136"/>
                  </a:lnTo>
                  <a:lnTo>
                    <a:pt x="2478" y="3649"/>
                  </a:lnTo>
                  <a:lnTo>
                    <a:pt x="2671" y="3514"/>
                  </a:lnTo>
                  <a:lnTo>
                    <a:pt x="186" y="0"/>
                  </a:lnTo>
                  <a:close/>
                </a:path>
              </a:pathLst>
            </a:custGeom>
            <a:solidFill>
              <a:srgbClr val="C14D4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637" name="Google Shape;22637;p42"/>
          <p:cNvGrpSpPr/>
          <p:nvPr/>
        </p:nvGrpSpPr>
        <p:grpSpPr>
          <a:xfrm>
            <a:off x="3903035" y="3191494"/>
            <a:ext cx="923984" cy="1030726"/>
            <a:chOff x="7488275" y="2192674"/>
            <a:chExt cx="1040405" cy="1160597"/>
          </a:xfrm>
        </p:grpSpPr>
        <p:sp>
          <p:nvSpPr>
            <p:cNvPr id="22638" name="Google Shape;22638;p42"/>
            <p:cNvSpPr/>
            <p:nvPr/>
          </p:nvSpPr>
          <p:spPr>
            <a:xfrm>
              <a:off x="8026751" y="3082022"/>
              <a:ext cx="501929" cy="271249"/>
            </a:xfrm>
            <a:custGeom>
              <a:rect b="b" l="l" r="r" t="t"/>
              <a:pathLst>
                <a:path extrusionOk="0" h="2834" w="5244">
                  <a:moveTo>
                    <a:pt x="1070" y="0"/>
                  </a:moveTo>
                  <a:cubicBezTo>
                    <a:pt x="0" y="0"/>
                    <a:pt x="80" y="920"/>
                    <a:pt x="80" y="920"/>
                  </a:cubicBezTo>
                  <a:cubicBezTo>
                    <a:pt x="1209" y="1048"/>
                    <a:pt x="3515" y="1677"/>
                    <a:pt x="4486" y="2834"/>
                  </a:cubicBezTo>
                  <a:lnTo>
                    <a:pt x="5243" y="2148"/>
                  </a:lnTo>
                  <a:cubicBezTo>
                    <a:pt x="5243" y="2148"/>
                    <a:pt x="3379" y="463"/>
                    <a:pt x="1673" y="77"/>
                  </a:cubicBezTo>
                  <a:cubicBezTo>
                    <a:pt x="1440" y="23"/>
                    <a:pt x="1240" y="0"/>
                    <a:pt x="1070" y="0"/>
                  </a:cubicBezTo>
                  <a:close/>
                </a:path>
              </a:pathLst>
            </a:custGeom>
            <a:solidFill>
              <a:srgbClr val="3E7D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9" name="Google Shape;22639;p42"/>
            <p:cNvSpPr/>
            <p:nvPr/>
          </p:nvSpPr>
          <p:spPr>
            <a:xfrm>
              <a:off x="7558049" y="2262352"/>
              <a:ext cx="870815" cy="871558"/>
            </a:xfrm>
            <a:custGeom>
              <a:rect b="b" l="l" r="r" t="t"/>
              <a:pathLst>
                <a:path extrusionOk="0" h="9106" w="9098">
                  <a:moveTo>
                    <a:pt x="4549" y="1"/>
                  </a:moveTo>
                  <a:cubicBezTo>
                    <a:pt x="2035" y="1"/>
                    <a:pt x="0" y="2043"/>
                    <a:pt x="0" y="4557"/>
                  </a:cubicBezTo>
                  <a:cubicBezTo>
                    <a:pt x="0" y="7070"/>
                    <a:pt x="2035" y="9105"/>
                    <a:pt x="4549" y="9105"/>
                  </a:cubicBezTo>
                  <a:cubicBezTo>
                    <a:pt x="7062" y="9105"/>
                    <a:pt x="9098" y="7063"/>
                    <a:pt x="9098" y="4557"/>
                  </a:cubicBezTo>
                  <a:cubicBezTo>
                    <a:pt x="9098" y="2036"/>
                    <a:pt x="7055" y="1"/>
                    <a:pt x="4549" y="1"/>
                  </a:cubicBezTo>
                  <a:close/>
                </a:path>
              </a:pathLst>
            </a:custGeom>
            <a:solidFill>
              <a:srgbClr val="3E7D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0" name="Google Shape;22640;p42"/>
            <p:cNvSpPr/>
            <p:nvPr/>
          </p:nvSpPr>
          <p:spPr>
            <a:xfrm>
              <a:off x="7676253" y="2380651"/>
              <a:ext cx="635739" cy="635722"/>
            </a:xfrm>
            <a:custGeom>
              <a:rect b="b" l="l" r="r" t="t"/>
              <a:pathLst>
                <a:path extrusionOk="0" h="6642" w="6642">
                  <a:moveTo>
                    <a:pt x="3321" y="0"/>
                  </a:moveTo>
                  <a:cubicBezTo>
                    <a:pt x="1479" y="0"/>
                    <a:pt x="0" y="1485"/>
                    <a:pt x="0" y="3321"/>
                  </a:cubicBezTo>
                  <a:cubicBezTo>
                    <a:pt x="0" y="5156"/>
                    <a:pt x="1479" y="6641"/>
                    <a:pt x="3321" y="6641"/>
                  </a:cubicBezTo>
                  <a:cubicBezTo>
                    <a:pt x="5156" y="6641"/>
                    <a:pt x="6641" y="5149"/>
                    <a:pt x="6641" y="3321"/>
                  </a:cubicBezTo>
                  <a:cubicBezTo>
                    <a:pt x="6641" y="1478"/>
                    <a:pt x="5149" y="0"/>
                    <a:pt x="3321" y="0"/>
                  </a:cubicBezTo>
                  <a:close/>
                </a:path>
              </a:pathLst>
            </a:custGeom>
            <a:solidFill>
              <a:srgbClr val="D1D6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1" name="Google Shape;22641;p42"/>
            <p:cNvSpPr/>
            <p:nvPr/>
          </p:nvSpPr>
          <p:spPr>
            <a:xfrm>
              <a:off x="7725449" y="2429846"/>
              <a:ext cx="536674" cy="536564"/>
            </a:xfrm>
            <a:custGeom>
              <a:rect b="b" l="l" r="r" t="t"/>
              <a:pathLst>
                <a:path extrusionOk="0" h="5606" w="5607">
                  <a:moveTo>
                    <a:pt x="2807" y="0"/>
                  </a:moveTo>
                  <a:cubicBezTo>
                    <a:pt x="1264" y="0"/>
                    <a:pt x="1" y="1257"/>
                    <a:pt x="1" y="2807"/>
                  </a:cubicBezTo>
                  <a:cubicBezTo>
                    <a:pt x="1" y="4356"/>
                    <a:pt x="1250" y="5606"/>
                    <a:pt x="2807" y="5606"/>
                  </a:cubicBezTo>
                  <a:cubicBezTo>
                    <a:pt x="4349" y="5606"/>
                    <a:pt x="5606" y="4349"/>
                    <a:pt x="5606" y="2807"/>
                  </a:cubicBezTo>
                  <a:cubicBezTo>
                    <a:pt x="5606" y="1257"/>
                    <a:pt x="4357" y="0"/>
                    <a:pt x="2807" y="0"/>
                  </a:cubicBezTo>
                  <a:close/>
                </a:path>
              </a:pathLst>
            </a:custGeom>
            <a:solidFill>
              <a:srgbClr val="3E7D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2" name="Google Shape;22642;p42"/>
            <p:cNvSpPr/>
            <p:nvPr/>
          </p:nvSpPr>
          <p:spPr>
            <a:xfrm>
              <a:off x="7800679" y="2504980"/>
              <a:ext cx="386210" cy="386296"/>
            </a:xfrm>
            <a:custGeom>
              <a:rect b="b" l="l" r="r" t="t"/>
              <a:pathLst>
                <a:path extrusionOk="0" h="4036" w="4035">
                  <a:moveTo>
                    <a:pt x="2021" y="1"/>
                  </a:moveTo>
                  <a:cubicBezTo>
                    <a:pt x="907" y="1"/>
                    <a:pt x="0" y="900"/>
                    <a:pt x="0" y="2022"/>
                  </a:cubicBezTo>
                  <a:cubicBezTo>
                    <a:pt x="0" y="3136"/>
                    <a:pt x="907" y="4035"/>
                    <a:pt x="2021" y="4035"/>
                  </a:cubicBezTo>
                  <a:cubicBezTo>
                    <a:pt x="3135" y="4035"/>
                    <a:pt x="4035" y="3136"/>
                    <a:pt x="4035" y="2022"/>
                  </a:cubicBezTo>
                  <a:cubicBezTo>
                    <a:pt x="4035" y="900"/>
                    <a:pt x="3135" y="1"/>
                    <a:pt x="2021" y="1"/>
                  </a:cubicBezTo>
                  <a:close/>
                </a:path>
              </a:pathLst>
            </a:custGeom>
            <a:solidFill>
              <a:srgbClr val="D1D6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3" name="Google Shape;22643;p42"/>
            <p:cNvSpPr/>
            <p:nvPr/>
          </p:nvSpPr>
          <p:spPr>
            <a:xfrm>
              <a:off x="7830733" y="2535033"/>
              <a:ext cx="326771" cy="326188"/>
            </a:xfrm>
            <a:custGeom>
              <a:rect b="b" l="l" r="r" t="t"/>
              <a:pathLst>
                <a:path extrusionOk="0" h="3408" w="3414">
                  <a:moveTo>
                    <a:pt x="1707" y="1"/>
                  </a:moveTo>
                  <a:cubicBezTo>
                    <a:pt x="771" y="1"/>
                    <a:pt x="0" y="765"/>
                    <a:pt x="0" y="1708"/>
                  </a:cubicBezTo>
                  <a:cubicBezTo>
                    <a:pt x="0" y="2650"/>
                    <a:pt x="757" y="3407"/>
                    <a:pt x="1707" y="3407"/>
                  </a:cubicBezTo>
                  <a:cubicBezTo>
                    <a:pt x="2650" y="3407"/>
                    <a:pt x="3414" y="2643"/>
                    <a:pt x="3414" y="1708"/>
                  </a:cubicBezTo>
                  <a:cubicBezTo>
                    <a:pt x="3414" y="765"/>
                    <a:pt x="2650" y="1"/>
                    <a:pt x="1707" y="1"/>
                  </a:cubicBezTo>
                  <a:close/>
                </a:path>
              </a:pathLst>
            </a:custGeom>
            <a:solidFill>
              <a:srgbClr val="3E7D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4" name="Google Shape;22644;p42"/>
            <p:cNvSpPr/>
            <p:nvPr/>
          </p:nvSpPr>
          <p:spPr>
            <a:xfrm>
              <a:off x="7488275" y="2192674"/>
              <a:ext cx="1011708" cy="1011585"/>
            </a:xfrm>
            <a:custGeom>
              <a:rect b="b" l="l" r="r" t="t"/>
              <a:pathLst>
                <a:path extrusionOk="0" h="10569" w="10570">
                  <a:moveTo>
                    <a:pt x="5285" y="1007"/>
                  </a:moveTo>
                  <a:cubicBezTo>
                    <a:pt x="6285" y="1007"/>
                    <a:pt x="6356" y="1257"/>
                    <a:pt x="6356" y="2050"/>
                  </a:cubicBezTo>
                  <a:cubicBezTo>
                    <a:pt x="6356" y="2842"/>
                    <a:pt x="5642" y="3892"/>
                    <a:pt x="5285" y="3892"/>
                  </a:cubicBezTo>
                  <a:cubicBezTo>
                    <a:pt x="4928" y="3892"/>
                    <a:pt x="4214" y="2842"/>
                    <a:pt x="4214" y="2050"/>
                  </a:cubicBezTo>
                  <a:cubicBezTo>
                    <a:pt x="4214" y="1257"/>
                    <a:pt x="4285" y="1007"/>
                    <a:pt x="5285" y="1007"/>
                  </a:cubicBezTo>
                  <a:close/>
                  <a:moveTo>
                    <a:pt x="3030" y="1771"/>
                  </a:moveTo>
                  <a:cubicBezTo>
                    <a:pt x="3255" y="1771"/>
                    <a:pt x="3456" y="1945"/>
                    <a:pt x="3750" y="2235"/>
                  </a:cubicBezTo>
                  <a:cubicBezTo>
                    <a:pt x="4314" y="2800"/>
                    <a:pt x="4542" y="4042"/>
                    <a:pt x="4292" y="4292"/>
                  </a:cubicBezTo>
                  <a:cubicBezTo>
                    <a:pt x="4225" y="4359"/>
                    <a:pt x="4085" y="4391"/>
                    <a:pt x="3907" y="4391"/>
                  </a:cubicBezTo>
                  <a:cubicBezTo>
                    <a:pt x="3422" y="4391"/>
                    <a:pt x="2650" y="4156"/>
                    <a:pt x="2243" y="3749"/>
                  </a:cubicBezTo>
                  <a:cubicBezTo>
                    <a:pt x="1679" y="3192"/>
                    <a:pt x="1550" y="2964"/>
                    <a:pt x="2257" y="2257"/>
                  </a:cubicBezTo>
                  <a:cubicBezTo>
                    <a:pt x="2596" y="1918"/>
                    <a:pt x="2823" y="1771"/>
                    <a:pt x="3030" y="1771"/>
                  </a:cubicBezTo>
                  <a:close/>
                  <a:moveTo>
                    <a:pt x="7535" y="1771"/>
                  </a:moveTo>
                  <a:cubicBezTo>
                    <a:pt x="7744" y="1771"/>
                    <a:pt x="7974" y="1918"/>
                    <a:pt x="8313" y="2257"/>
                  </a:cubicBezTo>
                  <a:cubicBezTo>
                    <a:pt x="9012" y="2964"/>
                    <a:pt x="8891" y="3185"/>
                    <a:pt x="8327" y="3749"/>
                  </a:cubicBezTo>
                  <a:cubicBezTo>
                    <a:pt x="7915" y="4156"/>
                    <a:pt x="7145" y="4391"/>
                    <a:pt x="6662" y="4391"/>
                  </a:cubicBezTo>
                  <a:cubicBezTo>
                    <a:pt x="6484" y="4391"/>
                    <a:pt x="6345" y="4359"/>
                    <a:pt x="6278" y="4292"/>
                  </a:cubicBezTo>
                  <a:cubicBezTo>
                    <a:pt x="6020" y="4042"/>
                    <a:pt x="6256" y="2800"/>
                    <a:pt x="6820" y="2235"/>
                  </a:cubicBezTo>
                  <a:cubicBezTo>
                    <a:pt x="7107" y="1945"/>
                    <a:pt x="7308" y="1771"/>
                    <a:pt x="7535" y="1771"/>
                  </a:cubicBezTo>
                  <a:close/>
                  <a:moveTo>
                    <a:pt x="2050" y="4213"/>
                  </a:moveTo>
                  <a:cubicBezTo>
                    <a:pt x="2850" y="4213"/>
                    <a:pt x="3885" y="4928"/>
                    <a:pt x="3892" y="5285"/>
                  </a:cubicBezTo>
                  <a:cubicBezTo>
                    <a:pt x="3892" y="5642"/>
                    <a:pt x="2850" y="6356"/>
                    <a:pt x="2050" y="6356"/>
                  </a:cubicBezTo>
                  <a:cubicBezTo>
                    <a:pt x="1250" y="6356"/>
                    <a:pt x="1008" y="6284"/>
                    <a:pt x="1008" y="5285"/>
                  </a:cubicBezTo>
                  <a:cubicBezTo>
                    <a:pt x="1008" y="4285"/>
                    <a:pt x="1257" y="4213"/>
                    <a:pt x="2050" y="4213"/>
                  </a:cubicBezTo>
                  <a:close/>
                  <a:moveTo>
                    <a:pt x="8513" y="4213"/>
                  </a:moveTo>
                  <a:cubicBezTo>
                    <a:pt x="9312" y="4213"/>
                    <a:pt x="9562" y="4285"/>
                    <a:pt x="9562" y="5285"/>
                  </a:cubicBezTo>
                  <a:cubicBezTo>
                    <a:pt x="9562" y="6284"/>
                    <a:pt x="9312" y="6356"/>
                    <a:pt x="8513" y="6356"/>
                  </a:cubicBezTo>
                  <a:cubicBezTo>
                    <a:pt x="7720" y="6356"/>
                    <a:pt x="6677" y="5642"/>
                    <a:pt x="6677" y="5285"/>
                  </a:cubicBezTo>
                  <a:cubicBezTo>
                    <a:pt x="6677" y="4928"/>
                    <a:pt x="7720" y="4213"/>
                    <a:pt x="8513" y="4213"/>
                  </a:cubicBezTo>
                  <a:close/>
                  <a:moveTo>
                    <a:pt x="3907" y="6171"/>
                  </a:moveTo>
                  <a:cubicBezTo>
                    <a:pt x="4085" y="6171"/>
                    <a:pt x="4225" y="6203"/>
                    <a:pt x="4292" y="6270"/>
                  </a:cubicBezTo>
                  <a:cubicBezTo>
                    <a:pt x="4542" y="6520"/>
                    <a:pt x="4314" y="7762"/>
                    <a:pt x="3750" y="8327"/>
                  </a:cubicBezTo>
                  <a:cubicBezTo>
                    <a:pt x="3457" y="8620"/>
                    <a:pt x="3256" y="8793"/>
                    <a:pt x="3032" y="8793"/>
                  </a:cubicBezTo>
                  <a:cubicBezTo>
                    <a:pt x="2824" y="8793"/>
                    <a:pt x="2597" y="8645"/>
                    <a:pt x="2257" y="8305"/>
                  </a:cubicBezTo>
                  <a:cubicBezTo>
                    <a:pt x="1550" y="7605"/>
                    <a:pt x="1679" y="7377"/>
                    <a:pt x="2243" y="6813"/>
                  </a:cubicBezTo>
                  <a:cubicBezTo>
                    <a:pt x="2650" y="6406"/>
                    <a:pt x="3422" y="6171"/>
                    <a:pt x="3907" y="6171"/>
                  </a:cubicBezTo>
                  <a:close/>
                  <a:moveTo>
                    <a:pt x="6661" y="6171"/>
                  </a:moveTo>
                  <a:cubicBezTo>
                    <a:pt x="7144" y="6171"/>
                    <a:pt x="7915" y="6408"/>
                    <a:pt x="8327" y="6820"/>
                  </a:cubicBezTo>
                  <a:cubicBezTo>
                    <a:pt x="8891" y="7377"/>
                    <a:pt x="9012" y="7605"/>
                    <a:pt x="8313" y="8305"/>
                  </a:cubicBezTo>
                  <a:cubicBezTo>
                    <a:pt x="7973" y="8645"/>
                    <a:pt x="7745" y="8793"/>
                    <a:pt x="7538" y="8793"/>
                  </a:cubicBezTo>
                  <a:cubicBezTo>
                    <a:pt x="7314" y="8793"/>
                    <a:pt x="7113" y="8620"/>
                    <a:pt x="6820" y="8327"/>
                  </a:cubicBezTo>
                  <a:cubicBezTo>
                    <a:pt x="6256" y="7762"/>
                    <a:pt x="6028" y="6520"/>
                    <a:pt x="6278" y="6270"/>
                  </a:cubicBezTo>
                  <a:cubicBezTo>
                    <a:pt x="6345" y="6203"/>
                    <a:pt x="6483" y="6171"/>
                    <a:pt x="6661" y="6171"/>
                  </a:cubicBezTo>
                  <a:close/>
                  <a:moveTo>
                    <a:pt x="5285" y="6684"/>
                  </a:moveTo>
                  <a:cubicBezTo>
                    <a:pt x="5642" y="6684"/>
                    <a:pt x="6356" y="7727"/>
                    <a:pt x="6356" y="8519"/>
                  </a:cubicBezTo>
                  <a:cubicBezTo>
                    <a:pt x="6356" y="9319"/>
                    <a:pt x="6285" y="9569"/>
                    <a:pt x="5285" y="9569"/>
                  </a:cubicBezTo>
                  <a:cubicBezTo>
                    <a:pt x="4285" y="9569"/>
                    <a:pt x="4214" y="9319"/>
                    <a:pt x="4214" y="8519"/>
                  </a:cubicBezTo>
                  <a:cubicBezTo>
                    <a:pt x="4214" y="7727"/>
                    <a:pt x="4928" y="6684"/>
                    <a:pt x="5285" y="6684"/>
                  </a:cubicBezTo>
                  <a:close/>
                  <a:moveTo>
                    <a:pt x="5285" y="0"/>
                  </a:moveTo>
                  <a:cubicBezTo>
                    <a:pt x="2364" y="0"/>
                    <a:pt x="1" y="2364"/>
                    <a:pt x="1" y="5285"/>
                  </a:cubicBezTo>
                  <a:cubicBezTo>
                    <a:pt x="1" y="8198"/>
                    <a:pt x="2364" y="10569"/>
                    <a:pt x="5285" y="10569"/>
                  </a:cubicBezTo>
                  <a:cubicBezTo>
                    <a:pt x="8198" y="10569"/>
                    <a:pt x="10569" y="8198"/>
                    <a:pt x="10569" y="5285"/>
                  </a:cubicBezTo>
                  <a:cubicBezTo>
                    <a:pt x="10569" y="2364"/>
                    <a:pt x="8206" y="0"/>
                    <a:pt x="5285" y="0"/>
                  </a:cubicBezTo>
                  <a:close/>
                </a:path>
              </a:pathLst>
            </a:cu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48" name="Shape 22648"/>
        <p:cNvGrpSpPr/>
        <p:nvPr/>
      </p:nvGrpSpPr>
      <p:grpSpPr>
        <a:xfrm>
          <a:off x="0" y="0"/>
          <a:ext cx="0" cy="0"/>
          <a:chOff x="0" y="0"/>
          <a:chExt cx="0" cy="0"/>
        </a:xfrm>
      </p:grpSpPr>
      <p:sp>
        <p:nvSpPr>
          <p:cNvPr id="22649" name="Google Shape;22649;p43"/>
          <p:cNvSpPr txBox="1"/>
          <p:nvPr>
            <p:ph type="title"/>
          </p:nvPr>
        </p:nvSpPr>
        <p:spPr>
          <a:xfrm>
            <a:off x="720000" y="445025"/>
            <a:ext cx="7704000" cy="707400"/>
          </a:xfrm>
          <a:prstGeom prst="rect">
            <a:avLst/>
          </a:prstGeom>
          <a:noFill/>
          <a:ln>
            <a:noFill/>
          </a:ln>
          <a:effectLst>
            <a:outerShdw rotWithShape="0" algn="bl" dir="3660000" dist="19050">
              <a:srgbClr val="000000"/>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Resources</a:t>
            </a:r>
            <a:endParaRPr/>
          </a:p>
        </p:txBody>
      </p:sp>
      <p:pic>
        <p:nvPicPr>
          <p:cNvPr id="22650" name="Google Shape;22650;p43"/>
          <p:cNvPicPr preferRelativeResize="0"/>
          <p:nvPr/>
        </p:nvPicPr>
        <p:blipFill rotWithShape="1">
          <a:blip r:embed="rId3">
            <a:alphaModFix/>
          </a:blip>
          <a:srcRect b="0" l="0" r="0" t="0"/>
          <a:stretch/>
        </p:blipFill>
        <p:spPr>
          <a:xfrm>
            <a:off x="720000" y="1152425"/>
            <a:ext cx="3654265" cy="3602124"/>
          </a:xfrm>
          <a:prstGeom prst="rect">
            <a:avLst/>
          </a:prstGeom>
          <a:noFill/>
          <a:ln>
            <a:noFill/>
          </a:ln>
        </p:spPr>
      </p:pic>
      <p:pic>
        <p:nvPicPr>
          <p:cNvPr id="22651" name="Google Shape;22651;p43"/>
          <p:cNvPicPr preferRelativeResize="0"/>
          <p:nvPr/>
        </p:nvPicPr>
        <p:blipFill rotWithShape="1">
          <a:blip r:embed="rId4">
            <a:alphaModFix/>
          </a:blip>
          <a:srcRect b="0" l="0" r="0" t="0"/>
          <a:stretch/>
        </p:blipFill>
        <p:spPr>
          <a:xfrm>
            <a:off x="5029201" y="1412769"/>
            <a:ext cx="3092954" cy="3081435"/>
          </a:xfrm>
          <a:prstGeom prst="rect">
            <a:avLst/>
          </a:prstGeom>
          <a:noFill/>
          <a:ln>
            <a:noFill/>
          </a:ln>
        </p:spPr>
      </p:pic>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55" name="Shape 22655"/>
        <p:cNvGrpSpPr/>
        <p:nvPr/>
      </p:nvGrpSpPr>
      <p:grpSpPr>
        <a:xfrm>
          <a:off x="0" y="0"/>
          <a:ext cx="0" cy="0"/>
          <a:chOff x="0" y="0"/>
          <a:chExt cx="0" cy="0"/>
        </a:xfrm>
      </p:grpSpPr>
      <p:sp>
        <p:nvSpPr>
          <p:cNvPr id="22656" name="Google Shape;22656;p44"/>
          <p:cNvSpPr txBox="1"/>
          <p:nvPr>
            <p:ph type="title"/>
          </p:nvPr>
        </p:nvSpPr>
        <p:spPr>
          <a:xfrm>
            <a:off x="720000" y="445025"/>
            <a:ext cx="7704000" cy="707400"/>
          </a:xfrm>
          <a:prstGeom prst="rect">
            <a:avLst/>
          </a:prstGeom>
          <a:noFill/>
          <a:ln>
            <a:noFill/>
          </a:ln>
          <a:effectLst>
            <a:outerShdw rotWithShape="0" algn="bl" dir="3660000" dist="19050">
              <a:srgbClr val="000000"/>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Resources</a:t>
            </a:r>
            <a:endParaRPr/>
          </a:p>
        </p:txBody>
      </p:sp>
      <p:pic>
        <p:nvPicPr>
          <p:cNvPr id="22657" name="Google Shape;22657;p44"/>
          <p:cNvPicPr preferRelativeResize="0"/>
          <p:nvPr/>
        </p:nvPicPr>
        <p:blipFill rotWithShape="1">
          <a:blip r:embed="rId3">
            <a:alphaModFix/>
          </a:blip>
          <a:srcRect b="0" l="0" r="0" t="0"/>
          <a:stretch/>
        </p:blipFill>
        <p:spPr>
          <a:xfrm>
            <a:off x="720000" y="1251816"/>
            <a:ext cx="3446121" cy="3510107"/>
          </a:xfrm>
          <a:prstGeom prst="rect">
            <a:avLst/>
          </a:prstGeom>
          <a:noFill/>
          <a:ln>
            <a:noFill/>
          </a:ln>
        </p:spPr>
      </p:pic>
      <p:pic>
        <p:nvPicPr>
          <p:cNvPr id="22658" name="Google Shape;22658;p44"/>
          <p:cNvPicPr preferRelativeResize="0"/>
          <p:nvPr/>
        </p:nvPicPr>
        <p:blipFill rotWithShape="1">
          <a:blip r:embed="rId4">
            <a:alphaModFix/>
          </a:blip>
          <a:srcRect b="0" l="0" r="0" t="0"/>
          <a:stretch/>
        </p:blipFill>
        <p:spPr>
          <a:xfrm>
            <a:off x="4572000" y="745673"/>
            <a:ext cx="4016250" cy="4016250"/>
          </a:xfrm>
          <a:prstGeom prst="rect">
            <a:avLst/>
          </a:prstGeom>
          <a:noFill/>
          <a:ln>
            <a:noFill/>
          </a:ln>
        </p:spPr>
      </p:pic>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62" name="Shape 22662"/>
        <p:cNvGrpSpPr/>
        <p:nvPr/>
      </p:nvGrpSpPr>
      <p:grpSpPr>
        <a:xfrm>
          <a:off x="0" y="0"/>
          <a:ext cx="0" cy="0"/>
          <a:chOff x="0" y="0"/>
          <a:chExt cx="0" cy="0"/>
        </a:xfrm>
      </p:grpSpPr>
      <p:sp>
        <p:nvSpPr>
          <p:cNvPr id="22663" name="Google Shape;22663;p45"/>
          <p:cNvSpPr txBox="1"/>
          <p:nvPr>
            <p:ph type="title"/>
          </p:nvPr>
        </p:nvSpPr>
        <p:spPr>
          <a:xfrm>
            <a:off x="720000" y="445025"/>
            <a:ext cx="7704000" cy="707400"/>
          </a:xfrm>
          <a:prstGeom prst="rect">
            <a:avLst/>
          </a:prstGeom>
          <a:noFill/>
          <a:ln>
            <a:noFill/>
          </a:ln>
          <a:effectLst>
            <a:outerShdw rotWithShape="0" algn="bl" dir="3660000" dist="19050">
              <a:srgbClr val="000000"/>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Resources</a:t>
            </a:r>
            <a:endParaRPr/>
          </a:p>
        </p:txBody>
      </p:sp>
      <p:pic>
        <p:nvPicPr>
          <p:cNvPr id="22664" name="Google Shape;22664;p45"/>
          <p:cNvPicPr preferRelativeResize="0"/>
          <p:nvPr/>
        </p:nvPicPr>
        <p:blipFill rotWithShape="1">
          <a:blip r:embed="rId3">
            <a:alphaModFix/>
          </a:blip>
          <a:srcRect b="0" l="0" r="0" t="0"/>
          <a:stretch/>
        </p:blipFill>
        <p:spPr>
          <a:xfrm>
            <a:off x="719999" y="1508301"/>
            <a:ext cx="5256619" cy="2944429"/>
          </a:xfrm>
          <a:prstGeom prst="rect">
            <a:avLst/>
          </a:prstGeom>
          <a:noFill/>
          <a:ln>
            <a:noFill/>
          </a:ln>
        </p:spPr>
      </p:pic>
      <p:pic>
        <p:nvPicPr>
          <p:cNvPr id="22665" name="Google Shape;22665;p45"/>
          <p:cNvPicPr preferRelativeResize="0"/>
          <p:nvPr/>
        </p:nvPicPr>
        <p:blipFill rotWithShape="1">
          <a:blip r:embed="rId4">
            <a:alphaModFix/>
          </a:blip>
          <a:srcRect b="0" l="0" r="0" t="0"/>
          <a:stretch/>
        </p:blipFill>
        <p:spPr>
          <a:xfrm>
            <a:off x="6290687" y="2260515"/>
            <a:ext cx="1890000" cy="1440000"/>
          </a:xfrm>
          <a:prstGeom prst="rect">
            <a:avLst/>
          </a:prstGeom>
          <a:noFill/>
          <a:ln>
            <a:noFill/>
          </a:ln>
        </p:spPr>
      </p:pic>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669" name="Shape 22669"/>
        <p:cNvGrpSpPr/>
        <p:nvPr/>
      </p:nvGrpSpPr>
      <p:grpSpPr>
        <a:xfrm>
          <a:off x="0" y="0"/>
          <a:ext cx="0" cy="0"/>
          <a:chOff x="0" y="0"/>
          <a:chExt cx="0" cy="0"/>
        </a:xfrm>
      </p:grpSpPr>
      <p:sp>
        <p:nvSpPr>
          <p:cNvPr id="22670" name="Google Shape;22670;p46"/>
          <p:cNvSpPr txBox="1"/>
          <p:nvPr>
            <p:ph type="title"/>
          </p:nvPr>
        </p:nvSpPr>
        <p:spPr>
          <a:xfrm>
            <a:off x="720000" y="445025"/>
            <a:ext cx="7704000" cy="707400"/>
          </a:xfrm>
          <a:prstGeom prst="rect">
            <a:avLst/>
          </a:prstGeom>
          <a:noFill/>
          <a:ln>
            <a:noFill/>
          </a:ln>
          <a:effectLst>
            <a:outerShdw rotWithShape="0" algn="bl" dir="3660000" dist="19050">
              <a:srgbClr val="000000"/>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Resources</a:t>
            </a:r>
            <a:endParaRPr/>
          </a:p>
        </p:txBody>
      </p:sp>
      <p:pic>
        <p:nvPicPr>
          <p:cNvPr id="22671" name="Google Shape;22671;p46"/>
          <p:cNvPicPr preferRelativeResize="0"/>
          <p:nvPr/>
        </p:nvPicPr>
        <p:blipFill rotWithShape="1">
          <a:blip r:embed="rId3">
            <a:alphaModFix/>
          </a:blip>
          <a:srcRect b="0" l="0" r="0" t="0"/>
          <a:stretch/>
        </p:blipFill>
        <p:spPr>
          <a:xfrm>
            <a:off x="720000" y="1611742"/>
            <a:ext cx="3384676" cy="2824693"/>
          </a:xfrm>
          <a:prstGeom prst="rect">
            <a:avLst/>
          </a:prstGeom>
          <a:noFill/>
          <a:ln>
            <a:noFill/>
          </a:ln>
        </p:spPr>
      </p:pic>
      <p:pic>
        <p:nvPicPr>
          <p:cNvPr id="22672" name="Google Shape;22672;p46"/>
          <p:cNvPicPr preferRelativeResize="0"/>
          <p:nvPr/>
        </p:nvPicPr>
        <p:blipFill rotWithShape="1">
          <a:blip r:embed="rId4">
            <a:alphaModFix/>
          </a:blip>
          <a:srcRect b="0" l="0" r="0" t="0"/>
          <a:stretch/>
        </p:blipFill>
        <p:spPr>
          <a:xfrm>
            <a:off x="5047856" y="1577186"/>
            <a:ext cx="3181834" cy="2893804"/>
          </a:xfrm>
          <a:prstGeom prst="rect">
            <a:avLst/>
          </a:prstGeom>
          <a:noFill/>
          <a:ln>
            <a:noFill/>
          </a:ln>
        </p:spPr>
      </p:pic>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676" name="Shape 22676"/>
        <p:cNvGrpSpPr/>
        <p:nvPr/>
      </p:nvGrpSpPr>
      <p:grpSpPr>
        <a:xfrm>
          <a:off x="0" y="0"/>
          <a:ext cx="0" cy="0"/>
          <a:chOff x="0" y="0"/>
          <a:chExt cx="0" cy="0"/>
        </a:xfrm>
      </p:grpSpPr>
      <p:grpSp>
        <p:nvGrpSpPr>
          <p:cNvPr id="22677" name="Google Shape;22677;p47"/>
          <p:cNvGrpSpPr/>
          <p:nvPr/>
        </p:nvGrpSpPr>
        <p:grpSpPr>
          <a:xfrm>
            <a:off x="839307" y="2318098"/>
            <a:ext cx="387992" cy="329326"/>
            <a:chOff x="839307" y="2318098"/>
            <a:chExt cx="387992" cy="329326"/>
          </a:xfrm>
        </p:grpSpPr>
        <p:sp>
          <p:nvSpPr>
            <p:cNvPr id="22678" name="Google Shape;22678;p47"/>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9" name="Google Shape;22679;p47"/>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0" name="Google Shape;22680;p47"/>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1" name="Google Shape;22681;p47"/>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2" name="Google Shape;22682;p47"/>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3" name="Google Shape;22683;p47"/>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4" name="Google Shape;22684;p47"/>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5" name="Google Shape;22685;p47"/>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6" name="Google Shape;22686;p47"/>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7" name="Google Shape;22687;p47"/>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688" name="Google Shape;22688;p47"/>
          <p:cNvGrpSpPr/>
          <p:nvPr/>
        </p:nvGrpSpPr>
        <p:grpSpPr>
          <a:xfrm>
            <a:off x="1414990" y="2289671"/>
            <a:ext cx="387073" cy="385996"/>
            <a:chOff x="1414990" y="2289671"/>
            <a:chExt cx="387073" cy="385996"/>
          </a:xfrm>
        </p:grpSpPr>
        <p:sp>
          <p:nvSpPr>
            <p:cNvPr id="22689" name="Google Shape;22689;p47"/>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0" name="Google Shape;22690;p47"/>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1" name="Google Shape;22691;p47"/>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2" name="Google Shape;22692;p47"/>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3" name="Google Shape;22693;p47"/>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4" name="Google Shape;22694;p47"/>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5" name="Google Shape;22695;p47"/>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6" name="Google Shape;22696;p47"/>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7" name="Google Shape;22697;p47"/>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8" name="Google Shape;22698;p47"/>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9" name="Google Shape;22699;p47"/>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0" name="Google Shape;22700;p47"/>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1" name="Google Shape;22701;p47"/>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2" name="Google Shape;22702;p47"/>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3" name="Google Shape;22703;p47"/>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4" name="Google Shape;22704;p47"/>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5" name="Google Shape;22705;p47"/>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6" name="Google Shape;22706;p47"/>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07" name="Google Shape;22707;p47"/>
          <p:cNvGrpSpPr/>
          <p:nvPr/>
        </p:nvGrpSpPr>
        <p:grpSpPr>
          <a:xfrm>
            <a:off x="1989911" y="2306065"/>
            <a:ext cx="387099" cy="353207"/>
            <a:chOff x="1989911" y="2306065"/>
            <a:chExt cx="387099" cy="353207"/>
          </a:xfrm>
        </p:grpSpPr>
        <p:sp>
          <p:nvSpPr>
            <p:cNvPr id="22708" name="Google Shape;22708;p47"/>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9" name="Google Shape;22709;p47"/>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0" name="Google Shape;22710;p47"/>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1" name="Google Shape;22711;p47"/>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2" name="Google Shape;22712;p47"/>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3" name="Google Shape;22713;p47"/>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4" name="Google Shape;22714;p47"/>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15" name="Google Shape;22715;p47"/>
          <p:cNvGrpSpPr/>
          <p:nvPr/>
        </p:nvGrpSpPr>
        <p:grpSpPr>
          <a:xfrm>
            <a:off x="2593102" y="2288778"/>
            <a:ext cx="204663" cy="363007"/>
            <a:chOff x="2593102" y="2288778"/>
            <a:chExt cx="204663" cy="363007"/>
          </a:xfrm>
        </p:grpSpPr>
        <p:sp>
          <p:nvSpPr>
            <p:cNvPr id="22716" name="Google Shape;22716;p47"/>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7" name="Google Shape;22717;p47"/>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8" name="Google Shape;22718;p47"/>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9" name="Google Shape;22719;p47"/>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0" name="Google Shape;22720;p47"/>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1" name="Google Shape;22721;p47"/>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2" name="Google Shape;22722;p47"/>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3" name="Google Shape;22723;p47"/>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4" name="Google Shape;22724;p47"/>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25" name="Google Shape;22725;p47"/>
          <p:cNvGrpSpPr/>
          <p:nvPr/>
        </p:nvGrpSpPr>
        <p:grpSpPr>
          <a:xfrm>
            <a:off x="2970874" y="2329763"/>
            <a:ext cx="403651" cy="305996"/>
            <a:chOff x="2970874" y="2329763"/>
            <a:chExt cx="403651" cy="305996"/>
          </a:xfrm>
        </p:grpSpPr>
        <p:sp>
          <p:nvSpPr>
            <p:cNvPr id="22726" name="Google Shape;22726;p47"/>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7" name="Google Shape;22727;p47"/>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8" name="Google Shape;22728;p47"/>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9" name="Google Shape;22729;p47"/>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0" name="Google Shape;22730;p47"/>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1" name="Google Shape;22731;p47"/>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2" name="Google Shape;22732;p47"/>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3" name="Google Shape;22733;p47"/>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4" name="Google Shape;22734;p47"/>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35" name="Google Shape;22735;p47"/>
          <p:cNvGrpSpPr/>
          <p:nvPr/>
        </p:nvGrpSpPr>
        <p:grpSpPr>
          <a:xfrm>
            <a:off x="3545795" y="2318755"/>
            <a:ext cx="387834" cy="327933"/>
            <a:chOff x="3545795" y="2318755"/>
            <a:chExt cx="387834" cy="327933"/>
          </a:xfrm>
        </p:grpSpPr>
        <p:sp>
          <p:nvSpPr>
            <p:cNvPr id="22736" name="Google Shape;22736;p47"/>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7" name="Google Shape;22737;p47"/>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8" name="Google Shape;22738;p47"/>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2739" name="Google Shape;22739;p47"/>
            <p:cNvGrpSpPr/>
            <p:nvPr/>
          </p:nvGrpSpPr>
          <p:grpSpPr>
            <a:xfrm>
              <a:off x="3545795" y="2322301"/>
              <a:ext cx="387834" cy="324387"/>
              <a:chOff x="3545795" y="2322301"/>
              <a:chExt cx="387834" cy="324387"/>
            </a:xfrm>
          </p:grpSpPr>
          <p:sp>
            <p:nvSpPr>
              <p:cNvPr id="22740" name="Google Shape;22740;p47"/>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1" name="Google Shape;22741;p47"/>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2" name="Google Shape;22742;p47"/>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3" name="Google Shape;22743;p47"/>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4" name="Google Shape;22744;p47"/>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5" name="Google Shape;22745;p47"/>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6" name="Google Shape;22746;p47"/>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2747" name="Google Shape;22747;p47"/>
          <p:cNvGrpSpPr/>
          <p:nvPr/>
        </p:nvGrpSpPr>
        <p:grpSpPr>
          <a:xfrm>
            <a:off x="4718468" y="2306984"/>
            <a:ext cx="364294" cy="351553"/>
            <a:chOff x="4718468" y="2306984"/>
            <a:chExt cx="364294" cy="351553"/>
          </a:xfrm>
        </p:grpSpPr>
        <p:sp>
          <p:nvSpPr>
            <p:cNvPr id="22748" name="Google Shape;22748;p47"/>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9" name="Google Shape;22749;p47"/>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0" name="Google Shape;22750;p47"/>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1" name="Google Shape;22751;p47"/>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2" name="Google Shape;22752;p47"/>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3" name="Google Shape;22753;p47"/>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4" name="Google Shape;22754;p47"/>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5" name="Google Shape;22755;p47"/>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6" name="Google Shape;22756;p47"/>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7" name="Google Shape;22757;p47"/>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58" name="Google Shape;22758;p47"/>
          <p:cNvGrpSpPr/>
          <p:nvPr/>
        </p:nvGrpSpPr>
        <p:grpSpPr>
          <a:xfrm>
            <a:off x="4147908" y="2303017"/>
            <a:ext cx="361194" cy="359355"/>
            <a:chOff x="4147908" y="2303017"/>
            <a:chExt cx="361194" cy="359355"/>
          </a:xfrm>
        </p:grpSpPr>
        <p:sp>
          <p:nvSpPr>
            <p:cNvPr id="22759" name="Google Shape;22759;p47"/>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0" name="Google Shape;22760;p47"/>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1" name="Google Shape;22761;p47"/>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2" name="Google Shape;22762;p47"/>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3" name="Google Shape;22763;p47"/>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4" name="Google Shape;22764;p47"/>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5" name="Google Shape;22765;p47"/>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6" name="Google Shape;22766;p47"/>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7" name="Google Shape;22767;p47"/>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8" name="Google Shape;22768;p47"/>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9" name="Google Shape;22769;p47"/>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0" name="Google Shape;22770;p47"/>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1" name="Google Shape;22771;p47"/>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2" name="Google Shape;22772;p47"/>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73" name="Google Shape;22773;p47"/>
          <p:cNvGrpSpPr/>
          <p:nvPr/>
        </p:nvGrpSpPr>
        <p:grpSpPr>
          <a:xfrm>
            <a:off x="5292128" y="2299891"/>
            <a:ext cx="367027" cy="365214"/>
            <a:chOff x="5292128" y="2299891"/>
            <a:chExt cx="367027" cy="365214"/>
          </a:xfrm>
        </p:grpSpPr>
        <p:sp>
          <p:nvSpPr>
            <p:cNvPr id="22774" name="Google Shape;22774;p47"/>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5" name="Google Shape;22775;p47"/>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6" name="Google Shape;22776;p47"/>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7" name="Google Shape;22777;p47"/>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8" name="Google Shape;22778;p47"/>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9" name="Google Shape;22779;p47"/>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780" name="Google Shape;22780;p47"/>
          <p:cNvGrpSpPr/>
          <p:nvPr/>
        </p:nvGrpSpPr>
        <p:grpSpPr>
          <a:xfrm>
            <a:off x="5873617" y="2309901"/>
            <a:ext cx="345720" cy="345720"/>
            <a:chOff x="5873617" y="2309901"/>
            <a:chExt cx="345720" cy="345720"/>
          </a:xfrm>
        </p:grpSpPr>
        <p:sp>
          <p:nvSpPr>
            <p:cNvPr id="22781" name="Google Shape;22781;p47"/>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2" name="Google Shape;22782;p47"/>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3" name="Google Shape;22783;p47"/>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4" name="Google Shape;22784;p47"/>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5" name="Google Shape;22785;p47"/>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6" name="Google Shape;22786;p47"/>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7" name="Google Shape;22787;p47"/>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8" name="Google Shape;22788;p47"/>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9" name="Google Shape;22789;p47"/>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0" name="Google Shape;22790;p47"/>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1" name="Google Shape;22791;p47"/>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2" name="Google Shape;22792;p47"/>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3" name="Google Shape;22793;p47"/>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4" name="Google Shape;22794;p47"/>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5" name="Google Shape;22795;p47"/>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6" name="Google Shape;22796;p47"/>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7" name="Google Shape;22797;p47"/>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8" name="Google Shape;22798;p47"/>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9" name="Google Shape;22799;p47"/>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00" name="Google Shape;22800;p47"/>
          <p:cNvGrpSpPr/>
          <p:nvPr/>
        </p:nvGrpSpPr>
        <p:grpSpPr>
          <a:xfrm>
            <a:off x="6863329" y="2297710"/>
            <a:ext cx="391460" cy="370127"/>
            <a:chOff x="6863329" y="2297710"/>
            <a:chExt cx="391460" cy="370127"/>
          </a:xfrm>
        </p:grpSpPr>
        <p:sp>
          <p:nvSpPr>
            <p:cNvPr id="22801" name="Google Shape;22801;p47"/>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2" name="Google Shape;22802;p47"/>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3" name="Google Shape;22803;p47"/>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4" name="Google Shape;22804;p47"/>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5" name="Google Shape;22805;p47"/>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6" name="Google Shape;22806;p47"/>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7" name="Google Shape;22807;p47"/>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8" name="Google Shape;22808;p47"/>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9" name="Google Shape;22809;p47"/>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10" name="Google Shape;22810;p47"/>
          <p:cNvGrpSpPr/>
          <p:nvPr/>
        </p:nvGrpSpPr>
        <p:grpSpPr>
          <a:xfrm>
            <a:off x="7421488" y="2318518"/>
            <a:ext cx="342619" cy="328459"/>
            <a:chOff x="7421488" y="2318518"/>
            <a:chExt cx="342619" cy="328459"/>
          </a:xfrm>
        </p:grpSpPr>
        <p:sp>
          <p:nvSpPr>
            <p:cNvPr id="22811" name="Google Shape;22811;p47"/>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2" name="Google Shape;22812;p47"/>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3" name="Google Shape;22813;p47"/>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4" name="Google Shape;22814;p47"/>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5" name="Google Shape;22815;p47"/>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6" name="Google Shape;22816;p47"/>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7" name="Google Shape;22817;p47"/>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18" name="Google Shape;22818;p47"/>
          <p:cNvGrpSpPr/>
          <p:nvPr/>
        </p:nvGrpSpPr>
        <p:grpSpPr>
          <a:xfrm>
            <a:off x="2508373" y="2779889"/>
            <a:ext cx="337523" cy="337680"/>
            <a:chOff x="2508373" y="2779889"/>
            <a:chExt cx="337523" cy="337680"/>
          </a:xfrm>
        </p:grpSpPr>
        <p:sp>
          <p:nvSpPr>
            <p:cNvPr id="22819" name="Google Shape;22819;p47"/>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0" name="Google Shape;22820;p47"/>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1" name="Google Shape;22821;p47"/>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2" name="Google Shape;22822;p47"/>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3" name="Google Shape;22823;p47"/>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4" name="Google Shape;22824;p47"/>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25" name="Google Shape;22825;p47"/>
          <p:cNvGrpSpPr/>
          <p:nvPr/>
        </p:nvGrpSpPr>
        <p:grpSpPr>
          <a:xfrm>
            <a:off x="1884401" y="4141593"/>
            <a:ext cx="410613" cy="372229"/>
            <a:chOff x="1884401" y="4141593"/>
            <a:chExt cx="410613" cy="372229"/>
          </a:xfrm>
        </p:grpSpPr>
        <p:sp>
          <p:nvSpPr>
            <p:cNvPr id="22826" name="Google Shape;22826;p47"/>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7" name="Google Shape;22827;p47"/>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8" name="Google Shape;22828;p47"/>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9" name="Google Shape;22829;p47"/>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0" name="Google Shape;22830;p47"/>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1" name="Google Shape;22831;p47"/>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2" name="Google Shape;22832;p47"/>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33" name="Google Shape;22833;p47"/>
          <p:cNvGrpSpPr/>
          <p:nvPr/>
        </p:nvGrpSpPr>
        <p:grpSpPr>
          <a:xfrm>
            <a:off x="1430832" y="2773689"/>
            <a:ext cx="294515" cy="349898"/>
            <a:chOff x="1430832" y="2773689"/>
            <a:chExt cx="294515" cy="349898"/>
          </a:xfrm>
        </p:grpSpPr>
        <p:sp>
          <p:nvSpPr>
            <p:cNvPr id="22834" name="Google Shape;22834;p47"/>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5" name="Google Shape;22835;p47"/>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6" name="Google Shape;22836;p47"/>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7" name="Google Shape;22837;p47"/>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8" name="Google Shape;22838;p47"/>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9" name="Google Shape;22839;p47"/>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0" name="Google Shape;22840;p47"/>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1" name="Google Shape;22841;p47"/>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2" name="Google Shape;22842;p47"/>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3" name="Google Shape;22843;p47"/>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4" name="Google Shape;22844;p47"/>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5" name="Google Shape;22845;p47"/>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6" name="Google Shape;22846;p47"/>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47" name="Google Shape;22847;p47"/>
          <p:cNvGrpSpPr/>
          <p:nvPr/>
        </p:nvGrpSpPr>
        <p:grpSpPr>
          <a:xfrm>
            <a:off x="3082217" y="2788586"/>
            <a:ext cx="288866" cy="320235"/>
            <a:chOff x="3082217" y="2788586"/>
            <a:chExt cx="288866" cy="320235"/>
          </a:xfrm>
        </p:grpSpPr>
        <p:sp>
          <p:nvSpPr>
            <p:cNvPr id="22848" name="Google Shape;22848;p47"/>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9" name="Google Shape;22849;p47"/>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0" name="Google Shape;22850;p47"/>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1" name="Google Shape;22851;p47"/>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2" name="Google Shape;22852;p47"/>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3" name="Google Shape;22853;p47"/>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4" name="Google Shape;22854;p47"/>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55" name="Google Shape;22855;p47"/>
          <p:cNvGrpSpPr/>
          <p:nvPr/>
        </p:nvGrpSpPr>
        <p:grpSpPr>
          <a:xfrm>
            <a:off x="3610557" y="2780704"/>
            <a:ext cx="325017" cy="336051"/>
            <a:chOff x="3610557" y="2780704"/>
            <a:chExt cx="325017" cy="336051"/>
          </a:xfrm>
        </p:grpSpPr>
        <p:sp>
          <p:nvSpPr>
            <p:cNvPr id="22856" name="Google Shape;22856;p47"/>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7" name="Google Shape;22857;p47"/>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8" name="Google Shape;22858;p47"/>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59" name="Google Shape;22859;p47"/>
          <p:cNvGrpSpPr/>
          <p:nvPr/>
        </p:nvGrpSpPr>
        <p:grpSpPr>
          <a:xfrm>
            <a:off x="4179067" y="2811495"/>
            <a:ext cx="286476" cy="274390"/>
            <a:chOff x="4179067" y="2811495"/>
            <a:chExt cx="286476" cy="274390"/>
          </a:xfrm>
        </p:grpSpPr>
        <p:sp>
          <p:nvSpPr>
            <p:cNvPr id="22860" name="Google Shape;22860;p47"/>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1" name="Google Shape;22861;p47"/>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2" name="Google Shape;22862;p47"/>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3" name="Google Shape;22863;p47"/>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4" name="Google Shape;22864;p47"/>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5" name="Google Shape;22865;p47"/>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6" name="Google Shape;22866;p47"/>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7" name="Google Shape;22867;p47"/>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8" name="Google Shape;22868;p47"/>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69" name="Google Shape;22869;p47"/>
          <p:cNvGrpSpPr/>
          <p:nvPr/>
        </p:nvGrpSpPr>
        <p:grpSpPr>
          <a:xfrm>
            <a:off x="4686757" y="2762156"/>
            <a:ext cx="371047" cy="374199"/>
            <a:chOff x="4686757" y="2762156"/>
            <a:chExt cx="371047" cy="374199"/>
          </a:xfrm>
        </p:grpSpPr>
        <p:sp>
          <p:nvSpPr>
            <p:cNvPr id="22870" name="Google Shape;22870;p47"/>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1" name="Google Shape;22871;p47"/>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2" name="Google Shape;22872;p47"/>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3" name="Google Shape;22873;p47"/>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4" name="Google Shape;22874;p47"/>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5" name="Google Shape;22875;p47"/>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6" name="Google Shape;22876;p47"/>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877" name="Google Shape;22877;p47"/>
          <p:cNvGrpSpPr/>
          <p:nvPr/>
        </p:nvGrpSpPr>
        <p:grpSpPr>
          <a:xfrm>
            <a:off x="5221613" y="2784802"/>
            <a:ext cx="406567" cy="327855"/>
            <a:chOff x="5221613" y="2784802"/>
            <a:chExt cx="406567" cy="327855"/>
          </a:xfrm>
        </p:grpSpPr>
        <p:sp>
          <p:nvSpPr>
            <p:cNvPr id="22878" name="Google Shape;22878;p47"/>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9" name="Google Shape;22879;p47"/>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0" name="Google Shape;22880;p47"/>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1" name="Google Shape;22881;p47"/>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2" name="Google Shape;22882;p47"/>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3" name="Google Shape;22883;p47"/>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4" name="Google Shape;22884;p47"/>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5" name="Google Shape;22885;p47"/>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6" name="Google Shape;22886;p47"/>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7" name="Google Shape;22887;p47"/>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8" name="Google Shape;22888;p47"/>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9" name="Google Shape;22889;p47"/>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0" name="Google Shape;22890;p47"/>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1" name="Google Shape;22891;p47"/>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2" name="Google Shape;22892;p47"/>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3" name="Google Shape;22893;p47"/>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4" name="Google Shape;22894;p47"/>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5" name="Google Shape;22895;p47"/>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6" name="Google Shape;22896;p47"/>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7" name="Google Shape;22897;p47"/>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8" name="Google Shape;22898;p47"/>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9" name="Google Shape;22899;p47"/>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0" name="Google Shape;22900;p47"/>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1" name="Google Shape;22901;p47"/>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2" name="Google Shape;22902;p47"/>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3" name="Google Shape;22903;p47"/>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4" name="Google Shape;22904;p47"/>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5" name="Google Shape;22905;p47"/>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6" name="Google Shape;22906;p47"/>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7" name="Google Shape;22907;p47"/>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08" name="Google Shape;22908;p47"/>
          <p:cNvGrpSpPr/>
          <p:nvPr/>
        </p:nvGrpSpPr>
        <p:grpSpPr>
          <a:xfrm>
            <a:off x="5812586" y="2760921"/>
            <a:ext cx="303606" cy="375434"/>
            <a:chOff x="5812586" y="2760921"/>
            <a:chExt cx="303606" cy="375434"/>
          </a:xfrm>
        </p:grpSpPr>
        <p:sp>
          <p:nvSpPr>
            <p:cNvPr id="22909" name="Google Shape;22909;p47"/>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0" name="Google Shape;22910;p47"/>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1" name="Google Shape;22911;p47"/>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2" name="Google Shape;22912;p47"/>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3" name="Google Shape;22913;p47"/>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4" name="Google Shape;22914;p47"/>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5" name="Google Shape;22915;p47"/>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6" name="Google Shape;22916;p47"/>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7" name="Google Shape;22917;p47"/>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8" name="Google Shape;22918;p47"/>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9" name="Google Shape;22919;p47"/>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20" name="Google Shape;22920;p47"/>
          <p:cNvGrpSpPr/>
          <p:nvPr/>
        </p:nvGrpSpPr>
        <p:grpSpPr>
          <a:xfrm>
            <a:off x="6334673" y="2759633"/>
            <a:ext cx="378508" cy="378167"/>
            <a:chOff x="6334673" y="2759633"/>
            <a:chExt cx="378508" cy="378167"/>
          </a:xfrm>
        </p:grpSpPr>
        <p:sp>
          <p:nvSpPr>
            <p:cNvPr id="22921" name="Google Shape;22921;p47"/>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2" name="Google Shape;22922;p47"/>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3" name="Google Shape;22923;p47"/>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4" name="Google Shape;22924;p47"/>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25" name="Google Shape;22925;p47"/>
          <p:cNvGrpSpPr/>
          <p:nvPr/>
        </p:nvGrpSpPr>
        <p:grpSpPr>
          <a:xfrm>
            <a:off x="8012645" y="2806477"/>
            <a:ext cx="319762" cy="284506"/>
            <a:chOff x="8012645" y="2806477"/>
            <a:chExt cx="319762" cy="284506"/>
          </a:xfrm>
        </p:grpSpPr>
        <p:sp>
          <p:nvSpPr>
            <p:cNvPr id="22926" name="Google Shape;22926;p47"/>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7" name="Google Shape;22927;p47"/>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8" name="Google Shape;22928;p47"/>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9" name="Google Shape;22929;p47"/>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0" name="Google Shape;22930;p47"/>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1" name="Google Shape;22931;p47"/>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2" name="Google Shape;22932;p47"/>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3" name="Google Shape;22933;p47"/>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4" name="Google Shape;22934;p47"/>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5" name="Google Shape;22935;p47"/>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36" name="Google Shape;22936;p47"/>
          <p:cNvGrpSpPr/>
          <p:nvPr/>
        </p:nvGrpSpPr>
        <p:grpSpPr>
          <a:xfrm>
            <a:off x="2454435" y="4162138"/>
            <a:ext cx="385339" cy="388071"/>
            <a:chOff x="2454435" y="4162138"/>
            <a:chExt cx="385339" cy="388071"/>
          </a:xfrm>
        </p:grpSpPr>
        <p:sp>
          <p:nvSpPr>
            <p:cNvPr id="22937" name="Google Shape;22937;p47"/>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8" name="Google Shape;22938;p47"/>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9" name="Google Shape;22939;p47"/>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0" name="Google Shape;22940;p47"/>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1" name="Google Shape;22941;p47"/>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2" name="Google Shape;22942;p47"/>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3" name="Google Shape;22943;p47"/>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4" name="Google Shape;22944;p47"/>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5" name="Google Shape;22945;p47"/>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6" name="Google Shape;22946;p47"/>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7" name="Google Shape;22947;p47"/>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48" name="Google Shape;22948;p47"/>
          <p:cNvGrpSpPr/>
          <p:nvPr/>
        </p:nvGrpSpPr>
        <p:grpSpPr>
          <a:xfrm>
            <a:off x="3601939" y="4161192"/>
            <a:ext cx="275179" cy="388912"/>
            <a:chOff x="3601939" y="4161192"/>
            <a:chExt cx="275179" cy="388912"/>
          </a:xfrm>
        </p:grpSpPr>
        <p:sp>
          <p:nvSpPr>
            <p:cNvPr id="22949" name="Google Shape;22949;p47"/>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0" name="Google Shape;22950;p47"/>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1" name="Google Shape;22951;p47"/>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2" name="Google Shape;22952;p47"/>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3" name="Google Shape;22953;p47"/>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4" name="Google Shape;22954;p47"/>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5" name="Google Shape;22955;p47"/>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6" name="Google Shape;22956;p47"/>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7" name="Google Shape;22957;p47"/>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8" name="Google Shape;22958;p47"/>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59" name="Google Shape;22959;p47"/>
          <p:cNvGrpSpPr/>
          <p:nvPr/>
        </p:nvGrpSpPr>
        <p:grpSpPr>
          <a:xfrm>
            <a:off x="836023" y="3215146"/>
            <a:ext cx="375802" cy="371677"/>
            <a:chOff x="836023" y="3215146"/>
            <a:chExt cx="375802" cy="371677"/>
          </a:xfrm>
        </p:grpSpPr>
        <p:sp>
          <p:nvSpPr>
            <p:cNvPr id="22960" name="Google Shape;22960;p47"/>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1" name="Google Shape;22961;p47"/>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2" name="Google Shape;22962;p47"/>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3" name="Google Shape;22963;p47"/>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4" name="Google Shape;22964;p47"/>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5" name="Google Shape;22965;p47"/>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6" name="Google Shape;22966;p47"/>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7" name="Google Shape;22967;p47"/>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8" name="Google Shape;22968;p47"/>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9" name="Google Shape;22969;p47"/>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0" name="Google Shape;22970;p47"/>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1" name="Google Shape;22971;p47"/>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2" name="Google Shape;22972;p47"/>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3" name="Google Shape;22973;p47"/>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4" name="Google Shape;22974;p47"/>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5" name="Google Shape;22975;p47"/>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76" name="Google Shape;22976;p47"/>
          <p:cNvGrpSpPr/>
          <p:nvPr/>
        </p:nvGrpSpPr>
        <p:grpSpPr>
          <a:xfrm>
            <a:off x="1356297" y="3210890"/>
            <a:ext cx="431368" cy="380189"/>
            <a:chOff x="1356297" y="3210890"/>
            <a:chExt cx="431368" cy="380189"/>
          </a:xfrm>
        </p:grpSpPr>
        <p:sp>
          <p:nvSpPr>
            <p:cNvPr id="22977" name="Google Shape;22977;p47"/>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8" name="Google Shape;22978;p47"/>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9" name="Google Shape;22979;p47"/>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0" name="Google Shape;22980;p47"/>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1" name="Google Shape;22981;p47"/>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2" name="Google Shape;22982;p47"/>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3" name="Google Shape;22983;p47"/>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4" name="Google Shape;22984;p47"/>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5" name="Google Shape;22985;p47"/>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6" name="Google Shape;22986;p47"/>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7" name="Google Shape;22987;p47"/>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8" name="Google Shape;22988;p47"/>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9" name="Google Shape;22989;p47"/>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990" name="Google Shape;22990;p47"/>
          <p:cNvGrpSpPr/>
          <p:nvPr/>
        </p:nvGrpSpPr>
        <p:grpSpPr>
          <a:xfrm>
            <a:off x="1903737" y="3215540"/>
            <a:ext cx="411874" cy="370731"/>
            <a:chOff x="1903737" y="3215540"/>
            <a:chExt cx="411874" cy="370731"/>
          </a:xfrm>
        </p:grpSpPr>
        <p:sp>
          <p:nvSpPr>
            <p:cNvPr id="22991" name="Google Shape;22991;p47"/>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2" name="Google Shape;22992;p47"/>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3" name="Google Shape;22993;p47"/>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4" name="Google Shape;22994;p47"/>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5" name="Google Shape;22995;p47"/>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6" name="Google Shape;22996;p47"/>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7" name="Google Shape;22997;p47"/>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8" name="Google Shape;22998;p47"/>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9" name="Google Shape;22999;p47"/>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00" name="Google Shape;23000;p47"/>
          <p:cNvGrpSpPr/>
          <p:nvPr/>
        </p:nvGrpSpPr>
        <p:grpSpPr>
          <a:xfrm>
            <a:off x="2468465" y="3248854"/>
            <a:ext cx="397818" cy="304078"/>
            <a:chOff x="2468465" y="3248854"/>
            <a:chExt cx="397818" cy="304078"/>
          </a:xfrm>
        </p:grpSpPr>
        <p:sp>
          <p:nvSpPr>
            <p:cNvPr id="23001" name="Google Shape;23001;p47"/>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02" name="Google Shape;23002;p47"/>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03" name="Google Shape;23003;p47"/>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04" name="Google Shape;23004;p47"/>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05" name="Google Shape;23005;p47"/>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06" name="Google Shape;23006;p47"/>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07" name="Google Shape;23007;p47"/>
          <p:cNvGrpSpPr/>
          <p:nvPr/>
        </p:nvGrpSpPr>
        <p:grpSpPr>
          <a:xfrm>
            <a:off x="3017166" y="3216013"/>
            <a:ext cx="394376" cy="369812"/>
            <a:chOff x="3017166" y="3216013"/>
            <a:chExt cx="394376" cy="369812"/>
          </a:xfrm>
        </p:grpSpPr>
        <p:sp>
          <p:nvSpPr>
            <p:cNvPr id="23008" name="Google Shape;23008;p47"/>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09" name="Google Shape;23009;p47"/>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10" name="Google Shape;23010;p47"/>
          <p:cNvGrpSpPr/>
          <p:nvPr/>
        </p:nvGrpSpPr>
        <p:grpSpPr>
          <a:xfrm>
            <a:off x="4210043" y="3213228"/>
            <a:ext cx="199014" cy="375408"/>
            <a:chOff x="4210043" y="3213228"/>
            <a:chExt cx="199014" cy="375408"/>
          </a:xfrm>
        </p:grpSpPr>
        <p:sp>
          <p:nvSpPr>
            <p:cNvPr id="23011" name="Google Shape;23011;p47"/>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2" name="Google Shape;23012;p47"/>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3" name="Google Shape;23013;p47"/>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4" name="Google Shape;23014;p47"/>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5" name="Google Shape;23015;p47"/>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6" name="Google Shape;23016;p47"/>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7" name="Google Shape;23017;p47"/>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8" name="Google Shape;23018;p47"/>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9" name="Google Shape;23019;p47"/>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0" name="Google Shape;23020;p47"/>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21" name="Google Shape;23021;p47"/>
          <p:cNvGrpSpPr/>
          <p:nvPr/>
        </p:nvGrpSpPr>
        <p:grpSpPr>
          <a:xfrm>
            <a:off x="4818146" y="3203323"/>
            <a:ext cx="77846" cy="395165"/>
            <a:chOff x="4818146" y="3203323"/>
            <a:chExt cx="77846" cy="395165"/>
          </a:xfrm>
        </p:grpSpPr>
        <p:sp>
          <p:nvSpPr>
            <p:cNvPr id="23022" name="Google Shape;23022;p47"/>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3" name="Google Shape;23023;p47"/>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4" name="Google Shape;23024;p47"/>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5" name="Google Shape;23025;p47"/>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6" name="Google Shape;23026;p47"/>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7" name="Google Shape;23027;p47"/>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8" name="Google Shape;23028;p47"/>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9" name="Google Shape;23029;p47"/>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30" name="Google Shape;23030;p47"/>
          <p:cNvGrpSpPr/>
          <p:nvPr/>
        </p:nvGrpSpPr>
        <p:grpSpPr>
          <a:xfrm>
            <a:off x="5228890" y="3235428"/>
            <a:ext cx="344091" cy="332768"/>
            <a:chOff x="5228890" y="3235428"/>
            <a:chExt cx="344091" cy="332768"/>
          </a:xfrm>
        </p:grpSpPr>
        <p:sp>
          <p:nvSpPr>
            <p:cNvPr id="23031" name="Google Shape;23031;p47"/>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2" name="Google Shape;23032;p47"/>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3" name="Google Shape;23033;p47"/>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4" name="Google Shape;23034;p47"/>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5" name="Google Shape;23035;p47"/>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36" name="Google Shape;23036;p47"/>
          <p:cNvGrpSpPr/>
          <p:nvPr/>
        </p:nvGrpSpPr>
        <p:grpSpPr>
          <a:xfrm>
            <a:off x="5757913" y="3227047"/>
            <a:ext cx="388544" cy="347927"/>
            <a:chOff x="5757913" y="3227047"/>
            <a:chExt cx="388544" cy="347927"/>
          </a:xfrm>
        </p:grpSpPr>
        <p:sp>
          <p:nvSpPr>
            <p:cNvPr id="23037" name="Google Shape;23037;p47"/>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8" name="Google Shape;23038;p47"/>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039" name="Google Shape;23039;p47"/>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0" name="Google Shape;23040;p47"/>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1" name="Google Shape;23041;p47"/>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2" name="Google Shape;23042;p47"/>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3" name="Google Shape;23043;p47"/>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4" name="Google Shape;23044;p47"/>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5" name="Google Shape;23045;p47"/>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6" name="Google Shape;23046;p47"/>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7" name="Google Shape;23047;p47"/>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8" name="Google Shape;23048;p47"/>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9" name="Google Shape;23049;p47"/>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0" name="Google Shape;23050;p47"/>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1" name="Google Shape;23051;p47"/>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2" name="Google Shape;23052;p47"/>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3" name="Google Shape;23053;p47"/>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4" name="Google Shape;23054;p47"/>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055" name="Google Shape;23055;p47"/>
          <p:cNvGrpSpPr/>
          <p:nvPr/>
        </p:nvGrpSpPr>
        <p:grpSpPr>
          <a:xfrm>
            <a:off x="7414946" y="3220873"/>
            <a:ext cx="360091" cy="360118"/>
            <a:chOff x="7414946" y="3220873"/>
            <a:chExt cx="360091" cy="360118"/>
          </a:xfrm>
        </p:grpSpPr>
        <p:sp>
          <p:nvSpPr>
            <p:cNvPr id="23056" name="Google Shape;23056;p47"/>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7" name="Google Shape;23057;p47"/>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8" name="Google Shape;23058;p47"/>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9" name="Google Shape;23059;p47"/>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0" name="Google Shape;23060;p47"/>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1" name="Google Shape;23061;p47"/>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2" name="Google Shape;23062;p47"/>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3" name="Google Shape;23063;p47"/>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4" name="Google Shape;23064;p47"/>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5" name="Google Shape;23065;p47"/>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6" name="Google Shape;23066;p47"/>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67" name="Google Shape;23067;p47"/>
          <p:cNvGrpSpPr/>
          <p:nvPr/>
        </p:nvGrpSpPr>
        <p:grpSpPr>
          <a:xfrm>
            <a:off x="8027227" y="3215041"/>
            <a:ext cx="231829" cy="371782"/>
            <a:chOff x="8027227" y="3215041"/>
            <a:chExt cx="231829" cy="371782"/>
          </a:xfrm>
        </p:grpSpPr>
        <p:sp>
          <p:nvSpPr>
            <p:cNvPr id="23068" name="Google Shape;23068;p47"/>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9" name="Google Shape;23069;p47"/>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0" name="Google Shape;23070;p47"/>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1" name="Google Shape;23071;p47"/>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2" name="Google Shape;23072;p47"/>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3" name="Google Shape;23073;p47"/>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4" name="Google Shape;23074;p47"/>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5" name="Google Shape;23075;p47"/>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6" name="Google Shape;23076;p47"/>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7" name="Google Shape;23077;p47"/>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78" name="Google Shape;23078;p47"/>
          <p:cNvGrpSpPr/>
          <p:nvPr/>
        </p:nvGrpSpPr>
        <p:grpSpPr>
          <a:xfrm>
            <a:off x="4093603" y="4146138"/>
            <a:ext cx="395637" cy="420544"/>
            <a:chOff x="4093603" y="4146138"/>
            <a:chExt cx="395637" cy="420544"/>
          </a:xfrm>
        </p:grpSpPr>
        <p:sp>
          <p:nvSpPr>
            <p:cNvPr id="23079" name="Google Shape;23079;p47"/>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0" name="Google Shape;23080;p47"/>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1" name="Google Shape;23081;p47"/>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2" name="Google Shape;23082;p47"/>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3" name="Google Shape;23083;p47"/>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4" name="Google Shape;23084;p47"/>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5" name="Google Shape;23085;p47"/>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6" name="Google Shape;23086;p47"/>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7" name="Google Shape;23087;p47"/>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8" name="Google Shape;23088;p47"/>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9" name="Google Shape;23089;p47"/>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0" name="Google Shape;23090;p47"/>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1" name="Google Shape;23091;p47"/>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2" name="Google Shape;23092;p47"/>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3" name="Google Shape;23093;p47"/>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4" name="Google Shape;23094;p47"/>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5" name="Google Shape;23095;p47"/>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096" name="Google Shape;23096;p47"/>
          <p:cNvGrpSpPr/>
          <p:nvPr/>
        </p:nvGrpSpPr>
        <p:grpSpPr>
          <a:xfrm>
            <a:off x="4644406" y="4162322"/>
            <a:ext cx="392064" cy="387887"/>
            <a:chOff x="4644406" y="4162322"/>
            <a:chExt cx="392064" cy="387887"/>
          </a:xfrm>
        </p:grpSpPr>
        <p:sp>
          <p:nvSpPr>
            <p:cNvPr id="23097" name="Google Shape;23097;p47"/>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8" name="Google Shape;23098;p47"/>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9" name="Google Shape;23099;p47"/>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0" name="Google Shape;23100;p47"/>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1" name="Google Shape;23101;p47"/>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2" name="Google Shape;23102;p47"/>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03" name="Google Shape;23103;p47"/>
          <p:cNvGrpSpPr/>
          <p:nvPr/>
        </p:nvGrpSpPr>
        <p:grpSpPr>
          <a:xfrm>
            <a:off x="5728383" y="4221698"/>
            <a:ext cx="417128" cy="269162"/>
            <a:chOff x="5728383" y="4221698"/>
            <a:chExt cx="417128" cy="269162"/>
          </a:xfrm>
        </p:grpSpPr>
        <p:sp>
          <p:nvSpPr>
            <p:cNvPr id="23104" name="Google Shape;23104;p47"/>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5" name="Google Shape;23105;p47"/>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6" name="Google Shape;23106;p47"/>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7" name="Google Shape;23107;p47"/>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8" name="Google Shape;23108;p47"/>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9" name="Google Shape;23109;p47"/>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0" name="Google Shape;23110;p47"/>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1" name="Google Shape;23111;p47"/>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2" name="Google Shape;23112;p47"/>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3" name="Google Shape;23113;p47"/>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4" name="Google Shape;23114;p47"/>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5" name="Google Shape;23115;p47"/>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16" name="Google Shape;23116;p47"/>
          <p:cNvGrpSpPr/>
          <p:nvPr/>
        </p:nvGrpSpPr>
        <p:grpSpPr>
          <a:xfrm>
            <a:off x="834210" y="3696905"/>
            <a:ext cx="371782" cy="342751"/>
            <a:chOff x="834210" y="3696905"/>
            <a:chExt cx="371782" cy="342751"/>
          </a:xfrm>
        </p:grpSpPr>
        <p:sp>
          <p:nvSpPr>
            <p:cNvPr id="23117" name="Google Shape;23117;p47"/>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8" name="Google Shape;23118;p47"/>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9" name="Google Shape;23119;p47"/>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0" name="Google Shape;23120;p47"/>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1" name="Google Shape;23121;p47"/>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2" name="Google Shape;23122;p47"/>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3" name="Google Shape;23123;p47"/>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4" name="Google Shape;23124;p47"/>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5" name="Google Shape;23125;p47"/>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6" name="Google Shape;23126;p47"/>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7" name="Google Shape;23127;p47"/>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8" name="Google Shape;23128;p47"/>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29" name="Google Shape;23129;p47"/>
          <p:cNvGrpSpPr/>
          <p:nvPr/>
        </p:nvGrpSpPr>
        <p:grpSpPr>
          <a:xfrm>
            <a:off x="1359398" y="3682271"/>
            <a:ext cx="395295" cy="371966"/>
            <a:chOff x="1359398" y="3682271"/>
            <a:chExt cx="395295" cy="371966"/>
          </a:xfrm>
        </p:grpSpPr>
        <p:sp>
          <p:nvSpPr>
            <p:cNvPr id="23130" name="Google Shape;23130;p47"/>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1" name="Google Shape;23131;p47"/>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2" name="Google Shape;23132;p47"/>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3" name="Google Shape;23133;p47"/>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4" name="Google Shape;23134;p47"/>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5" name="Google Shape;23135;p47"/>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6" name="Google Shape;23136;p47"/>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37" name="Google Shape;23137;p47"/>
          <p:cNvGrpSpPr/>
          <p:nvPr/>
        </p:nvGrpSpPr>
        <p:grpSpPr>
          <a:xfrm>
            <a:off x="1908099" y="3682271"/>
            <a:ext cx="395296" cy="371966"/>
            <a:chOff x="1908099" y="3682271"/>
            <a:chExt cx="395296" cy="371966"/>
          </a:xfrm>
        </p:grpSpPr>
        <p:sp>
          <p:nvSpPr>
            <p:cNvPr id="23138" name="Google Shape;23138;p47"/>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9" name="Google Shape;23139;p47"/>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0" name="Google Shape;23140;p47"/>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1" name="Google Shape;23141;p47"/>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2" name="Google Shape;23142;p47"/>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3" name="Google Shape;23143;p47"/>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4" name="Google Shape;23144;p47"/>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45" name="Google Shape;23145;p47"/>
          <p:cNvGrpSpPr/>
          <p:nvPr/>
        </p:nvGrpSpPr>
        <p:grpSpPr>
          <a:xfrm>
            <a:off x="2456800" y="3682271"/>
            <a:ext cx="395270" cy="371966"/>
            <a:chOff x="2456800" y="3682271"/>
            <a:chExt cx="395270" cy="371966"/>
          </a:xfrm>
        </p:grpSpPr>
        <p:sp>
          <p:nvSpPr>
            <p:cNvPr id="23146" name="Google Shape;23146;p47"/>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7" name="Google Shape;23147;p47"/>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8" name="Google Shape;23148;p47"/>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9" name="Google Shape;23149;p47"/>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0" name="Google Shape;23150;p47"/>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1" name="Google Shape;23151;p47"/>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2" name="Google Shape;23152;p47"/>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3" name="Google Shape;23153;p47"/>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4" name="Google Shape;23154;p47"/>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55" name="Google Shape;23155;p47"/>
          <p:cNvGrpSpPr/>
          <p:nvPr/>
        </p:nvGrpSpPr>
        <p:grpSpPr>
          <a:xfrm>
            <a:off x="3014250" y="3682271"/>
            <a:ext cx="391092" cy="371940"/>
            <a:chOff x="3014250" y="3682271"/>
            <a:chExt cx="391092" cy="371940"/>
          </a:xfrm>
        </p:grpSpPr>
        <p:sp>
          <p:nvSpPr>
            <p:cNvPr id="23156" name="Google Shape;23156;p47"/>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7" name="Google Shape;23157;p47"/>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8" name="Google Shape;23158;p47"/>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59" name="Google Shape;23159;p47"/>
          <p:cNvGrpSpPr/>
          <p:nvPr/>
        </p:nvGrpSpPr>
        <p:grpSpPr>
          <a:xfrm>
            <a:off x="3569125" y="3702947"/>
            <a:ext cx="388728" cy="330692"/>
            <a:chOff x="3569125" y="3702947"/>
            <a:chExt cx="388728" cy="330692"/>
          </a:xfrm>
        </p:grpSpPr>
        <p:sp>
          <p:nvSpPr>
            <p:cNvPr id="23160" name="Google Shape;23160;p47"/>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1" name="Google Shape;23161;p47"/>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2" name="Google Shape;23162;p47"/>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3" name="Google Shape;23163;p47"/>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64" name="Google Shape;23164;p47"/>
          <p:cNvGrpSpPr/>
          <p:nvPr/>
        </p:nvGrpSpPr>
        <p:grpSpPr>
          <a:xfrm>
            <a:off x="4111994" y="3682455"/>
            <a:ext cx="387992" cy="371625"/>
            <a:chOff x="4111994" y="3682455"/>
            <a:chExt cx="387992" cy="371625"/>
          </a:xfrm>
        </p:grpSpPr>
        <p:sp>
          <p:nvSpPr>
            <p:cNvPr id="23165" name="Google Shape;23165;p47"/>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6" name="Google Shape;23166;p47"/>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67" name="Google Shape;23167;p47"/>
          <p:cNvGrpSpPr/>
          <p:nvPr/>
        </p:nvGrpSpPr>
        <p:grpSpPr>
          <a:xfrm>
            <a:off x="4674908" y="3682271"/>
            <a:ext cx="371966" cy="371966"/>
            <a:chOff x="4674908" y="3682271"/>
            <a:chExt cx="371966" cy="371966"/>
          </a:xfrm>
        </p:grpSpPr>
        <p:sp>
          <p:nvSpPr>
            <p:cNvPr id="23168" name="Google Shape;23168;p47"/>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9" name="Google Shape;23169;p47"/>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0" name="Google Shape;23170;p47"/>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1" name="Google Shape;23171;p47"/>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72" name="Google Shape;23172;p47"/>
          <p:cNvGrpSpPr/>
          <p:nvPr/>
        </p:nvGrpSpPr>
        <p:grpSpPr>
          <a:xfrm>
            <a:off x="5223609" y="3731112"/>
            <a:ext cx="371782" cy="274285"/>
            <a:chOff x="5223609" y="3731112"/>
            <a:chExt cx="371782" cy="274285"/>
          </a:xfrm>
        </p:grpSpPr>
        <p:sp>
          <p:nvSpPr>
            <p:cNvPr id="23173" name="Google Shape;23173;p47"/>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4" name="Google Shape;23174;p47"/>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175" name="Google Shape;23175;p47"/>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176" name="Google Shape;23176;p47"/>
          <p:cNvGrpSpPr/>
          <p:nvPr/>
        </p:nvGrpSpPr>
        <p:grpSpPr>
          <a:xfrm>
            <a:off x="6319908" y="3696721"/>
            <a:ext cx="373963" cy="343119"/>
            <a:chOff x="6319908" y="3696721"/>
            <a:chExt cx="373963" cy="343119"/>
          </a:xfrm>
        </p:grpSpPr>
        <p:sp>
          <p:nvSpPr>
            <p:cNvPr id="23177" name="Google Shape;23177;p47"/>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8" name="Google Shape;23178;p47"/>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9" name="Google Shape;23179;p47"/>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0" name="Google Shape;23180;p47"/>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1" name="Google Shape;23181;p47"/>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2" name="Google Shape;23182;p47"/>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3" name="Google Shape;23183;p47"/>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4" name="Google Shape;23184;p47"/>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5" name="Google Shape;23185;p47"/>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86" name="Google Shape;23186;p47"/>
          <p:cNvGrpSpPr/>
          <p:nvPr/>
        </p:nvGrpSpPr>
        <p:grpSpPr>
          <a:xfrm>
            <a:off x="6871342" y="3740044"/>
            <a:ext cx="371966" cy="256420"/>
            <a:chOff x="6871342" y="3740044"/>
            <a:chExt cx="371966" cy="256420"/>
          </a:xfrm>
        </p:grpSpPr>
        <p:sp>
          <p:nvSpPr>
            <p:cNvPr id="23187" name="Google Shape;23187;p47"/>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8" name="Google Shape;23188;p47"/>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9" name="Google Shape;23189;p47"/>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0" name="Google Shape;23190;p47"/>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1" name="Google Shape;23191;p47"/>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2" name="Google Shape;23192;p47"/>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3" name="Google Shape;23193;p47"/>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4" name="Google Shape;23194;p47"/>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5" name="Google Shape;23195;p47"/>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6" name="Google Shape;23196;p47"/>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7" name="Google Shape;23197;p47"/>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8" name="Google Shape;23198;p47"/>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199" name="Google Shape;23199;p47"/>
          <p:cNvGrpSpPr/>
          <p:nvPr/>
        </p:nvGrpSpPr>
        <p:grpSpPr>
          <a:xfrm>
            <a:off x="7402362" y="3681535"/>
            <a:ext cx="402757" cy="372729"/>
            <a:chOff x="7402362" y="3681535"/>
            <a:chExt cx="402757" cy="372729"/>
          </a:xfrm>
        </p:grpSpPr>
        <p:sp>
          <p:nvSpPr>
            <p:cNvPr id="23200" name="Google Shape;23200;p47"/>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1" name="Google Shape;23201;p47"/>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2" name="Google Shape;23202;p47"/>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3" name="Google Shape;23203;p47"/>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4" name="Google Shape;23204;p47"/>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5" name="Google Shape;23205;p47"/>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6" name="Google Shape;23206;p47"/>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7" name="Google Shape;23207;p47"/>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8" name="Google Shape;23208;p47"/>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9" name="Google Shape;23209;p47"/>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0" name="Google Shape;23210;p47"/>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1" name="Google Shape;23211;p47"/>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2" name="Google Shape;23212;p47"/>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3" name="Google Shape;23213;p47"/>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4" name="Google Shape;23214;p47"/>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5" name="Google Shape;23215;p47"/>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16" name="Google Shape;23216;p47"/>
          <p:cNvGrpSpPr/>
          <p:nvPr/>
        </p:nvGrpSpPr>
        <p:grpSpPr>
          <a:xfrm>
            <a:off x="7960705" y="3736235"/>
            <a:ext cx="378902" cy="264064"/>
            <a:chOff x="7960705" y="3736235"/>
            <a:chExt cx="378902" cy="264064"/>
          </a:xfrm>
        </p:grpSpPr>
        <p:sp>
          <p:nvSpPr>
            <p:cNvPr id="23217" name="Google Shape;23217;p47"/>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8" name="Google Shape;23218;p47"/>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9" name="Google Shape;23219;p47"/>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0" name="Google Shape;23220;p47"/>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1" name="Google Shape;23221;p47"/>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2" name="Google Shape;23222;p47"/>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3" name="Google Shape;23223;p47"/>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4" name="Google Shape;23224;p47"/>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5" name="Google Shape;23225;p47"/>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6" name="Google Shape;23226;p47"/>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7" name="Google Shape;23227;p47"/>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8" name="Google Shape;23228;p47"/>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9" name="Google Shape;23229;p47"/>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0" name="Google Shape;23230;p47"/>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31" name="Google Shape;23231;p47"/>
          <p:cNvGrpSpPr/>
          <p:nvPr/>
        </p:nvGrpSpPr>
        <p:grpSpPr>
          <a:xfrm>
            <a:off x="6400828" y="4162270"/>
            <a:ext cx="166200" cy="388018"/>
            <a:chOff x="6400828" y="4162270"/>
            <a:chExt cx="166200" cy="388018"/>
          </a:xfrm>
        </p:grpSpPr>
        <p:sp>
          <p:nvSpPr>
            <p:cNvPr id="23232" name="Google Shape;23232;p47"/>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3" name="Google Shape;23233;p47"/>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4" name="Google Shape;23234;p47"/>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5" name="Google Shape;23235;p47"/>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6" name="Google Shape;23236;p47"/>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7" name="Google Shape;23237;p47"/>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8" name="Google Shape;23238;p47"/>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39" name="Google Shape;23239;p47"/>
          <p:cNvGrpSpPr/>
          <p:nvPr/>
        </p:nvGrpSpPr>
        <p:grpSpPr>
          <a:xfrm>
            <a:off x="6919815" y="4162270"/>
            <a:ext cx="225261" cy="388018"/>
            <a:chOff x="6919815" y="4162270"/>
            <a:chExt cx="225261" cy="388018"/>
          </a:xfrm>
        </p:grpSpPr>
        <p:sp>
          <p:nvSpPr>
            <p:cNvPr id="23240" name="Google Shape;23240;p47"/>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1" name="Google Shape;23241;p47"/>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2" name="Google Shape;23242;p47"/>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3" name="Google Shape;23243;p47"/>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4" name="Google Shape;23244;p47"/>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5" name="Google Shape;23245;p47"/>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6" name="Google Shape;23246;p47"/>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7" name="Google Shape;23247;p47"/>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48" name="Google Shape;23248;p47"/>
          <p:cNvGrpSpPr/>
          <p:nvPr/>
        </p:nvGrpSpPr>
        <p:grpSpPr>
          <a:xfrm>
            <a:off x="7385600" y="4177035"/>
            <a:ext cx="388728" cy="358383"/>
            <a:chOff x="7385600" y="4177035"/>
            <a:chExt cx="388728" cy="358383"/>
          </a:xfrm>
        </p:grpSpPr>
        <p:sp>
          <p:nvSpPr>
            <p:cNvPr id="23249" name="Google Shape;23249;p47"/>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0" name="Google Shape;23250;p47"/>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1" name="Google Shape;23251;p47"/>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2" name="Google Shape;23252;p47"/>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3" name="Google Shape;23253;p47"/>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4" name="Google Shape;23254;p47"/>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5" name="Google Shape;23255;p47"/>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56" name="Google Shape;23256;p47"/>
          <p:cNvGrpSpPr/>
          <p:nvPr/>
        </p:nvGrpSpPr>
        <p:grpSpPr>
          <a:xfrm>
            <a:off x="3625085" y="3259862"/>
            <a:ext cx="369207" cy="258259"/>
            <a:chOff x="3625085" y="3259862"/>
            <a:chExt cx="369207" cy="258259"/>
          </a:xfrm>
        </p:grpSpPr>
        <p:sp>
          <p:nvSpPr>
            <p:cNvPr id="23257" name="Google Shape;23257;p47"/>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8" name="Google Shape;23258;p47"/>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9" name="Google Shape;23259;p47"/>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0" name="Google Shape;23260;p47"/>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1" name="Google Shape;23261;p47"/>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2" name="Google Shape;23262;p47"/>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3" name="Google Shape;23263;p47"/>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4" name="Google Shape;23264;p47"/>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5" name="Google Shape;23265;p47"/>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6" name="Google Shape;23266;p47"/>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7" name="Google Shape;23267;p47"/>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8" name="Google Shape;23268;p47"/>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9" name="Google Shape;23269;p47"/>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70" name="Google Shape;23270;p47"/>
          <p:cNvGrpSpPr/>
          <p:nvPr/>
        </p:nvGrpSpPr>
        <p:grpSpPr>
          <a:xfrm>
            <a:off x="6317360" y="3276808"/>
            <a:ext cx="363217" cy="248590"/>
            <a:chOff x="6317360" y="3276808"/>
            <a:chExt cx="363217" cy="248590"/>
          </a:xfrm>
        </p:grpSpPr>
        <p:sp>
          <p:nvSpPr>
            <p:cNvPr id="23271" name="Google Shape;23271;p47"/>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2" name="Google Shape;23272;p47"/>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3" name="Google Shape;23273;p47"/>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4" name="Google Shape;23274;p47"/>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5" name="Google Shape;23275;p47"/>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6" name="Google Shape;23276;p47"/>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7" name="Google Shape;23277;p47"/>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8" name="Google Shape;23278;p47"/>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9" name="Google Shape;23279;p47"/>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0" name="Google Shape;23280;p47"/>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1" name="Google Shape;23281;p47"/>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2" name="Google Shape;23282;p47"/>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3" name="Google Shape;23283;p47"/>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4" name="Google Shape;23284;p47"/>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5" name="Google Shape;23285;p47"/>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6" name="Google Shape;23286;p47"/>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7" name="Google Shape;23287;p47"/>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8" name="Google Shape;23288;p47"/>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9" name="Google Shape;23289;p47"/>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0" name="Google Shape;23290;p47"/>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1" name="Google Shape;23291;p47"/>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2" name="Google Shape;23292;p47"/>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3" name="Google Shape;23293;p47"/>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4" name="Google Shape;23294;p47"/>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5" name="Google Shape;23295;p47"/>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6" name="Google Shape;23296;p47"/>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7" name="Google Shape;23297;p47"/>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298" name="Google Shape;23298;p47"/>
          <p:cNvGrpSpPr/>
          <p:nvPr/>
        </p:nvGrpSpPr>
        <p:grpSpPr>
          <a:xfrm>
            <a:off x="5084391" y="4183682"/>
            <a:ext cx="504064" cy="325595"/>
            <a:chOff x="5084391" y="4183682"/>
            <a:chExt cx="504064" cy="325595"/>
          </a:xfrm>
        </p:grpSpPr>
        <p:sp>
          <p:nvSpPr>
            <p:cNvPr id="23299" name="Google Shape;23299;p47"/>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0" name="Google Shape;23300;p47"/>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1" name="Google Shape;23301;p47"/>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2" name="Google Shape;23302;p47"/>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3" name="Google Shape;23303;p47"/>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4" name="Google Shape;23304;p47"/>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5" name="Google Shape;23305;p47"/>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6" name="Google Shape;23306;p47"/>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7" name="Google Shape;23307;p47"/>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8" name="Google Shape;23308;p47"/>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9" name="Google Shape;23309;p47"/>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0" name="Google Shape;23310;p47"/>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1" name="Google Shape;23311;p47"/>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2" name="Google Shape;23312;p47"/>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3" name="Google Shape;23313;p47"/>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4" name="Google Shape;23314;p47"/>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315" name="Google Shape;23315;p47"/>
          <p:cNvGrpSpPr/>
          <p:nvPr/>
        </p:nvGrpSpPr>
        <p:grpSpPr>
          <a:xfrm>
            <a:off x="7947595" y="2347996"/>
            <a:ext cx="379795" cy="267164"/>
            <a:chOff x="7947595" y="2347996"/>
            <a:chExt cx="379795" cy="267164"/>
          </a:xfrm>
        </p:grpSpPr>
        <p:sp>
          <p:nvSpPr>
            <p:cNvPr id="23316" name="Google Shape;23316;p47"/>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7" name="Google Shape;23317;p47"/>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8" name="Google Shape;23318;p47"/>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9" name="Google Shape;23319;p47"/>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0" name="Google Shape;23320;p47"/>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1" name="Google Shape;23321;p47"/>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2" name="Google Shape;23322;p47"/>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3" name="Google Shape;23323;p47"/>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4" name="Google Shape;23324;p47"/>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325" name="Google Shape;23325;p47"/>
          <p:cNvGrpSpPr/>
          <p:nvPr/>
        </p:nvGrpSpPr>
        <p:grpSpPr>
          <a:xfrm>
            <a:off x="6400644" y="2310269"/>
            <a:ext cx="275362" cy="338784"/>
            <a:chOff x="6400644" y="2310269"/>
            <a:chExt cx="275362" cy="338784"/>
          </a:xfrm>
        </p:grpSpPr>
        <p:sp>
          <p:nvSpPr>
            <p:cNvPr id="23326" name="Google Shape;23326;p47"/>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7" name="Google Shape;23327;p47"/>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8" name="Google Shape;23328;p47"/>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9" name="Google Shape;23329;p47"/>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0" name="Google Shape;23330;p47"/>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1" name="Google Shape;23331;p47"/>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2" name="Google Shape;23332;p47"/>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3" name="Google Shape;23333;p47"/>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4" name="Google Shape;23334;p47"/>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5" name="Google Shape;23335;p47"/>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6" name="Google Shape;23336;p47"/>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7" name="Google Shape;23337;p47"/>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8" name="Google Shape;23338;p47"/>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339" name="Google Shape;23339;p47"/>
          <p:cNvGrpSpPr/>
          <p:nvPr/>
        </p:nvGrpSpPr>
        <p:grpSpPr>
          <a:xfrm>
            <a:off x="1342268" y="4161009"/>
            <a:ext cx="359565" cy="358094"/>
            <a:chOff x="1342268" y="4161009"/>
            <a:chExt cx="359565" cy="358094"/>
          </a:xfrm>
        </p:grpSpPr>
        <p:sp>
          <p:nvSpPr>
            <p:cNvPr id="23340" name="Google Shape;23340;p47"/>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1" name="Google Shape;23341;p47"/>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2" name="Google Shape;23342;p47"/>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3" name="Google Shape;23343;p47"/>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4" name="Google Shape;23344;p47"/>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5" name="Google Shape;23345;p47"/>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6" name="Google Shape;23346;p47"/>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7" name="Google Shape;23347;p47"/>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8" name="Google Shape;23348;p47"/>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349" name="Google Shape;23349;p47"/>
          <p:cNvGrpSpPr/>
          <p:nvPr/>
        </p:nvGrpSpPr>
        <p:grpSpPr>
          <a:xfrm>
            <a:off x="1913012" y="2764940"/>
            <a:ext cx="417522" cy="374252"/>
            <a:chOff x="1913012" y="2764940"/>
            <a:chExt cx="417522" cy="374252"/>
          </a:xfrm>
        </p:grpSpPr>
        <p:sp>
          <p:nvSpPr>
            <p:cNvPr id="23350" name="Google Shape;23350;p47"/>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1" name="Google Shape;23351;p47"/>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2" name="Google Shape;23352;p47"/>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3" name="Google Shape;23353;p47"/>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4" name="Google Shape;23354;p47"/>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5" name="Google Shape;23355;p47"/>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6" name="Google Shape;23356;p47"/>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7" name="Google Shape;23357;p47"/>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8" name="Google Shape;23358;p47"/>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9" name="Google Shape;23359;p47"/>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0" name="Google Shape;23360;p47"/>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1" name="Google Shape;23361;p47"/>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362" name="Google Shape;23362;p47"/>
          <p:cNvGrpSpPr/>
          <p:nvPr/>
        </p:nvGrpSpPr>
        <p:grpSpPr>
          <a:xfrm>
            <a:off x="830742" y="2763601"/>
            <a:ext cx="384735" cy="381555"/>
            <a:chOff x="830742" y="2763601"/>
            <a:chExt cx="384735" cy="381555"/>
          </a:xfrm>
        </p:grpSpPr>
        <p:sp>
          <p:nvSpPr>
            <p:cNvPr id="23363" name="Google Shape;23363;p47"/>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4" name="Google Shape;23364;p47"/>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5" name="Google Shape;23365;p47"/>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6" name="Google Shape;23366;p47"/>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7" name="Google Shape;23367;p47"/>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8" name="Google Shape;23368;p47"/>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9" name="Google Shape;23369;p47"/>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0" name="Google Shape;23370;p47"/>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1" name="Google Shape;23371;p47"/>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2" name="Google Shape;23372;p47"/>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3" name="Google Shape;23373;p47"/>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4" name="Google Shape;23374;p47"/>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5" name="Google Shape;23375;p47"/>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6" name="Google Shape;23376;p47"/>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7" name="Google Shape;23377;p47"/>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8" name="Google Shape;23378;p47"/>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9" name="Google Shape;23379;p47"/>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0" name="Google Shape;23380;p47"/>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1" name="Google Shape;23381;p47"/>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2" name="Google Shape;23382;p47"/>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3" name="Google Shape;23383;p47"/>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384" name="Google Shape;23384;p47"/>
          <p:cNvGrpSpPr/>
          <p:nvPr/>
        </p:nvGrpSpPr>
        <p:grpSpPr>
          <a:xfrm>
            <a:off x="3007498" y="4183419"/>
            <a:ext cx="375433" cy="329667"/>
            <a:chOff x="3007498" y="4183419"/>
            <a:chExt cx="375433" cy="329667"/>
          </a:xfrm>
        </p:grpSpPr>
        <p:sp>
          <p:nvSpPr>
            <p:cNvPr id="23385" name="Google Shape;23385;p47"/>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6" name="Google Shape;23386;p47"/>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7" name="Google Shape;23387;p47"/>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8" name="Google Shape;23388;p47"/>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9" name="Google Shape;23389;p47"/>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0" name="Google Shape;23390;p47"/>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1" name="Google Shape;23391;p47"/>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2" name="Google Shape;23392;p47"/>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3" name="Google Shape;23393;p47"/>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4" name="Google Shape;23394;p47"/>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5" name="Google Shape;23395;p47"/>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6" name="Google Shape;23396;p47"/>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7" name="Google Shape;23397;p47"/>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8" name="Google Shape;23398;p47"/>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9" name="Google Shape;23399;p47"/>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0" name="Google Shape;23400;p47"/>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1" name="Google Shape;23401;p47"/>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2" name="Google Shape;23402;p47"/>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3" name="Google Shape;23403;p47"/>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4" name="Google Shape;23404;p47"/>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05" name="Google Shape;23405;p47"/>
          <p:cNvGrpSpPr/>
          <p:nvPr/>
        </p:nvGrpSpPr>
        <p:grpSpPr>
          <a:xfrm>
            <a:off x="6919276" y="2766990"/>
            <a:ext cx="274550" cy="354729"/>
            <a:chOff x="7606826" y="2419290"/>
            <a:chExt cx="274550" cy="354729"/>
          </a:xfrm>
        </p:grpSpPr>
        <p:sp>
          <p:nvSpPr>
            <p:cNvPr id="23406" name="Google Shape;23406;p47"/>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7" name="Google Shape;23407;p47"/>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8" name="Google Shape;23408;p47"/>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9" name="Google Shape;23409;p47"/>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0" name="Google Shape;23410;p47"/>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1" name="Google Shape;23411;p47"/>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2" name="Google Shape;23412;p47"/>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3" name="Google Shape;23413;p47"/>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4" name="Google Shape;23414;p47"/>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5" name="Google Shape;23415;p47"/>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6" name="Google Shape;23416;p47"/>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7" name="Google Shape;23417;p47"/>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8" name="Google Shape;23418;p47"/>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9" name="Google Shape;23419;p47"/>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0" name="Google Shape;23420;p47"/>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21" name="Google Shape;23421;p47"/>
          <p:cNvGrpSpPr/>
          <p:nvPr/>
        </p:nvGrpSpPr>
        <p:grpSpPr>
          <a:xfrm>
            <a:off x="7550168" y="2777003"/>
            <a:ext cx="263316" cy="354729"/>
            <a:chOff x="8062968" y="2419290"/>
            <a:chExt cx="263316" cy="354729"/>
          </a:xfrm>
        </p:grpSpPr>
        <p:sp>
          <p:nvSpPr>
            <p:cNvPr id="23422" name="Google Shape;23422;p47"/>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3" name="Google Shape;23423;p47"/>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4" name="Google Shape;23424;p47"/>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5" name="Google Shape;23425;p47"/>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6" name="Google Shape;23426;p47"/>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7" name="Google Shape;23427;p47"/>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8" name="Google Shape;23428;p47"/>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9" name="Google Shape;23429;p47"/>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0" name="Google Shape;23430;p47"/>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1" name="Google Shape;23431;p47"/>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2" name="Google Shape;23432;p47"/>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3" name="Google Shape;23433;p47"/>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4" name="Google Shape;23434;p47"/>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5" name="Google Shape;23435;p47"/>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6" name="Google Shape;23436;p47"/>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7" name="Google Shape;23437;p47"/>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8" name="Google Shape;23438;p47"/>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439" name="Google Shape;23439;p47"/>
          <p:cNvSpPr txBox="1"/>
          <p:nvPr/>
        </p:nvSpPr>
        <p:spPr>
          <a:xfrm>
            <a:off x="720000" y="445025"/>
            <a:ext cx="7704000" cy="7074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b="1" i="0" lang="en" sz="4000" u="sng" cap="none" strike="noStrike">
                <a:solidFill>
                  <a:srgbClr val="84B7CA"/>
                </a:solidFill>
                <a:latin typeface="Arial"/>
                <a:ea typeface="Arial"/>
                <a:cs typeface="Arial"/>
                <a:sym typeface="Arial"/>
              </a:rPr>
              <a:t>Resources</a:t>
            </a:r>
            <a:endParaRPr b="1" i="0" sz="4000" u="sng" cap="none" strike="noStrike">
              <a:solidFill>
                <a:srgbClr val="84B7CA"/>
              </a:solidFill>
              <a:latin typeface="Arial"/>
              <a:ea typeface="Arial"/>
              <a:cs typeface="Arial"/>
              <a:sym typeface="Arial"/>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43" name="Shape 23443"/>
        <p:cNvGrpSpPr/>
        <p:nvPr/>
      </p:nvGrpSpPr>
      <p:grpSpPr>
        <a:xfrm>
          <a:off x="0" y="0"/>
          <a:ext cx="0" cy="0"/>
          <a:chOff x="0" y="0"/>
          <a:chExt cx="0" cy="0"/>
        </a:xfrm>
      </p:grpSpPr>
      <p:grpSp>
        <p:nvGrpSpPr>
          <p:cNvPr id="23444" name="Google Shape;23444;p48"/>
          <p:cNvGrpSpPr/>
          <p:nvPr/>
        </p:nvGrpSpPr>
        <p:grpSpPr>
          <a:xfrm>
            <a:off x="716991" y="971306"/>
            <a:ext cx="845921" cy="690752"/>
            <a:chOff x="732428" y="1198513"/>
            <a:chExt cx="845921" cy="690752"/>
          </a:xfrm>
        </p:grpSpPr>
        <p:grpSp>
          <p:nvGrpSpPr>
            <p:cNvPr id="23445" name="Google Shape;23445;p48"/>
            <p:cNvGrpSpPr/>
            <p:nvPr/>
          </p:nvGrpSpPr>
          <p:grpSpPr>
            <a:xfrm>
              <a:off x="823030" y="1198513"/>
              <a:ext cx="755319" cy="690752"/>
              <a:chOff x="823030" y="1198513"/>
              <a:chExt cx="755319" cy="690752"/>
            </a:xfrm>
          </p:grpSpPr>
          <p:sp>
            <p:nvSpPr>
              <p:cNvPr id="23446" name="Google Shape;23446;p48"/>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7" name="Google Shape;23447;p48"/>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48" name="Google Shape;23448;p48"/>
            <p:cNvGrpSpPr/>
            <p:nvPr/>
          </p:nvGrpSpPr>
          <p:grpSpPr>
            <a:xfrm>
              <a:off x="732428" y="1239937"/>
              <a:ext cx="739912" cy="607886"/>
              <a:chOff x="732428" y="1239937"/>
              <a:chExt cx="739912" cy="607886"/>
            </a:xfrm>
          </p:grpSpPr>
          <p:sp>
            <p:nvSpPr>
              <p:cNvPr id="23449" name="Google Shape;23449;p48"/>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0" name="Google Shape;23450;p48"/>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51" name="Google Shape;23451;p48"/>
            <p:cNvGrpSpPr/>
            <p:nvPr/>
          </p:nvGrpSpPr>
          <p:grpSpPr>
            <a:xfrm>
              <a:off x="732428" y="1277018"/>
              <a:ext cx="702832" cy="533758"/>
              <a:chOff x="732428" y="1277018"/>
              <a:chExt cx="702832" cy="533758"/>
            </a:xfrm>
          </p:grpSpPr>
          <p:sp>
            <p:nvSpPr>
              <p:cNvPr id="23452" name="Google Shape;23452;p48"/>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3" name="Google Shape;23453;p48"/>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54" name="Google Shape;23454;p48"/>
            <p:cNvGrpSpPr/>
            <p:nvPr/>
          </p:nvGrpSpPr>
          <p:grpSpPr>
            <a:xfrm>
              <a:off x="931170" y="1306653"/>
              <a:ext cx="647179" cy="474455"/>
              <a:chOff x="931170" y="1306653"/>
              <a:chExt cx="647179" cy="474455"/>
            </a:xfrm>
          </p:grpSpPr>
          <p:sp>
            <p:nvSpPr>
              <p:cNvPr id="23455" name="Google Shape;23455;p48"/>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6" name="Google Shape;23456;p48"/>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457" name="Google Shape;23457;p48"/>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58" name="Google Shape;23458;p48"/>
          <p:cNvGrpSpPr/>
          <p:nvPr/>
        </p:nvGrpSpPr>
        <p:grpSpPr>
          <a:xfrm>
            <a:off x="3948600" y="971313"/>
            <a:ext cx="634656" cy="699982"/>
            <a:chOff x="5985650" y="2860025"/>
            <a:chExt cx="1396075" cy="1539775"/>
          </a:xfrm>
        </p:grpSpPr>
        <p:sp>
          <p:nvSpPr>
            <p:cNvPr id="23459" name="Google Shape;23459;p48"/>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0" name="Google Shape;23460;p48"/>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1" name="Google Shape;23461;p48"/>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2" name="Google Shape;23462;p48"/>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3" name="Google Shape;23463;p48"/>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4" name="Google Shape;23464;p48"/>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5" name="Google Shape;23465;p48"/>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6" name="Google Shape;23466;p48"/>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7" name="Google Shape;23467;p48"/>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8" name="Google Shape;23468;p48"/>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9" name="Google Shape;23469;p48"/>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0" name="Google Shape;23470;p48"/>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1" name="Google Shape;23471;p48"/>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2" name="Google Shape;23472;p48"/>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3" name="Google Shape;23473;p48"/>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4" name="Google Shape;23474;p48"/>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5" name="Google Shape;23475;p48"/>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6" name="Google Shape;23476;p48"/>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7" name="Google Shape;23477;p48"/>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8" name="Google Shape;23478;p48"/>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9" name="Google Shape;23479;p48"/>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0" name="Google Shape;23480;p48"/>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1" name="Google Shape;23481;p48"/>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2" name="Google Shape;23482;p48"/>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3" name="Google Shape;23483;p48"/>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4" name="Google Shape;23484;p48"/>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5" name="Google Shape;23485;p48"/>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6" name="Google Shape;23486;p48"/>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7" name="Google Shape;23487;p48"/>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8" name="Google Shape;23488;p48"/>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9" name="Google Shape;23489;p48"/>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0" name="Google Shape;23490;p48"/>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91" name="Google Shape;23491;p48"/>
          <p:cNvGrpSpPr/>
          <p:nvPr/>
        </p:nvGrpSpPr>
        <p:grpSpPr>
          <a:xfrm>
            <a:off x="4704250" y="971306"/>
            <a:ext cx="725845" cy="699975"/>
            <a:chOff x="4249973" y="1201875"/>
            <a:chExt cx="1958567" cy="1888763"/>
          </a:xfrm>
        </p:grpSpPr>
        <p:sp>
          <p:nvSpPr>
            <p:cNvPr id="23492" name="Google Shape;23492;p48"/>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493" name="Google Shape;23493;p48"/>
            <p:cNvGrpSpPr/>
            <p:nvPr/>
          </p:nvGrpSpPr>
          <p:grpSpPr>
            <a:xfrm>
              <a:off x="5853086" y="1789142"/>
              <a:ext cx="355454" cy="1047937"/>
              <a:chOff x="5576108" y="2016725"/>
              <a:chExt cx="565200" cy="1666302"/>
            </a:xfrm>
          </p:grpSpPr>
          <p:sp>
            <p:nvSpPr>
              <p:cNvPr id="23494" name="Google Shape;23494;p48"/>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23495" name="Google Shape;23495;p4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96" name="Google Shape;23496;p48"/>
            <p:cNvGrpSpPr/>
            <p:nvPr/>
          </p:nvGrpSpPr>
          <p:grpSpPr>
            <a:xfrm>
              <a:off x="4869725" y="2691676"/>
              <a:ext cx="1013627" cy="398962"/>
              <a:chOff x="4012486" y="3451825"/>
              <a:chExt cx="1611746" cy="634381"/>
            </a:xfrm>
          </p:grpSpPr>
          <p:sp>
            <p:nvSpPr>
              <p:cNvPr id="23497" name="Google Shape;23497;p48"/>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23498" name="Google Shape;23498;p4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499" name="Google Shape;23499;p48"/>
            <p:cNvGrpSpPr/>
            <p:nvPr/>
          </p:nvGrpSpPr>
          <p:grpSpPr>
            <a:xfrm>
              <a:off x="4276993" y="2155787"/>
              <a:ext cx="651909" cy="891532"/>
              <a:chOff x="3069997" y="2599721"/>
              <a:chExt cx="1036586" cy="1417604"/>
            </a:xfrm>
          </p:grpSpPr>
          <p:sp>
            <p:nvSpPr>
              <p:cNvPr id="23500" name="Google Shape;23500;p48"/>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23501" name="Google Shape;23501;p4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02" name="Google Shape;23502;p48"/>
            <p:cNvGrpSpPr/>
            <p:nvPr/>
          </p:nvGrpSpPr>
          <p:grpSpPr>
            <a:xfrm>
              <a:off x="5054918" y="1201875"/>
              <a:ext cx="999521" cy="602731"/>
              <a:chOff x="4306958" y="1082925"/>
              <a:chExt cx="1589316" cy="958389"/>
            </a:xfrm>
          </p:grpSpPr>
          <p:sp>
            <p:nvSpPr>
              <p:cNvPr id="23503" name="Google Shape;23503;p48"/>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23504" name="Google Shape;23504;p4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05" name="Google Shape;23505;p48"/>
            <p:cNvGrpSpPr/>
            <p:nvPr/>
          </p:nvGrpSpPr>
          <p:grpSpPr>
            <a:xfrm>
              <a:off x="4249973" y="1303601"/>
              <a:ext cx="799524" cy="841184"/>
              <a:chOff x="3027033" y="1244677"/>
              <a:chExt cx="1271306" cy="1337548"/>
            </a:xfrm>
          </p:grpSpPr>
          <p:sp>
            <p:nvSpPr>
              <p:cNvPr id="23506" name="Google Shape;23506;p48"/>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23507" name="Google Shape;23507;p4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508" name="Google Shape;23508;p48"/>
          <p:cNvGrpSpPr/>
          <p:nvPr/>
        </p:nvGrpSpPr>
        <p:grpSpPr>
          <a:xfrm>
            <a:off x="4057114" y="1858087"/>
            <a:ext cx="750769" cy="683785"/>
            <a:chOff x="4204684" y="2104422"/>
            <a:chExt cx="699822" cy="637383"/>
          </a:xfrm>
        </p:grpSpPr>
        <p:grpSp>
          <p:nvGrpSpPr>
            <p:cNvPr id="23509" name="Google Shape;23509;p48"/>
            <p:cNvGrpSpPr/>
            <p:nvPr/>
          </p:nvGrpSpPr>
          <p:grpSpPr>
            <a:xfrm>
              <a:off x="4204684" y="2430067"/>
              <a:ext cx="342957" cy="311738"/>
              <a:chOff x="4204684" y="2430067"/>
              <a:chExt cx="342957" cy="311738"/>
            </a:xfrm>
          </p:grpSpPr>
          <p:sp>
            <p:nvSpPr>
              <p:cNvPr id="23510" name="Google Shape;23510;p48"/>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1" name="Google Shape;23511;p48"/>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12" name="Google Shape;23512;p48"/>
            <p:cNvGrpSpPr/>
            <p:nvPr/>
          </p:nvGrpSpPr>
          <p:grpSpPr>
            <a:xfrm>
              <a:off x="4561586" y="2430067"/>
              <a:ext cx="342920" cy="311738"/>
              <a:chOff x="4561586" y="2430067"/>
              <a:chExt cx="342920" cy="311738"/>
            </a:xfrm>
          </p:grpSpPr>
          <p:sp>
            <p:nvSpPr>
              <p:cNvPr id="23513" name="Google Shape;23513;p48"/>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4" name="Google Shape;23514;p48"/>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15" name="Google Shape;23515;p48"/>
            <p:cNvGrpSpPr/>
            <p:nvPr/>
          </p:nvGrpSpPr>
          <p:grpSpPr>
            <a:xfrm>
              <a:off x="4561586" y="2104422"/>
              <a:ext cx="342920" cy="311738"/>
              <a:chOff x="4561586" y="2104422"/>
              <a:chExt cx="342920" cy="311738"/>
            </a:xfrm>
          </p:grpSpPr>
          <p:sp>
            <p:nvSpPr>
              <p:cNvPr id="23516" name="Google Shape;23516;p48"/>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7" name="Google Shape;23517;p48"/>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18" name="Google Shape;23518;p48"/>
            <p:cNvGrpSpPr/>
            <p:nvPr/>
          </p:nvGrpSpPr>
          <p:grpSpPr>
            <a:xfrm>
              <a:off x="4204684" y="2104422"/>
              <a:ext cx="342957" cy="311664"/>
              <a:chOff x="4204684" y="2104422"/>
              <a:chExt cx="342957" cy="311664"/>
            </a:xfrm>
          </p:grpSpPr>
          <p:sp>
            <p:nvSpPr>
              <p:cNvPr id="23519" name="Google Shape;23519;p48"/>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0" name="Google Shape;23520;p48"/>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521" name="Google Shape;23521;p48"/>
          <p:cNvGrpSpPr/>
          <p:nvPr/>
        </p:nvGrpSpPr>
        <p:grpSpPr>
          <a:xfrm>
            <a:off x="5521547" y="971301"/>
            <a:ext cx="660591" cy="688868"/>
            <a:chOff x="5830645" y="1267368"/>
            <a:chExt cx="530340" cy="553041"/>
          </a:xfrm>
        </p:grpSpPr>
        <p:sp>
          <p:nvSpPr>
            <p:cNvPr id="23522" name="Google Shape;23522;p48"/>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523" name="Google Shape;23523;p48"/>
            <p:cNvGrpSpPr/>
            <p:nvPr/>
          </p:nvGrpSpPr>
          <p:grpSpPr>
            <a:xfrm>
              <a:off x="5830645" y="1267368"/>
              <a:ext cx="259743" cy="269909"/>
              <a:chOff x="5830645" y="1267368"/>
              <a:chExt cx="259743" cy="269909"/>
            </a:xfrm>
          </p:grpSpPr>
          <p:sp>
            <p:nvSpPr>
              <p:cNvPr id="23524" name="Google Shape;23524;p48"/>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5" name="Google Shape;23525;p48"/>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26" name="Google Shape;23526;p48"/>
            <p:cNvGrpSpPr/>
            <p:nvPr/>
          </p:nvGrpSpPr>
          <p:grpSpPr>
            <a:xfrm>
              <a:off x="6101293" y="1267368"/>
              <a:ext cx="259692" cy="269909"/>
              <a:chOff x="6101293" y="1267368"/>
              <a:chExt cx="259692" cy="269909"/>
            </a:xfrm>
          </p:grpSpPr>
          <p:sp>
            <p:nvSpPr>
              <p:cNvPr id="23527" name="Google Shape;23527;p48"/>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8" name="Google Shape;23528;p48"/>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29" name="Google Shape;23529;p48"/>
            <p:cNvGrpSpPr/>
            <p:nvPr/>
          </p:nvGrpSpPr>
          <p:grpSpPr>
            <a:xfrm>
              <a:off x="5830645" y="1550500"/>
              <a:ext cx="259692" cy="269909"/>
              <a:chOff x="5830645" y="1550500"/>
              <a:chExt cx="259692" cy="269909"/>
            </a:xfrm>
          </p:grpSpPr>
          <p:sp>
            <p:nvSpPr>
              <p:cNvPr id="23530" name="Google Shape;23530;p48"/>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1" name="Google Shape;23531;p48"/>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32" name="Google Shape;23532;p48"/>
            <p:cNvGrpSpPr/>
            <p:nvPr/>
          </p:nvGrpSpPr>
          <p:grpSpPr>
            <a:xfrm>
              <a:off x="6101293" y="1550500"/>
              <a:ext cx="259692" cy="269909"/>
              <a:chOff x="6101293" y="1550500"/>
              <a:chExt cx="259692" cy="269909"/>
            </a:xfrm>
          </p:grpSpPr>
          <p:sp>
            <p:nvSpPr>
              <p:cNvPr id="23533" name="Google Shape;23533;p48"/>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4" name="Google Shape;23534;p48"/>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535" name="Google Shape;23535;p48"/>
          <p:cNvGrpSpPr/>
          <p:nvPr/>
        </p:nvGrpSpPr>
        <p:grpSpPr>
          <a:xfrm>
            <a:off x="723700" y="1861760"/>
            <a:ext cx="697154" cy="679574"/>
            <a:chOff x="2679875" y="2361475"/>
            <a:chExt cx="780425" cy="760575"/>
          </a:xfrm>
        </p:grpSpPr>
        <p:sp>
          <p:nvSpPr>
            <p:cNvPr id="23536" name="Google Shape;23536;p48"/>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7" name="Google Shape;23537;p48"/>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8" name="Google Shape;23538;p4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9" name="Google Shape;23539;p48"/>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0" name="Google Shape;23540;p4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1" name="Google Shape;23541;p4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42" name="Google Shape;23542;p48"/>
          <p:cNvGrpSpPr/>
          <p:nvPr/>
        </p:nvGrpSpPr>
        <p:grpSpPr>
          <a:xfrm>
            <a:off x="3122859" y="971352"/>
            <a:ext cx="735829" cy="684546"/>
            <a:chOff x="3351965" y="1148808"/>
            <a:chExt cx="750770" cy="698374"/>
          </a:xfrm>
        </p:grpSpPr>
        <p:grpSp>
          <p:nvGrpSpPr>
            <p:cNvPr id="23543" name="Google Shape;23543;p48"/>
            <p:cNvGrpSpPr/>
            <p:nvPr/>
          </p:nvGrpSpPr>
          <p:grpSpPr>
            <a:xfrm>
              <a:off x="3586796" y="1148808"/>
              <a:ext cx="294857" cy="286830"/>
              <a:chOff x="3750225" y="1774000"/>
              <a:chExt cx="149575" cy="145525"/>
            </a:xfrm>
          </p:grpSpPr>
          <p:sp>
            <p:nvSpPr>
              <p:cNvPr id="23544" name="Google Shape;23544;p4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5" name="Google Shape;23545;p4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46" name="Google Shape;23546;p48"/>
            <p:cNvGrpSpPr/>
            <p:nvPr/>
          </p:nvGrpSpPr>
          <p:grpSpPr>
            <a:xfrm>
              <a:off x="3779245" y="1375768"/>
              <a:ext cx="323490" cy="286978"/>
              <a:chOff x="3847850" y="1889150"/>
              <a:chExt cx="164100" cy="145600"/>
            </a:xfrm>
          </p:grpSpPr>
          <p:sp>
            <p:nvSpPr>
              <p:cNvPr id="23547" name="Google Shape;23547;p4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8" name="Google Shape;23548;p4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49" name="Google Shape;23549;p48"/>
            <p:cNvGrpSpPr/>
            <p:nvPr/>
          </p:nvGrpSpPr>
          <p:grpSpPr>
            <a:xfrm>
              <a:off x="3351965" y="1330435"/>
              <a:ext cx="295449" cy="285401"/>
              <a:chOff x="3631100" y="1866150"/>
              <a:chExt cx="149875" cy="144800"/>
            </a:xfrm>
          </p:grpSpPr>
          <p:sp>
            <p:nvSpPr>
              <p:cNvPr id="23550" name="Google Shape;23550;p48"/>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1" name="Google Shape;23551;p48"/>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52" name="Google Shape;23552;p48"/>
            <p:cNvGrpSpPr/>
            <p:nvPr/>
          </p:nvGrpSpPr>
          <p:grpSpPr>
            <a:xfrm>
              <a:off x="3548208" y="1560352"/>
              <a:ext cx="294808" cy="286830"/>
              <a:chOff x="3730650" y="1982800"/>
              <a:chExt cx="149550" cy="145525"/>
            </a:xfrm>
          </p:grpSpPr>
          <p:sp>
            <p:nvSpPr>
              <p:cNvPr id="23553" name="Google Shape;23553;p4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4" name="Google Shape;23554;p4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555" name="Google Shape;23555;p48"/>
          <p:cNvGrpSpPr/>
          <p:nvPr/>
        </p:nvGrpSpPr>
        <p:grpSpPr>
          <a:xfrm>
            <a:off x="7624512" y="971306"/>
            <a:ext cx="804565" cy="677795"/>
            <a:chOff x="7636443" y="1204988"/>
            <a:chExt cx="804565" cy="677795"/>
          </a:xfrm>
        </p:grpSpPr>
        <p:grpSp>
          <p:nvGrpSpPr>
            <p:cNvPr id="23556" name="Google Shape;23556;p48"/>
            <p:cNvGrpSpPr/>
            <p:nvPr/>
          </p:nvGrpSpPr>
          <p:grpSpPr>
            <a:xfrm>
              <a:off x="7636443" y="1509705"/>
              <a:ext cx="804565" cy="373078"/>
              <a:chOff x="7636443" y="1509705"/>
              <a:chExt cx="804565" cy="373078"/>
            </a:xfrm>
          </p:grpSpPr>
          <p:sp>
            <p:nvSpPr>
              <p:cNvPr id="23557" name="Google Shape;23557;p48"/>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8" name="Google Shape;23558;p48"/>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59" name="Google Shape;23559;p48"/>
            <p:cNvGrpSpPr/>
            <p:nvPr/>
          </p:nvGrpSpPr>
          <p:grpSpPr>
            <a:xfrm>
              <a:off x="7636443" y="1408133"/>
              <a:ext cx="804565" cy="373078"/>
              <a:chOff x="7636443" y="1408133"/>
              <a:chExt cx="804565" cy="373078"/>
            </a:xfrm>
          </p:grpSpPr>
          <p:sp>
            <p:nvSpPr>
              <p:cNvPr id="23560" name="Google Shape;23560;p48"/>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1" name="Google Shape;23561;p48"/>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62" name="Google Shape;23562;p48"/>
            <p:cNvGrpSpPr/>
            <p:nvPr/>
          </p:nvGrpSpPr>
          <p:grpSpPr>
            <a:xfrm>
              <a:off x="7636443" y="1306560"/>
              <a:ext cx="804565" cy="373078"/>
              <a:chOff x="7636443" y="1306560"/>
              <a:chExt cx="804565" cy="373078"/>
            </a:xfrm>
          </p:grpSpPr>
          <p:sp>
            <p:nvSpPr>
              <p:cNvPr id="23563" name="Google Shape;23563;p48"/>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4" name="Google Shape;23564;p48"/>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65" name="Google Shape;23565;p48"/>
            <p:cNvGrpSpPr/>
            <p:nvPr/>
          </p:nvGrpSpPr>
          <p:grpSpPr>
            <a:xfrm>
              <a:off x="7636443" y="1204988"/>
              <a:ext cx="804565" cy="373078"/>
              <a:chOff x="7636443" y="1204988"/>
              <a:chExt cx="804565" cy="373078"/>
            </a:xfrm>
          </p:grpSpPr>
          <p:sp>
            <p:nvSpPr>
              <p:cNvPr id="23566" name="Google Shape;23566;p48"/>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7" name="Google Shape;23567;p48"/>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568" name="Google Shape;23568;p48"/>
          <p:cNvGrpSpPr/>
          <p:nvPr/>
        </p:nvGrpSpPr>
        <p:grpSpPr>
          <a:xfrm>
            <a:off x="4963358" y="1878721"/>
            <a:ext cx="661339" cy="661188"/>
            <a:chOff x="3990000" y="975400"/>
            <a:chExt cx="3934200" cy="3933300"/>
          </a:xfrm>
        </p:grpSpPr>
        <p:sp>
          <p:nvSpPr>
            <p:cNvPr id="23569" name="Google Shape;23569;p48"/>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0" name="Google Shape;23570;p48"/>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1" name="Google Shape;23571;p48"/>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2" name="Google Shape;23572;p48"/>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573" name="Google Shape;23573;p48"/>
          <p:cNvGrpSpPr/>
          <p:nvPr/>
        </p:nvGrpSpPr>
        <p:grpSpPr>
          <a:xfrm>
            <a:off x="6607006" y="1857359"/>
            <a:ext cx="868881" cy="684240"/>
            <a:chOff x="6598259" y="2078634"/>
            <a:chExt cx="868881" cy="684240"/>
          </a:xfrm>
        </p:grpSpPr>
        <p:sp>
          <p:nvSpPr>
            <p:cNvPr id="23574" name="Google Shape;23574;p48"/>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5" name="Google Shape;23575;p48"/>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6" name="Google Shape;23576;p48"/>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7" name="Google Shape;23577;p48"/>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8" name="Google Shape;23578;p48"/>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9" name="Google Shape;23579;p48"/>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580" name="Google Shape;23580;p48"/>
            <p:cNvGrpSpPr/>
            <p:nvPr/>
          </p:nvGrpSpPr>
          <p:grpSpPr>
            <a:xfrm>
              <a:off x="6808175" y="2078634"/>
              <a:ext cx="452229" cy="684240"/>
              <a:chOff x="6808175" y="2078634"/>
              <a:chExt cx="452229" cy="684240"/>
            </a:xfrm>
          </p:grpSpPr>
          <p:sp>
            <p:nvSpPr>
              <p:cNvPr id="23581" name="Google Shape;23581;p48"/>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2" name="Google Shape;23582;p48"/>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3" name="Google Shape;23583;p48"/>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4" name="Google Shape;23584;p48"/>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5" name="Google Shape;23585;p48"/>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6" name="Google Shape;23586;p48"/>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587" name="Google Shape;23587;p48"/>
              <p:cNvGrpSpPr/>
              <p:nvPr/>
            </p:nvGrpSpPr>
            <p:grpSpPr>
              <a:xfrm>
                <a:off x="6821586" y="2078634"/>
                <a:ext cx="426871" cy="684240"/>
                <a:chOff x="6821586" y="2078634"/>
                <a:chExt cx="426871" cy="684240"/>
              </a:xfrm>
            </p:grpSpPr>
            <p:grpSp>
              <p:nvGrpSpPr>
                <p:cNvPr id="23588" name="Google Shape;23588;p48"/>
                <p:cNvGrpSpPr/>
                <p:nvPr/>
              </p:nvGrpSpPr>
              <p:grpSpPr>
                <a:xfrm>
                  <a:off x="6821586" y="2078634"/>
                  <a:ext cx="426871" cy="684240"/>
                  <a:chOff x="6821586" y="2078634"/>
                  <a:chExt cx="426871" cy="684240"/>
                </a:xfrm>
              </p:grpSpPr>
              <p:sp>
                <p:nvSpPr>
                  <p:cNvPr id="23589" name="Google Shape;23589;p48"/>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0" name="Google Shape;23590;p48"/>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1" name="Google Shape;23591;p48"/>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2" name="Google Shape;23592;p48"/>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3" name="Google Shape;23593;p48"/>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4" name="Google Shape;23594;p48"/>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5" name="Google Shape;23595;p48"/>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6" name="Google Shape;23596;p48"/>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7" name="Google Shape;23597;p48"/>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8" name="Google Shape;23598;p48"/>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9" name="Google Shape;23599;p48"/>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0" name="Google Shape;23600;p48"/>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1" name="Google Shape;23601;p48"/>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2" name="Google Shape;23602;p48"/>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3" name="Google Shape;23603;p48"/>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4" name="Google Shape;23604;p48"/>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5" name="Google Shape;23605;p48"/>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6" name="Google Shape;23606;p48"/>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7" name="Google Shape;23607;p48"/>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608" name="Google Shape;23608;p48"/>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9" name="Google Shape;23609;p48"/>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0" name="Google Shape;23610;p48"/>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1" name="Google Shape;23611;p48"/>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2" name="Google Shape;23612;p48"/>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3" name="Google Shape;23613;p48"/>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23614" name="Google Shape;23614;p48"/>
          <p:cNvGrpSpPr/>
          <p:nvPr/>
        </p:nvGrpSpPr>
        <p:grpSpPr>
          <a:xfrm>
            <a:off x="5780173" y="1862968"/>
            <a:ext cx="671358" cy="671358"/>
            <a:chOff x="6535625" y="760425"/>
            <a:chExt cx="1665900" cy="1665900"/>
          </a:xfrm>
        </p:grpSpPr>
        <p:sp>
          <p:nvSpPr>
            <p:cNvPr id="23615" name="Google Shape;23615;p48"/>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6" name="Google Shape;23616;p48"/>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7" name="Google Shape;23617;p48"/>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8" name="Google Shape;23618;p48"/>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19" name="Google Shape;23619;p48"/>
          <p:cNvGrpSpPr/>
          <p:nvPr/>
        </p:nvGrpSpPr>
        <p:grpSpPr>
          <a:xfrm>
            <a:off x="716989" y="3531368"/>
            <a:ext cx="1340789" cy="640830"/>
            <a:chOff x="238125" y="1151100"/>
            <a:chExt cx="7139450" cy="3412300"/>
          </a:xfrm>
        </p:grpSpPr>
        <p:sp>
          <p:nvSpPr>
            <p:cNvPr id="23620" name="Google Shape;23620;p48"/>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1" name="Google Shape;23621;p48"/>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2" name="Google Shape;23622;p48"/>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3" name="Google Shape;23623;p48"/>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4" name="Google Shape;23624;p48"/>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5" name="Google Shape;23625;p48"/>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6" name="Google Shape;23626;p48"/>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7" name="Google Shape;23627;p48"/>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8" name="Google Shape;23628;p48"/>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9" name="Google Shape;23629;p48"/>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0" name="Google Shape;23630;p48"/>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1" name="Google Shape;23631;p48"/>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32" name="Google Shape;23632;p48"/>
          <p:cNvGrpSpPr/>
          <p:nvPr/>
        </p:nvGrpSpPr>
        <p:grpSpPr>
          <a:xfrm>
            <a:off x="5584212" y="2734649"/>
            <a:ext cx="985357" cy="585763"/>
            <a:chOff x="5145061" y="2881789"/>
            <a:chExt cx="1107641" cy="658457"/>
          </a:xfrm>
        </p:grpSpPr>
        <p:grpSp>
          <p:nvGrpSpPr>
            <p:cNvPr id="23633" name="Google Shape;23633;p48"/>
            <p:cNvGrpSpPr/>
            <p:nvPr/>
          </p:nvGrpSpPr>
          <p:grpSpPr>
            <a:xfrm>
              <a:off x="5722989" y="3244587"/>
              <a:ext cx="529713" cy="295659"/>
              <a:chOff x="5722989" y="3244587"/>
              <a:chExt cx="529713" cy="295659"/>
            </a:xfrm>
          </p:grpSpPr>
          <p:sp>
            <p:nvSpPr>
              <p:cNvPr id="23634" name="Google Shape;23634;p48"/>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23635" name="Google Shape;23635;p48"/>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23636" name="Google Shape;23636;p48"/>
            <p:cNvGrpSpPr/>
            <p:nvPr/>
          </p:nvGrpSpPr>
          <p:grpSpPr>
            <a:xfrm>
              <a:off x="5145061" y="3244587"/>
              <a:ext cx="536807" cy="295659"/>
              <a:chOff x="5145061" y="3244587"/>
              <a:chExt cx="536807" cy="295659"/>
            </a:xfrm>
          </p:grpSpPr>
          <p:sp>
            <p:nvSpPr>
              <p:cNvPr id="23637" name="Google Shape;23637;p48"/>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23638" name="Google Shape;23638;p48"/>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23639" name="Google Shape;23639;p48"/>
            <p:cNvGrpSpPr/>
            <p:nvPr/>
          </p:nvGrpSpPr>
          <p:grpSpPr>
            <a:xfrm>
              <a:off x="5341327" y="2898245"/>
              <a:ext cx="532309" cy="614890"/>
              <a:chOff x="5341327" y="2898245"/>
              <a:chExt cx="532309" cy="614890"/>
            </a:xfrm>
          </p:grpSpPr>
          <p:sp>
            <p:nvSpPr>
              <p:cNvPr id="23640" name="Google Shape;23640;p48"/>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23641" name="Google Shape;23641;p48"/>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23642" name="Google Shape;23642;p48"/>
            <p:cNvGrpSpPr/>
            <p:nvPr/>
          </p:nvGrpSpPr>
          <p:grpSpPr>
            <a:xfrm>
              <a:off x="5532290" y="2881789"/>
              <a:ext cx="620516" cy="305456"/>
              <a:chOff x="5532290" y="2881789"/>
              <a:chExt cx="620516" cy="305456"/>
            </a:xfrm>
          </p:grpSpPr>
          <p:sp>
            <p:nvSpPr>
              <p:cNvPr id="23643" name="Google Shape;23643;p48"/>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23644" name="Google Shape;23644;p48"/>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grpSp>
        <p:nvGrpSpPr>
          <p:cNvPr id="23645" name="Google Shape;23645;p48"/>
          <p:cNvGrpSpPr/>
          <p:nvPr/>
        </p:nvGrpSpPr>
        <p:grpSpPr>
          <a:xfrm>
            <a:off x="8163135" y="3526707"/>
            <a:ext cx="269068" cy="645492"/>
            <a:chOff x="7026852" y="3311869"/>
            <a:chExt cx="434331" cy="1041955"/>
          </a:xfrm>
        </p:grpSpPr>
        <p:sp>
          <p:nvSpPr>
            <p:cNvPr id="23646" name="Google Shape;23646;p48"/>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7" name="Google Shape;23647;p48"/>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8" name="Google Shape;23648;p48"/>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49" name="Google Shape;23649;p48"/>
          <p:cNvGrpSpPr/>
          <p:nvPr/>
        </p:nvGrpSpPr>
        <p:grpSpPr>
          <a:xfrm>
            <a:off x="6179716" y="3565945"/>
            <a:ext cx="293882" cy="293836"/>
            <a:chOff x="4873519" y="3311869"/>
            <a:chExt cx="499374" cy="499296"/>
          </a:xfrm>
        </p:grpSpPr>
        <p:sp>
          <p:nvSpPr>
            <p:cNvPr id="23650" name="Google Shape;23650;p48"/>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1" name="Google Shape;23651;p48"/>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52" name="Google Shape;23652;p48"/>
          <p:cNvGrpSpPr/>
          <p:nvPr/>
        </p:nvGrpSpPr>
        <p:grpSpPr>
          <a:xfrm>
            <a:off x="6179716" y="3878316"/>
            <a:ext cx="293882" cy="293882"/>
            <a:chOff x="4873519" y="3875839"/>
            <a:chExt cx="499374" cy="499374"/>
          </a:xfrm>
        </p:grpSpPr>
        <p:sp>
          <p:nvSpPr>
            <p:cNvPr id="23653" name="Google Shape;23653;p48"/>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4" name="Google Shape;23654;p48"/>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55" name="Google Shape;23655;p48"/>
          <p:cNvGrpSpPr/>
          <p:nvPr/>
        </p:nvGrpSpPr>
        <p:grpSpPr>
          <a:xfrm>
            <a:off x="2410244" y="1850269"/>
            <a:ext cx="698105" cy="698207"/>
            <a:chOff x="2565073" y="2075876"/>
            <a:chExt cx="672483" cy="672517"/>
          </a:xfrm>
        </p:grpSpPr>
        <p:sp>
          <p:nvSpPr>
            <p:cNvPr id="23656" name="Google Shape;23656;p48"/>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7" name="Google Shape;23657;p48"/>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8" name="Google Shape;23658;p48"/>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9" name="Google Shape;23659;p48"/>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60" name="Google Shape;23660;p48"/>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61" name="Google Shape;23661;p48"/>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62" name="Google Shape;23662;p48"/>
          <p:cNvGrpSpPr/>
          <p:nvPr/>
        </p:nvGrpSpPr>
        <p:grpSpPr>
          <a:xfrm>
            <a:off x="5633655" y="3534869"/>
            <a:ext cx="438354" cy="637329"/>
            <a:chOff x="1697726" y="3244179"/>
            <a:chExt cx="788124" cy="1146069"/>
          </a:xfrm>
        </p:grpSpPr>
        <p:sp>
          <p:nvSpPr>
            <p:cNvPr id="23663" name="Google Shape;23663;p4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64" name="Google Shape;23664;p4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3665" name="Google Shape;23665;p48"/>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666" name="Google Shape;23666;p48"/>
          <p:cNvGrpSpPr/>
          <p:nvPr/>
        </p:nvGrpSpPr>
        <p:grpSpPr>
          <a:xfrm>
            <a:off x="7634869" y="1863232"/>
            <a:ext cx="799565" cy="670282"/>
            <a:chOff x="7617850" y="2063282"/>
            <a:chExt cx="799565" cy="670282"/>
          </a:xfrm>
        </p:grpSpPr>
        <p:cxnSp>
          <p:nvCxnSpPr>
            <p:cNvPr id="23667" name="Google Shape;23667;p48"/>
            <p:cNvCxnSpPr/>
            <p:nvPr/>
          </p:nvCxnSpPr>
          <p:spPr>
            <a:xfrm flipH="1" rot="5400000">
              <a:off x="7629118" y="2104714"/>
              <a:ext cx="129900" cy="111300"/>
            </a:xfrm>
            <a:prstGeom prst="bentConnector3">
              <a:avLst>
                <a:gd fmla="val -104003" name="adj1"/>
              </a:avLst>
            </a:prstGeom>
            <a:noFill/>
            <a:ln cap="flat" cmpd="sng" w="9525">
              <a:solidFill>
                <a:srgbClr val="667E92"/>
              </a:solidFill>
              <a:prstDash val="solid"/>
              <a:round/>
              <a:headEnd len="sm" w="sm" type="none"/>
              <a:tailEnd len="sm" w="sm" type="none"/>
            </a:ln>
          </p:spPr>
        </p:cxnSp>
        <p:cxnSp>
          <p:nvCxnSpPr>
            <p:cNvPr id="23668" name="Google Shape;23668;p48"/>
            <p:cNvCxnSpPr/>
            <p:nvPr/>
          </p:nvCxnSpPr>
          <p:spPr>
            <a:xfrm rot="-5400000">
              <a:off x="8276270" y="2104714"/>
              <a:ext cx="129900" cy="111300"/>
            </a:xfrm>
            <a:prstGeom prst="bentConnector3">
              <a:avLst>
                <a:gd fmla="val -104003" name="adj1"/>
              </a:avLst>
            </a:prstGeom>
            <a:noFill/>
            <a:ln cap="flat" cmpd="sng" w="9525">
              <a:solidFill>
                <a:srgbClr val="667E92"/>
              </a:solidFill>
              <a:prstDash val="solid"/>
              <a:round/>
              <a:headEnd len="sm" w="sm" type="none"/>
              <a:tailEnd len="sm" w="sm" type="none"/>
            </a:ln>
          </p:spPr>
        </p:cxnSp>
        <p:cxnSp>
          <p:nvCxnSpPr>
            <p:cNvPr id="23669" name="Google Shape;23669;p48"/>
            <p:cNvCxnSpPr/>
            <p:nvPr/>
          </p:nvCxnSpPr>
          <p:spPr>
            <a:xfrm rot="5400000">
              <a:off x="7629118" y="2612964"/>
              <a:ext cx="129900" cy="111300"/>
            </a:xfrm>
            <a:prstGeom prst="bentConnector3">
              <a:avLst>
                <a:gd fmla="val 204003" name="adj1"/>
              </a:avLst>
            </a:prstGeom>
            <a:noFill/>
            <a:ln cap="flat" cmpd="sng" w="9525">
              <a:solidFill>
                <a:srgbClr val="667E92"/>
              </a:solidFill>
              <a:prstDash val="solid"/>
              <a:round/>
              <a:headEnd len="sm" w="sm" type="none"/>
              <a:tailEnd len="sm" w="sm" type="none"/>
            </a:ln>
          </p:spPr>
        </p:cxnSp>
        <p:cxnSp>
          <p:nvCxnSpPr>
            <p:cNvPr id="23670" name="Google Shape;23670;p48"/>
            <p:cNvCxnSpPr/>
            <p:nvPr/>
          </p:nvCxnSpPr>
          <p:spPr>
            <a:xfrm flipH="1" rot="-5400000">
              <a:off x="8276270" y="2612964"/>
              <a:ext cx="129900" cy="111300"/>
            </a:xfrm>
            <a:prstGeom prst="bentConnector3">
              <a:avLst>
                <a:gd fmla="val 204003" name="adj1"/>
              </a:avLst>
            </a:prstGeom>
            <a:noFill/>
            <a:ln cap="flat" cmpd="sng" w="9525">
              <a:solidFill>
                <a:srgbClr val="667E92"/>
              </a:solidFill>
              <a:prstDash val="solid"/>
              <a:round/>
              <a:headEnd len="sm" w="sm" type="none"/>
              <a:tailEnd len="sm" w="sm" type="none"/>
            </a:ln>
          </p:spPr>
        </p:cxnSp>
        <p:cxnSp>
          <p:nvCxnSpPr>
            <p:cNvPr id="23671" name="Google Shape;23671;p48"/>
            <p:cNvCxnSpPr/>
            <p:nvPr/>
          </p:nvCxnSpPr>
          <p:spPr>
            <a:xfrm rot="10800000">
              <a:off x="7617850" y="2393356"/>
              <a:ext cx="83400" cy="0"/>
            </a:xfrm>
            <a:prstGeom prst="straightConnector1">
              <a:avLst/>
            </a:prstGeom>
            <a:noFill/>
            <a:ln cap="flat" cmpd="sng" w="9525">
              <a:solidFill>
                <a:srgbClr val="667E92"/>
              </a:solidFill>
              <a:prstDash val="solid"/>
              <a:round/>
              <a:headEnd len="sm" w="sm" type="none"/>
              <a:tailEnd len="sm" w="sm" type="none"/>
            </a:ln>
          </p:spPr>
        </p:cxnSp>
        <p:cxnSp>
          <p:nvCxnSpPr>
            <p:cNvPr id="23672" name="Google Shape;23672;p48"/>
            <p:cNvCxnSpPr/>
            <p:nvPr/>
          </p:nvCxnSpPr>
          <p:spPr>
            <a:xfrm rot="10800000">
              <a:off x="8334015" y="2393356"/>
              <a:ext cx="83400" cy="0"/>
            </a:xfrm>
            <a:prstGeom prst="straightConnector1">
              <a:avLst/>
            </a:prstGeom>
            <a:noFill/>
            <a:ln cap="flat" cmpd="sng" w="9525">
              <a:solidFill>
                <a:srgbClr val="667E92"/>
              </a:solidFill>
              <a:prstDash val="solid"/>
              <a:round/>
              <a:headEnd len="sm" w="sm" type="none"/>
              <a:tailEnd len="sm" w="sm" type="none"/>
            </a:ln>
          </p:spPr>
        </p:cxnSp>
        <p:grpSp>
          <p:nvGrpSpPr>
            <p:cNvPr id="23673" name="Google Shape;23673;p48"/>
            <p:cNvGrpSpPr/>
            <p:nvPr/>
          </p:nvGrpSpPr>
          <p:grpSpPr>
            <a:xfrm>
              <a:off x="7734309" y="2063282"/>
              <a:ext cx="570956" cy="620096"/>
              <a:chOff x="7734309" y="2063282"/>
              <a:chExt cx="570956" cy="620096"/>
            </a:xfrm>
          </p:grpSpPr>
          <p:grpSp>
            <p:nvGrpSpPr>
              <p:cNvPr id="23674" name="Google Shape;23674;p48"/>
              <p:cNvGrpSpPr/>
              <p:nvPr/>
            </p:nvGrpSpPr>
            <p:grpSpPr>
              <a:xfrm>
                <a:off x="8031573" y="2063282"/>
                <a:ext cx="273693" cy="620096"/>
                <a:chOff x="8031573" y="2063282"/>
                <a:chExt cx="273693" cy="620096"/>
              </a:xfrm>
            </p:grpSpPr>
            <p:sp>
              <p:nvSpPr>
                <p:cNvPr id="23675" name="Google Shape;23675;p4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76" name="Google Shape;23676;p4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77" name="Google Shape;23677;p4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78" name="Google Shape;23678;p4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79" name="Google Shape;23679;p48"/>
              <p:cNvGrpSpPr/>
              <p:nvPr/>
            </p:nvGrpSpPr>
            <p:grpSpPr>
              <a:xfrm flipH="1">
                <a:off x="7734309" y="2063282"/>
                <a:ext cx="273693" cy="620096"/>
                <a:chOff x="8031573" y="2063282"/>
                <a:chExt cx="273693" cy="620096"/>
              </a:xfrm>
            </p:grpSpPr>
            <p:sp>
              <p:nvSpPr>
                <p:cNvPr id="23680" name="Google Shape;23680;p4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1" name="Google Shape;23681;p4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2" name="Google Shape;23682;p4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3" name="Google Shape;23683;p4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sp>
        <p:nvSpPr>
          <p:cNvPr id="23684" name="Google Shape;23684;p48"/>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5" name="Google Shape;23685;p48"/>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686" name="Google Shape;23686;p48"/>
          <p:cNvGrpSpPr/>
          <p:nvPr/>
        </p:nvGrpSpPr>
        <p:grpSpPr>
          <a:xfrm>
            <a:off x="7821475" y="2716715"/>
            <a:ext cx="602567" cy="601884"/>
            <a:chOff x="1186975" y="238125"/>
            <a:chExt cx="5244275" cy="5238325"/>
          </a:xfrm>
        </p:grpSpPr>
        <p:sp>
          <p:nvSpPr>
            <p:cNvPr id="23687" name="Google Shape;23687;p4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8" name="Google Shape;23688;p48"/>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9" name="Google Shape;23689;p48"/>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0" name="Google Shape;23690;p48"/>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691" name="Google Shape;23691;p48"/>
          <p:cNvGrpSpPr/>
          <p:nvPr/>
        </p:nvGrpSpPr>
        <p:grpSpPr>
          <a:xfrm>
            <a:off x="3264213" y="1856199"/>
            <a:ext cx="651848" cy="687338"/>
            <a:chOff x="3400515" y="2056248"/>
            <a:chExt cx="698134" cy="735987"/>
          </a:xfrm>
        </p:grpSpPr>
        <p:grpSp>
          <p:nvGrpSpPr>
            <p:cNvPr id="23692" name="Google Shape;23692;p48"/>
            <p:cNvGrpSpPr/>
            <p:nvPr/>
          </p:nvGrpSpPr>
          <p:grpSpPr>
            <a:xfrm>
              <a:off x="3400515" y="2283913"/>
              <a:ext cx="312919" cy="219900"/>
              <a:chOff x="3400515" y="2283913"/>
              <a:chExt cx="312919" cy="219900"/>
            </a:xfrm>
          </p:grpSpPr>
          <p:sp>
            <p:nvSpPr>
              <p:cNvPr id="23693" name="Google Shape;23693;p48"/>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23694" name="Google Shape;23694;p48"/>
              <p:cNvCxnSpPr/>
              <p:nvPr/>
            </p:nvCxnSpPr>
            <p:spPr>
              <a:xfrm rot="10800000">
                <a:off x="3400515" y="2393804"/>
                <a:ext cx="95400" cy="0"/>
              </a:xfrm>
              <a:prstGeom prst="straightConnector1">
                <a:avLst/>
              </a:prstGeom>
              <a:noFill/>
              <a:ln cap="flat" cmpd="sng" w="28575">
                <a:solidFill>
                  <a:srgbClr val="435D74"/>
                </a:solidFill>
                <a:prstDash val="solid"/>
                <a:round/>
                <a:headEnd len="sm" w="sm" type="none"/>
                <a:tailEnd len="sm" w="sm" type="none"/>
              </a:ln>
            </p:spPr>
          </p:cxnSp>
        </p:grpSp>
        <p:grpSp>
          <p:nvGrpSpPr>
            <p:cNvPr id="23695" name="Google Shape;23695;p48"/>
            <p:cNvGrpSpPr/>
            <p:nvPr/>
          </p:nvGrpSpPr>
          <p:grpSpPr>
            <a:xfrm>
              <a:off x="3547823" y="2461089"/>
              <a:ext cx="219900" cy="331146"/>
              <a:chOff x="3547823" y="2461089"/>
              <a:chExt cx="219900" cy="331146"/>
            </a:xfrm>
          </p:grpSpPr>
          <p:sp>
            <p:nvSpPr>
              <p:cNvPr id="23696" name="Google Shape;23696;p48"/>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23697" name="Google Shape;23697;p48"/>
              <p:cNvCxnSpPr/>
              <p:nvPr/>
            </p:nvCxnSpPr>
            <p:spPr>
              <a:xfrm rot="10800000">
                <a:off x="3657701" y="2678535"/>
                <a:ext cx="0" cy="113700"/>
              </a:xfrm>
              <a:prstGeom prst="straightConnector1">
                <a:avLst/>
              </a:prstGeom>
              <a:noFill/>
              <a:ln cap="flat" cmpd="sng" w="28575">
                <a:solidFill>
                  <a:srgbClr val="5F7D95"/>
                </a:solidFill>
                <a:prstDash val="solid"/>
                <a:round/>
                <a:headEnd len="sm" w="sm" type="none"/>
                <a:tailEnd len="sm" w="sm" type="none"/>
              </a:ln>
            </p:spPr>
          </p:cxnSp>
        </p:grpSp>
        <p:grpSp>
          <p:nvGrpSpPr>
            <p:cNvPr id="23698" name="Google Shape;23698;p48"/>
            <p:cNvGrpSpPr/>
            <p:nvPr/>
          </p:nvGrpSpPr>
          <p:grpSpPr>
            <a:xfrm>
              <a:off x="3734138" y="2461089"/>
              <a:ext cx="219900" cy="331146"/>
              <a:chOff x="3734138" y="2461089"/>
              <a:chExt cx="219900" cy="331146"/>
            </a:xfrm>
          </p:grpSpPr>
          <p:sp>
            <p:nvSpPr>
              <p:cNvPr id="23699" name="Google Shape;23699;p48"/>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23700" name="Google Shape;23700;p48"/>
              <p:cNvCxnSpPr/>
              <p:nvPr/>
            </p:nvCxnSpPr>
            <p:spPr>
              <a:xfrm rot="10800000">
                <a:off x="3844020" y="2678535"/>
                <a:ext cx="0" cy="113700"/>
              </a:xfrm>
              <a:prstGeom prst="straightConnector1">
                <a:avLst/>
              </a:prstGeom>
              <a:noFill/>
              <a:ln cap="flat" cmpd="sng" w="28575">
                <a:solidFill>
                  <a:srgbClr val="869FB2"/>
                </a:solidFill>
                <a:prstDash val="solid"/>
                <a:round/>
                <a:headEnd len="sm" w="sm" type="none"/>
                <a:tailEnd len="sm" w="sm" type="none"/>
              </a:ln>
            </p:spPr>
          </p:cxnSp>
        </p:grpSp>
        <p:grpSp>
          <p:nvGrpSpPr>
            <p:cNvPr id="23701" name="Google Shape;23701;p48"/>
            <p:cNvGrpSpPr/>
            <p:nvPr/>
          </p:nvGrpSpPr>
          <p:grpSpPr>
            <a:xfrm>
              <a:off x="3787560" y="2281742"/>
              <a:ext cx="311089" cy="219900"/>
              <a:chOff x="3787560" y="2281742"/>
              <a:chExt cx="311089" cy="219900"/>
            </a:xfrm>
          </p:grpSpPr>
          <p:sp>
            <p:nvSpPr>
              <p:cNvPr id="23702" name="Google Shape;23702;p48"/>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23703" name="Google Shape;23703;p48"/>
              <p:cNvCxnSpPr/>
              <p:nvPr/>
            </p:nvCxnSpPr>
            <p:spPr>
              <a:xfrm rot="10800000">
                <a:off x="4003849" y="2393795"/>
                <a:ext cx="94800" cy="0"/>
              </a:xfrm>
              <a:prstGeom prst="straightConnector1">
                <a:avLst/>
              </a:prstGeom>
              <a:noFill/>
              <a:ln cap="flat" cmpd="sng" w="28575">
                <a:solidFill>
                  <a:srgbClr val="A5B7C6"/>
                </a:solidFill>
                <a:prstDash val="solid"/>
                <a:round/>
                <a:headEnd len="sm" w="sm" type="none"/>
                <a:tailEnd len="sm" w="sm" type="none"/>
              </a:ln>
            </p:spPr>
          </p:cxnSp>
        </p:grpSp>
        <p:grpSp>
          <p:nvGrpSpPr>
            <p:cNvPr id="23704" name="Google Shape;23704;p48"/>
            <p:cNvGrpSpPr/>
            <p:nvPr/>
          </p:nvGrpSpPr>
          <p:grpSpPr>
            <a:xfrm>
              <a:off x="3637290" y="2056248"/>
              <a:ext cx="219900" cy="330737"/>
              <a:chOff x="3637290" y="2056248"/>
              <a:chExt cx="219900" cy="330737"/>
            </a:xfrm>
          </p:grpSpPr>
          <p:sp>
            <p:nvSpPr>
              <p:cNvPr id="23705" name="Google Shape;23705;p48"/>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cxnSp>
            <p:nvCxnSpPr>
              <p:cNvPr id="23706" name="Google Shape;23706;p48"/>
              <p:cNvCxnSpPr/>
              <p:nvPr/>
            </p:nvCxnSpPr>
            <p:spPr>
              <a:xfrm rot="10800000">
                <a:off x="3747169" y="2056248"/>
                <a:ext cx="0" cy="113700"/>
              </a:xfrm>
              <a:prstGeom prst="straightConnector1">
                <a:avLst/>
              </a:prstGeom>
              <a:noFill/>
              <a:ln cap="flat" cmpd="sng" w="28575">
                <a:solidFill>
                  <a:srgbClr val="BAC8D3"/>
                </a:solidFill>
                <a:prstDash val="solid"/>
                <a:round/>
                <a:headEnd len="sm" w="sm" type="none"/>
                <a:tailEnd len="sm" w="sm" type="none"/>
              </a:ln>
            </p:spPr>
          </p:cxnSp>
        </p:grpSp>
      </p:grpSp>
      <p:grpSp>
        <p:nvGrpSpPr>
          <p:cNvPr id="23707" name="Google Shape;23707;p48"/>
          <p:cNvGrpSpPr/>
          <p:nvPr/>
        </p:nvGrpSpPr>
        <p:grpSpPr>
          <a:xfrm>
            <a:off x="2555919" y="2726205"/>
            <a:ext cx="1268144" cy="592394"/>
            <a:chOff x="238125" y="1188750"/>
            <a:chExt cx="7140450" cy="3335550"/>
          </a:xfrm>
        </p:grpSpPr>
        <p:sp>
          <p:nvSpPr>
            <p:cNvPr id="23708" name="Google Shape;23708;p4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9" name="Google Shape;23709;p4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0" name="Google Shape;23710;p4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1" name="Google Shape;23711;p4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2" name="Google Shape;23712;p4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13" name="Google Shape;23713;p48"/>
          <p:cNvGrpSpPr/>
          <p:nvPr/>
        </p:nvGrpSpPr>
        <p:grpSpPr>
          <a:xfrm>
            <a:off x="6663819" y="2728360"/>
            <a:ext cx="1053944" cy="590147"/>
            <a:chOff x="238125" y="1335475"/>
            <a:chExt cx="5418735" cy="3034175"/>
          </a:xfrm>
        </p:grpSpPr>
        <p:sp>
          <p:nvSpPr>
            <p:cNvPr id="23714" name="Google Shape;23714;p4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5" name="Google Shape;23715;p4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6" name="Google Shape;23716;p4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17" name="Google Shape;23717;p48"/>
          <p:cNvGrpSpPr/>
          <p:nvPr/>
        </p:nvGrpSpPr>
        <p:grpSpPr>
          <a:xfrm>
            <a:off x="4094628" y="3533259"/>
            <a:ext cx="1268207" cy="638939"/>
            <a:chOff x="3967651" y="3645904"/>
            <a:chExt cx="1479304" cy="745292"/>
          </a:xfrm>
        </p:grpSpPr>
        <p:grpSp>
          <p:nvGrpSpPr>
            <p:cNvPr id="23718" name="Google Shape;23718;p48"/>
            <p:cNvGrpSpPr/>
            <p:nvPr/>
          </p:nvGrpSpPr>
          <p:grpSpPr>
            <a:xfrm>
              <a:off x="3967651" y="4009026"/>
              <a:ext cx="1479304" cy="382170"/>
              <a:chOff x="3967651" y="4009026"/>
              <a:chExt cx="1479304" cy="382170"/>
            </a:xfrm>
          </p:grpSpPr>
          <p:grpSp>
            <p:nvGrpSpPr>
              <p:cNvPr id="23719" name="Google Shape;23719;p48"/>
              <p:cNvGrpSpPr/>
              <p:nvPr/>
            </p:nvGrpSpPr>
            <p:grpSpPr>
              <a:xfrm>
                <a:off x="4892216" y="4195630"/>
                <a:ext cx="554739" cy="195566"/>
                <a:chOff x="3604375" y="4892160"/>
                <a:chExt cx="1651500" cy="582215"/>
              </a:xfrm>
            </p:grpSpPr>
            <p:sp>
              <p:nvSpPr>
                <p:cNvPr id="23720" name="Google Shape;23720;p48"/>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1" name="Google Shape;23721;p48"/>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22" name="Google Shape;23722;p48"/>
              <p:cNvGrpSpPr/>
              <p:nvPr/>
            </p:nvGrpSpPr>
            <p:grpSpPr>
              <a:xfrm>
                <a:off x="3967651" y="4146303"/>
                <a:ext cx="579402" cy="244893"/>
                <a:chOff x="851875" y="4745310"/>
                <a:chExt cx="1724925" cy="729065"/>
              </a:xfrm>
            </p:grpSpPr>
            <p:sp>
              <p:nvSpPr>
                <p:cNvPr id="23723" name="Google Shape;23723;p48"/>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4" name="Google Shape;23724;p48"/>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25" name="Google Shape;23725;p48"/>
              <p:cNvGrpSpPr/>
              <p:nvPr/>
            </p:nvGrpSpPr>
            <p:grpSpPr>
              <a:xfrm>
                <a:off x="4460753" y="4009026"/>
                <a:ext cx="493110" cy="382170"/>
                <a:chOff x="2319875" y="4336625"/>
                <a:chExt cx="1468025" cy="1137750"/>
              </a:xfrm>
            </p:grpSpPr>
            <p:sp>
              <p:nvSpPr>
                <p:cNvPr id="23726" name="Google Shape;23726;p48"/>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7" name="Google Shape;23727;p48"/>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728" name="Google Shape;23728;p48"/>
            <p:cNvGrpSpPr/>
            <p:nvPr/>
          </p:nvGrpSpPr>
          <p:grpSpPr>
            <a:xfrm>
              <a:off x="4479443" y="3645904"/>
              <a:ext cx="455965" cy="388789"/>
              <a:chOff x="2957425" y="238100"/>
              <a:chExt cx="1910200" cy="1628775"/>
            </a:xfrm>
          </p:grpSpPr>
          <p:sp>
            <p:nvSpPr>
              <p:cNvPr id="23729" name="Google Shape;23729;p48"/>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0" name="Google Shape;23730;p48"/>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1" name="Google Shape;23731;p48"/>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2" name="Google Shape;23732;p48"/>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3" name="Google Shape;23733;p48"/>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4" name="Google Shape;23734;p48"/>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5" name="Google Shape;23735;p48"/>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6" name="Google Shape;23736;p48"/>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7" name="Google Shape;23737;p48"/>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8" name="Google Shape;23738;p48"/>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739" name="Google Shape;23739;p48"/>
          <p:cNvGrpSpPr/>
          <p:nvPr/>
        </p:nvGrpSpPr>
        <p:grpSpPr>
          <a:xfrm>
            <a:off x="2480742" y="3534460"/>
            <a:ext cx="1243127" cy="637739"/>
            <a:chOff x="2496310" y="3693351"/>
            <a:chExt cx="1342905" cy="688926"/>
          </a:xfrm>
        </p:grpSpPr>
        <p:grpSp>
          <p:nvGrpSpPr>
            <p:cNvPr id="23740" name="Google Shape;23740;p48"/>
            <p:cNvGrpSpPr/>
            <p:nvPr/>
          </p:nvGrpSpPr>
          <p:grpSpPr>
            <a:xfrm>
              <a:off x="2496310" y="3693351"/>
              <a:ext cx="1342905" cy="688875"/>
              <a:chOff x="2496310" y="3693351"/>
              <a:chExt cx="1342905" cy="688875"/>
            </a:xfrm>
          </p:grpSpPr>
          <p:sp>
            <p:nvSpPr>
              <p:cNvPr id="23741" name="Google Shape;23741;p48"/>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2" name="Google Shape;23742;p48"/>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3" name="Google Shape;23743;p48"/>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4" name="Google Shape;23744;p48"/>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5" name="Google Shape;23745;p48"/>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6" name="Google Shape;23746;p48"/>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23747" name="Google Shape;23747;p48"/>
              <p:cNvCxnSpPr>
                <a:stCxn id="23745" idx="0"/>
              </p:cNvCxnSpPr>
              <p:nvPr/>
            </p:nvCxnSpPr>
            <p:spPr>
              <a:xfrm flipH="1" rot="5400000">
                <a:off x="2741958" y="3724116"/>
                <a:ext cx="68700" cy="200100"/>
              </a:xfrm>
              <a:prstGeom prst="bentConnector2">
                <a:avLst/>
              </a:prstGeom>
              <a:noFill/>
              <a:ln cap="flat" cmpd="sng" w="19050">
                <a:solidFill>
                  <a:srgbClr val="869FB2"/>
                </a:solidFill>
                <a:prstDash val="solid"/>
                <a:round/>
                <a:headEnd len="sm" w="sm" type="none"/>
                <a:tailEnd len="sm" w="sm" type="none"/>
              </a:ln>
            </p:spPr>
          </p:cxnSp>
          <p:cxnSp>
            <p:nvCxnSpPr>
              <p:cNvPr id="23748" name="Google Shape;23748;p48"/>
              <p:cNvCxnSpPr>
                <a:stCxn id="23742" idx="0"/>
              </p:cNvCxnSpPr>
              <p:nvPr/>
            </p:nvCxnSpPr>
            <p:spPr>
              <a:xfrm rot="-5400000">
                <a:off x="3512338" y="3723516"/>
                <a:ext cx="75900" cy="194100"/>
              </a:xfrm>
              <a:prstGeom prst="bentConnector2">
                <a:avLst/>
              </a:prstGeom>
              <a:noFill/>
              <a:ln cap="flat" cmpd="sng" w="19050">
                <a:solidFill>
                  <a:srgbClr val="869FB2"/>
                </a:solidFill>
                <a:prstDash val="solid"/>
                <a:round/>
                <a:headEnd len="sm" w="sm" type="none"/>
                <a:tailEnd len="sm" w="sm" type="none"/>
              </a:ln>
            </p:spPr>
          </p:cxnSp>
          <p:cxnSp>
            <p:nvCxnSpPr>
              <p:cNvPr id="23749" name="Google Shape;23749;p48"/>
              <p:cNvCxnSpPr>
                <a:stCxn id="23743"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sm" w="sm" type="none"/>
                <a:tailEnd len="sm" w="sm" type="none"/>
              </a:ln>
            </p:spPr>
          </p:cxnSp>
          <p:cxnSp>
            <p:nvCxnSpPr>
              <p:cNvPr id="23750" name="Google Shape;23750;p48"/>
              <p:cNvCxnSpPr>
                <a:stCxn id="23746"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sm" w="sm" type="none"/>
                <a:tailEnd len="sm" w="sm" type="none"/>
              </a:ln>
            </p:spPr>
          </p:cxnSp>
          <p:cxnSp>
            <p:nvCxnSpPr>
              <p:cNvPr id="23751" name="Google Shape;23751;p48"/>
              <p:cNvCxnSpPr>
                <a:stCxn id="23744"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23752" name="Google Shape;23752;p48"/>
            <p:cNvGrpSpPr/>
            <p:nvPr/>
          </p:nvGrpSpPr>
          <p:grpSpPr>
            <a:xfrm>
              <a:off x="2675275" y="3930557"/>
              <a:ext cx="1003306" cy="451720"/>
              <a:chOff x="2675275" y="4174282"/>
              <a:chExt cx="1003306" cy="451720"/>
            </a:xfrm>
          </p:grpSpPr>
          <p:sp>
            <p:nvSpPr>
              <p:cNvPr id="23753" name="Google Shape;23753;p48"/>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4" name="Google Shape;23754;p48"/>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5" name="Google Shape;23755;p48"/>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756" name="Google Shape;23756;p48"/>
          <p:cNvGrpSpPr/>
          <p:nvPr/>
        </p:nvGrpSpPr>
        <p:grpSpPr>
          <a:xfrm>
            <a:off x="1654412" y="971306"/>
            <a:ext cx="574511" cy="874710"/>
            <a:chOff x="1715404" y="1112080"/>
            <a:chExt cx="642270" cy="977985"/>
          </a:xfrm>
        </p:grpSpPr>
        <p:grpSp>
          <p:nvGrpSpPr>
            <p:cNvPr id="23757" name="Google Shape;23757;p48"/>
            <p:cNvGrpSpPr/>
            <p:nvPr/>
          </p:nvGrpSpPr>
          <p:grpSpPr>
            <a:xfrm>
              <a:off x="1715404" y="1112080"/>
              <a:ext cx="642270" cy="977985"/>
              <a:chOff x="1715404" y="1112080"/>
              <a:chExt cx="642270" cy="977985"/>
            </a:xfrm>
          </p:grpSpPr>
          <p:sp>
            <p:nvSpPr>
              <p:cNvPr id="23758" name="Google Shape;23758;p48"/>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9" name="Google Shape;23759;p48"/>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60" name="Google Shape;23760;p48"/>
            <p:cNvGrpSpPr/>
            <p:nvPr/>
          </p:nvGrpSpPr>
          <p:grpSpPr>
            <a:xfrm>
              <a:off x="1768927" y="1165603"/>
              <a:ext cx="535225" cy="851366"/>
              <a:chOff x="1768927" y="1165603"/>
              <a:chExt cx="535225" cy="851366"/>
            </a:xfrm>
          </p:grpSpPr>
          <p:sp>
            <p:nvSpPr>
              <p:cNvPr id="23761" name="Google Shape;23761;p48"/>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2" name="Google Shape;23762;p48"/>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63" name="Google Shape;23763;p48"/>
            <p:cNvGrpSpPr/>
            <p:nvPr/>
          </p:nvGrpSpPr>
          <p:grpSpPr>
            <a:xfrm>
              <a:off x="1822449" y="1219125"/>
              <a:ext cx="428180" cy="718859"/>
              <a:chOff x="1822449" y="1219125"/>
              <a:chExt cx="428180" cy="718859"/>
            </a:xfrm>
          </p:grpSpPr>
          <p:sp>
            <p:nvSpPr>
              <p:cNvPr id="23764" name="Google Shape;23764;p48"/>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5" name="Google Shape;23765;p48"/>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66" name="Google Shape;23766;p48"/>
            <p:cNvGrpSpPr/>
            <p:nvPr/>
          </p:nvGrpSpPr>
          <p:grpSpPr>
            <a:xfrm>
              <a:off x="1875972" y="1272648"/>
              <a:ext cx="321135" cy="586938"/>
              <a:chOff x="1875972" y="1272648"/>
              <a:chExt cx="321135" cy="586938"/>
            </a:xfrm>
          </p:grpSpPr>
          <p:sp>
            <p:nvSpPr>
              <p:cNvPr id="23767" name="Google Shape;23767;p48"/>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8" name="Google Shape;23768;p48"/>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769" name="Google Shape;23769;p48"/>
          <p:cNvGrpSpPr/>
          <p:nvPr/>
        </p:nvGrpSpPr>
        <p:grpSpPr>
          <a:xfrm>
            <a:off x="7761573" y="3528028"/>
            <a:ext cx="293855" cy="644170"/>
            <a:chOff x="241025" y="3151575"/>
            <a:chExt cx="293855" cy="644170"/>
          </a:xfrm>
        </p:grpSpPr>
        <p:sp>
          <p:nvSpPr>
            <p:cNvPr id="23770" name="Google Shape;23770;p48"/>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1" name="Google Shape;23771;p48"/>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72" name="Google Shape;23772;p48"/>
          <p:cNvGrpSpPr/>
          <p:nvPr/>
        </p:nvGrpSpPr>
        <p:grpSpPr>
          <a:xfrm>
            <a:off x="709557" y="2728028"/>
            <a:ext cx="1779649" cy="591620"/>
            <a:chOff x="246070" y="1983375"/>
            <a:chExt cx="1855347" cy="616849"/>
          </a:xfrm>
        </p:grpSpPr>
        <p:sp>
          <p:nvSpPr>
            <p:cNvPr id="23773" name="Google Shape;23773;p48"/>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4" name="Google Shape;23774;p48"/>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5" name="Google Shape;23775;p48"/>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6" name="Google Shape;23776;p48"/>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7" name="Google Shape;23777;p48"/>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8" name="Google Shape;23778;p48"/>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9" name="Google Shape;23779;p48"/>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0" name="Google Shape;23780;p48"/>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1" name="Google Shape;23781;p48"/>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82" name="Google Shape;23782;p48"/>
          <p:cNvGrpSpPr/>
          <p:nvPr/>
        </p:nvGrpSpPr>
        <p:grpSpPr>
          <a:xfrm>
            <a:off x="2320424" y="971306"/>
            <a:ext cx="711055" cy="745992"/>
            <a:chOff x="2496269" y="1171698"/>
            <a:chExt cx="761953" cy="799391"/>
          </a:xfrm>
        </p:grpSpPr>
        <p:grpSp>
          <p:nvGrpSpPr>
            <p:cNvPr id="23783" name="Google Shape;23783;p48"/>
            <p:cNvGrpSpPr/>
            <p:nvPr/>
          </p:nvGrpSpPr>
          <p:grpSpPr>
            <a:xfrm>
              <a:off x="2496269" y="1171698"/>
              <a:ext cx="761953" cy="723022"/>
              <a:chOff x="2496269" y="1171698"/>
              <a:chExt cx="761953" cy="723022"/>
            </a:xfrm>
          </p:grpSpPr>
          <p:sp>
            <p:nvSpPr>
              <p:cNvPr id="23784" name="Google Shape;23784;p48"/>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5" name="Google Shape;23785;p48"/>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786" name="Google Shape;23786;p48"/>
              <p:cNvGrpSpPr/>
              <p:nvPr/>
            </p:nvGrpSpPr>
            <p:grpSpPr>
              <a:xfrm>
                <a:off x="2496269" y="1171698"/>
                <a:ext cx="761953" cy="723022"/>
                <a:chOff x="2496269" y="1120652"/>
                <a:chExt cx="761953" cy="723022"/>
              </a:xfrm>
            </p:grpSpPr>
            <p:grpSp>
              <p:nvGrpSpPr>
                <p:cNvPr id="23787" name="Google Shape;23787;p48"/>
                <p:cNvGrpSpPr/>
                <p:nvPr/>
              </p:nvGrpSpPr>
              <p:grpSpPr>
                <a:xfrm>
                  <a:off x="2496269" y="1120652"/>
                  <a:ext cx="761953" cy="723022"/>
                  <a:chOff x="2496269" y="1120652"/>
                  <a:chExt cx="761953" cy="723022"/>
                </a:xfrm>
              </p:grpSpPr>
              <p:grpSp>
                <p:nvGrpSpPr>
                  <p:cNvPr id="23788" name="Google Shape;23788;p48"/>
                  <p:cNvGrpSpPr/>
                  <p:nvPr/>
                </p:nvGrpSpPr>
                <p:grpSpPr>
                  <a:xfrm>
                    <a:off x="2496269" y="1304589"/>
                    <a:ext cx="407089" cy="305057"/>
                    <a:chOff x="2496269" y="1304589"/>
                    <a:chExt cx="407089" cy="305057"/>
                  </a:xfrm>
                </p:grpSpPr>
                <p:sp>
                  <p:nvSpPr>
                    <p:cNvPr id="23789" name="Google Shape;23789;p48"/>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0" name="Google Shape;23790;p48"/>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91" name="Google Shape;23791;p48"/>
                  <p:cNvGrpSpPr/>
                  <p:nvPr/>
                </p:nvGrpSpPr>
                <p:grpSpPr>
                  <a:xfrm>
                    <a:off x="2586468" y="1493376"/>
                    <a:ext cx="358850" cy="349656"/>
                    <a:chOff x="2586468" y="1493376"/>
                    <a:chExt cx="358850" cy="349656"/>
                  </a:xfrm>
                </p:grpSpPr>
                <p:sp>
                  <p:nvSpPr>
                    <p:cNvPr id="23792" name="Google Shape;23792;p48"/>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3" name="Google Shape;23793;p48"/>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94" name="Google Shape;23794;p48"/>
                  <p:cNvGrpSpPr/>
                  <p:nvPr/>
                </p:nvGrpSpPr>
                <p:grpSpPr>
                  <a:xfrm>
                    <a:off x="2807939" y="1494024"/>
                    <a:ext cx="358857" cy="349650"/>
                    <a:chOff x="2807939" y="1494024"/>
                    <a:chExt cx="358857" cy="349650"/>
                  </a:xfrm>
                </p:grpSpPr>
                <p:sp>
                  <p:nvSpPr>
                    <p:cNvPr id="23795" name="Google Shape;23795;p48"/>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6" name="Google Shape;23796;p48"/>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797" name="Google Shape;23797;p48"/>
                  <p:cNvGrpSpPr/>
                  <p:nvPr/>
                </p:nvGrpSpPr>
                <p:grpSpPr>
                  <a:xfrm>
                    <a:off x="2851133" y="1305635"/>
                    <a:ext cx="407089" cy="305057"/>
                    <a:chOff x="2851133" y="1305635"/>
                    <a:chExt cx="407089" cy="305057"/>
                  </a:xfrm>
                </p:grpSpPr>
                <p:sp>
                  <p:nvSpPr>
                    <p:cNvPr id="23798" name="Google Shape;23798;p48"/>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9" name="Google Shape;23799;p48"/>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00" name="Google Shape;23800;p48"/>
                  <p:cNvGrpSpPr/>
                  <p:nvPr/>
                </p:nvGrpSpPr>
                <p:grpSpPr>
                  <a:xfrm>
                    <a:off x="2727495" y="1120652"/>
                    <a:ext cx="300271" cy="396358"/>
                    <a:chOff x="2727495" y="1120652"/>
                    <a:chExt cx="300271" cy="396358"/>
                  </a:xfrm>
                </p:grpSpPr>
                <p:sp>
                  <p:nvSpPr>
                    <p:cNvPr id="23801" name="Google Shape;23801;p48"/>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2" name="Google Shape;23802;p48"/>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803" name="Google Shape;23803;p48"/>
                <p:cNvGrpSpPr/>
                <p:nvPr/>
              </p:nvGrpSpPr>
              <p:grpSpPr>
                <a:xfrm>
                  <a:off x="2722305" y="1350460"/>
                  <a:ext cx="308357" cy="308344"/>
                  <a:chOff x="2722305" y="1350460"/>
                  <a:chExt cx="308357" cy="308344"/>
                </a:xfrm>
              </p:grpSpPr>
              <p:sp>
                <p:nvSpPr>
                  <p:cNvPr id="23804" name="Google Shape;23804;p48"/>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805" name="Google Shape;23805;p48"/>
                  <p:cNvGrpSpPr/>
                  <p:nvPr/>
                </p:nvGrpSpPr>
                <p:grpSpPr>
                  <a:xfrm>
                    <a:off x="2725064" y="1364529"/>
                    <a:ext cx="297953" cy="280182"/>
                    <a:chOff x="2725064" y="1364529"/>
                    <a:chExt cx="297953" cy="280182"/>
                  </a:xfrm>
                </p:grpSpPr>
                <p:sp>
                  <p:nvSpPr>
                    <p:cNvPr id="23806" name="Google Shape;23806;p48"/>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7" name="Google Shape;23807;p48"/>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8" name="Google Shape;23808;p48"/>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9" name="Google Shape;23809;p48"/>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0" name="Google Shape;23810;p48"/>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23811" name="Google Shape;23811;p48"/>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2" name="Google Shape;23812;p48"/>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3" name="Google Shape;23813;p48"/>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4" name="Google Shape;23814;p48"/>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5" name="Google Shape;23815;p48"/>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16" name="Google Shape;23816;p48"/>
          <p:cNvGrpSpPr/>
          <p:nvPr/>
        </p:nvGrpSpPr>
        <p:grpSpPr>
          <a:xfrm>
            <a:off x="3909124" y="2727412"/>
            <a:ext cx="1569143" cy="591015"/>
            <a:chOff x="3820100" y="3023049"/>
            <a:chExt cx="1303925" cy="491162"/>
          </a:xfrm>
        </p:grpSpPr>
        <p:grpSp>
          <p:nvGrpSpPr>
            <p:cNvPr id="23817" name="Google Shape;23817;p48"/>
            <p:cNvGrpSpPr/>
            <p:nvPr/>
          </p:nvGrpSpPr>
          <p:grpSpPr>
            <a:xfrm>
              <a:off x="3820100" y="3023072"/>
              <a:ext cx="1303925" cy="491139"/>
              <a:chOff x="3820100" y="3023072"/>
              <a:chExt cx="1303925" cy="491139"/>
            </a:xfrm>
          </p:grpSpPr>
          <p:sp>
            <p:nvSpPr>
              <p:cNvPr id="23818" name="Google Shape;23818;p48"/>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9" name="Google Shape;23819;p48"/>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20" name="Google Shape;23820;p48"/>
            <p:cNvGrpSpPr/>
            <p:nvPr/>
          </p:nvGrpSpPr>
          <p:grpSpPr>
            <a:xfrm>
              <a:off x="4132439" y="3023645"/>
              <a:ext cx="393633" cy="177096"/>
              <a:chOff x="4132439" y="3023645"/>
              <a:chExt cx="393633" cy="177096"/>
            </a:xfrm>
          </p:grpSpPr>
          <p:sp>
            <p:nvSpPr>
              <p:cNvPr id="23821" name="Google Shape;23821;p48"/>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2" name="Google Shape;23822;p48"/>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23" name="Google Shape;23823;p48"/>
            <p:cNvGrpSpPr/>
            <p:nvPr/>
          </p:nvGrpSpPr>
          <p:grpSpPr>
            <a:xfrm>
              <a:off x="3921811" y="3023049"/>
              <a:ext cx="1002396" cy="388943"/>
              <a:chOff x="3921811" y="3023049"/>
              <a:chExt cx="1002396" cy="388943"/>
            </a:xfrm>
          </p:grpSpPr>
          <p:sp>
            <p:nvSpPr>
              <p:cNvPr id="23824" name="Google Shape;23824;p48"/>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5" name="Google Shape;23825;p48"/>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26" name="Google Shape;23826;p48"/>
            <p:cNvGrpSpPr/>
            <p:nvPr/>
          </p:nvGrpSpPr>
          <p:grpSpPr>
            <a:xfrm>
              <a:off x="4023645" y="3023049"/>
              <a:ext cx="683032" cy="286722"/>
              <a:chOff x="4023645" y="3023049"/>
              <a:chExt cx="683032" cy="286722"/>
            </a:xfrm>
          </p:grpSpPr>
          <p:sp>
            <p:nvSpPr>
              <p:cNvPr id="23827" name="Google Shape;23827;p48"/>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8" name="Google Shape;23828;p48"/>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829" name="Google Shape;23829;p48"/>
          <p:cNvGrpSpPr/>
          <p:nvPr/>
        </p:nvGrpSpPr>
        <p:grpSpPr>
          <a:xfrm>
            <a:off x="1541246" y="1854257"/>
            <a:ext cx="713522" cy="688025"/>
            <a:chOff x="1706078" y="2092648"/>
            <a:chExt cx="660913" cy="637296"/>
          </a:xfrm>
        </p:grpSpPr>
        <p:sp>
          <p:nvSpPr>
            <p:cNvPr id="23830" name="Google Shape;23830;p48"/>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3831" name="Google Shape;23831;p48"/>
            <p:cNvGrpSpPr/>
            <p:nvPr/>
          </p:nvGrpSpPr>
          <p:grpSpPr>
            <a:xfrm>
              <a:off x="1706078" y="2092648"/>
              <a:ext cx="660913" cy="575241"/>
              <a:chOff x="1706078" y="2092648"/>
              <a:chExt cx="660913" cy="575241"/>
            </a:xfrm>
          </p:grpSpPr>
          <p:sp>
            <p:nvSpPr>
              <p:cNvPr id="23832" name="Google Shape;23832;p48"/>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3" name="Google Shape;23833;p48"/>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4" name="Google Shape;23834;p48"/>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23835" name="Google Shape;23835;p48"/>
          <p:cNvGrpSpPr/>
          <p:nvPr/>
        </p:nvGrpSpPr>
        <p:grpSpPr>
          <a:xfrm>
            <a:off x="6303104" y="971806"/>
            <a:ext cx="1317459" cy="684168"/>
            <a:chOff x="238125" y="999450"/>
            <a:chExt cx="7140700" cy="3708225"/>
          </a:xfrm>
        </p:grpSpPr>
        <p:sp>
          <p:nvSpPr>
            <p:cNvPr id="23836" name="Google Shape;23836;p48"/>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7" name="Google Shape;23837;p4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8" name="Google Shape;23838;p4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9" name="Google Shape;23839;p4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0" name="Google Shape;23840;p48"/>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1" name="Google Shape;23841;p4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2" name="Google Shape;23842;p4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3" name="Google Shape;23843;p4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4" name="Google Shape;23844;p4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848" name="Shape 23848"/>
        <p:cNvGrpSpPr/>
        <p:nvPr/>
      </p:nvGrpSpPr>
      <p:grpSpPr>
        <a:xfrm>
          <a:off x="0" y="0"/>
          <a:ext cx="0" cy="0"/>
          <a:chOff x="0" y="0"/>
          <a:chExt cx="0" cy="0"/>
        </a:xfrm>
      </p:grpSpPr>
      <p:grpSp>
        <p:nvGrpSpPr>
          <p:cNvPr id="23849" name="Google Shape;23849;p49"/>
          <p:cNvGrpSpPr/>
          <p:nvPr/>
        </p:nvGrpSpPr>
        <p:grpSpPr>
          <a:xfrm>
            <a:off x="7075663" y="2261129"/>
            <a:ext cx="362163" cy="347098"/>
            <a:chOff x="7075663" y="2444129"/>
            <a:chExt cx="362163" cy="347098"/>
          </a:xfrm>
        </p:grpSpPr>
        <p:sp>
          <p:nvSpPr>
            <p:cNvPr id="23850" name="Google Shape;23850;p49"/>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1" name="Google Shape;23851;p49"/>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2" name="Google Shape;23852;p49"/>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3" name="Google Shape;23853;p49"/>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4" name="Google Shape;23854;p49"/>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5" name="Google Shape;23855;p49"/>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6" name="Google Shape;23856;p49"/>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7" name="Google Shape;23857;p49"/>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58" name="Google Shape;23858;p49"/>
          <p:cNvGrpSpPr/>
          <p:nvPr/>
        </p:nvGrpSpPr>
        <p:grpSpPr>
          <a:xfrm>
            <a:off x="6638175" y="2253584"/>
            <a:ext cx="372198" cy="362163"/>
            <a:chOff x="6638175" y="2436584"/>
            <a:chExt cx="372198" cy="362163"/>
          </a:xfrm>
        </p:grpSpPr>
        <p:sp>
          <p:nvSpPr>
            <p:cNvPr id="23859" name="Google Shape;23859;p49"/>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0" name="Google Shape;23860;p49"/>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1" name="Google Shape;23861;p49"/>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2" name="Google Shape;23862;p49"/>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3" name="Google Shape;23863;p49"/>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4" name="Google Shape;23864;p49"/>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5" name="Google Shape;23865;p49"/>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6" name="Google Shape;23866;p49"/>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7" name="Google Shape;23867;p49"/>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8" name="Google Shape;23868;p49"/>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9" name="Google Shape;23869;p49"/>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0" name="Google Shape;23870;p49"/>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1" name="Google Shape;23871;p49"/>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72" name="Google Shape;23872;p49"/>
          <p:cNvGrpSpPr/>
          <p:nvPr/>
        </p:nvGrpSpPr>
        <p:grpSpPr>
          <a:xfrm>
            <a:off x="6192906" y="2256440"/>
            <a:ext cx="371700" cy="356084"/>
            <a:chOff x="6192906" y="2439440"/>
            <a:chExt cx="371700" cy="356084"/>
          </a:xfrm>
        </p:grpSpPr>
        <p:sp>
          <p:nvSpPr>
            <p:cNvPr id="23873" name="Google Shape;23873;p49"/>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4" name="Google Shape;23874;p49"/>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5" name="Google Shape;23875;p49"/>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6" name="Google Shape;23876;p49"/>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7" name="Google Shape;23877;p49"/>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8" name="Google Shape;23878;p49"/>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9" name="Google Shape;23879;p49"/>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0" name="Google Shape;23880;p49"/>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1" name="Google Shape;23881;p49"/>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2" name="Google Shape;23882;p49"/>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3" name="Google Shape;23883;p49"/>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4" name="Google Shape;23884;p49"/>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5" name="Google Shape;23885;p49"/>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886" name="Google Shape;23886;p49"/>
          <p:cNvGrpSpPr/>
          <p:nvPr/>
        </p:nvGrpSpPr>
        <p:grpSpPr>
          <a:xfrm>
            <a:off x="5762467" y="2253584"/>
            <a:ext cx="362163" cy="362162"/>
            <a:chOff x="5762467" y="2436584"/>
            <a:chExt cx="362163" cy="362162"/>
          </a:xfrm>
        </p:grpSpPr>
        <p:sp>
          <p:nvSpPr>
            <p:cNvPr id="23887" name="Google Shape;23887;p49"/>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8" name="Google Shape;23888;p49"/>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9" name="Google Shape;23889;p49"/>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0" name="Google Shape;23890;p49"/>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1" name="Google Shape;23891;p49"/>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2" name="Google Shape;23892;p49"/>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3" name="Google Shape;23893;p4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4" name="Google Shape;23894;p49"/>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5" name="Google Shape;23895;p49"/>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6" name="Google Shape;23896;p49"/>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7" name="Google Shape;23897;p49"/>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8" name="Google Shape;23898;p4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9" name="Google Shape;23899;p49"/>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0" name="Google Shape;23900;p49"/>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1" name="Google Shape;23901;p49"/>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2" name="Google Shape;23902;p49"/>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3" name="Google Shape;23903;p49"/>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4" name="Google Shape;23904;p49"/>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5" name="Google Shape;23905;p49"/>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6" name="Google Shape;23906;p49"/>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7" name="Google Shape;23907;p49"/>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8" name="Google Shape;23908;p49"/>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9" name="Google Shape;23909;p49"/>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0" name="Google Shape;23910;p49"/>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1" name="Google Shape;23911;p49"/>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12" name="Google Shape;23912;p49"/>
          <p:cNvGrpSpPr/>
          <p:nvPr/>
        </p:nvGrpSpPr>
        <p:grpSpPr>
          <a:xfrm>
            <a:off x="5323721" y="2254029"/>
            <a:ext cx="362922" cy="361220"/>
            <a:chOff x="5323721" y="2437029"/>
            <a:chExt cx="362922" cy="361220"/>
          </a:xfrm>
        </p:grpSpPr>
        <p:sp>
          <p:nvSpPr>
            <p:cNvPr id="23913" name="Google Shape;23913;p49"/>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4" name="Google Shape;23914;p49"/>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5" name="Google Shape;23915;p49"/>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6" name="Google Shape;23916;p49"/>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7" name="Google Shape;23917;p49"/>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8" name="Google Shape;23918;p49"/>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9" name="Google Shape;23919;p49"/>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0" name="Google Shape;23920;p49"/>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1" name="Google Shape;23921;p49"/>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2" name="Google Shape;23922;p49"/>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3" name="Google Shape;23923;p49"/>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4" name="Google Shape;23924;p49"/>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5" name="Google Shape;23925;p49"/>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6" name="Google Shape;23926;p49"/>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7" name="Google Shape;23927;p49"/>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8" name="Google Shape;23928;p49"/>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9" name="Google Shape;23929;p49"/>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30" name="Google Shape;23930;p49"/>
          <p:cNvGrpSpPr/>
          <p:nvPr/>
        </p:nvGrpSpPr>
        <p:grpSpPr>
          <a:xfrm>
            <a:off x="4875937" y="2285731"/>
            <a:ext cx="407122" cy="315448"/>
            <a:chOff x="4875937" y="2468731"/>
            <a:chExt cx="407122" cy="315448"/>
          </a:xfrm>
        </p:grpSpPr>
        <p:sp>
          <p:nvSpPr>
            <p:cNvPr id="23931" name="Google Shape;23931;p49"/>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2" name="Google Shape;23932;p49"/>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3" name="Google Shape;23933;p49"/>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4" name="Google Shape;23934;p49"/>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5" name="Google Shape;23935;p49"/>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6" name="Google Shape;23936;p49"/>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7" name="Google Shape;23937;p49"/>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8" name="Google Shape;23938;p49"/>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9" name="Google Shape;23939;p49"/>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0" name="Google Shape;23940;p49"/>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1" name="Google Shape;23941;p49"/>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2" name="Google Shape;23942;p49"/>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3" name="Google Shape;23943;p49"/>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4" name="Google Shape;23944;p49"/>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5" name="Google Shape;23945;p49"/>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6" name="Google Shape;23946;p49"/>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7" name="Google Shape;23947;p49"/>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8" name="Google Shape;23948;p49"/>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9" name="Google Shape;23949;p49"/>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50" name="Google Shape;23950;p49"/>
          <p:cNvGrpSpPr/>
          <p:nvPr/>
        </p:nvGrpSpPr>
        <p:grpSpPr>
          <a:xfrm>
            <a:off x="4893282" y="3621774"/>
            <a:ext cx="242114" cy="362163"/>
            <a:chOff x="4893282" y="3804774"/>
            <a:chExt cx="242114" cy="362163"/>
          </a:xfrm>
        </p:grpSpPr>
        <p:sp>
          <p:nvSpPr>
            <p:cNvPr id="23951" name="Google Shape;23951;p49"/>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2" name="Google Shape;23952;p49"/>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3" name="Google Shape;23953;p49"/>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4" name="Google Shape;23954;p49"/>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5" name="Google Shape;23955;p49"/>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6" name="Google Shape;23956;p49"/>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7" name="Google Shape;23957;p49"/>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8" name="Google Shape;23958;p49"/>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9" name="Google Shape;23959;p49"/>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0" name="Google Shape;23960;p49"/>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1" name="Google Shape;23961;p49"/>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2" name="Google Shape;23962;p49"/>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3" name="Google Shape;23963;p49"/>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4" name="Google Shape;23964;p49"/>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5" name="Google Shape;23965;p49"/>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6" name="Google Shape;23966;p49"/>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7" name="Google Shape;23967;p49"/>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8" name="Google Shape;23968;p49"/>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9" name="Google Shape;23969;p49"/>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0" name="Google Shape;23970;p49"/>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1" name="Google Shape;23971;p49"/>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2" name="Google Shape;23972;p49"/>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3" name="Google Shape;23973;p49"/>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4" name="Google Shape;23974;p49"/>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5" name="Google Shape;23975;p49"/>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6" name="Google Shape;23976;p49"/>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77" name="Google Shape;23977;p49"/>
          <p:cNvGrpSpPr/>
          <p:nvPr/>
        </p:nvGrpSpPr>
        <p:grpSpPr>
          <a:xfrm>
            <a:off x="6248162" y="3621774"/>
            <a:ext cx="231058" cy="362425"/>
            <a:chOff x="6248162" y="3804774"/>
            <a:chExt cx="231058" cy="362425"/>
          </a:xfrm>
        </p:grpSpPr>
        <p:sp>
          <p:nvSpPr>
            <p:cNvPr id="23978" name="Google Shape;23978;p49"/>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9" name="Google Shape;23979;p49"/>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0" name="Google Shape;23980;p49"/>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1" name="Google Shape;23981;p49"/>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3982" name="Google Shape;23982;p49"/>
          <p:cNvGrpSpPr/>
          <p:nvPr/>
        </p:nvGrpSpPr>
        <p:grpSpPr>
          <a:xfrm>
            <a:off x="5346568" y="3621774"/>
            <a:ext cx="233337" cy="362163"/>
            <a:chOff x="5346568" y="3804774"/>
            <a:chExt cx="233337" cy="362163"/>
          </a:xfrm>
        </p:grpSpPr>
        <p:sp>
          <p:nvSpPr>
            <p:cNvPr id="23983" name="Google Shape;23983;p49"/>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4" name="Google Shape;23984;p49"/>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5" name="Google Shape;23985;p49"/>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6" name="Google Shape;23986;p49"/>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7" name="Google Shape;23987;p49"/>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8" name="Google Shape;23988;p49"/>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9" name="Google Shape;23989;p49"/>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0" name="Google Shape;23990;p49"/>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1" name="Google Shape;23991;p49"/>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2" name="Google Shape;23992;p49"/>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3" name="Google Shape;23993;p49"/>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4" name="Google Shape;23994;p49"/>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5" name="Google Shape;23995;p49"/>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6" name="Google Shape;23996;p49"/>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7" name="Google Shape;23997;p49"/>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8" name="Google Shape;23998;p49"/>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9" name="Google Shape;23999;p49"/>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0" name="Google Shape;24000;p49"/>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1" name="Google Shape;24001;p49"/>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02" name="Google Shape;24002;p49"/>
          <p:cNvGrpSpPr/>
          <p:nvPr/>
        </p:nvGrpSpPr>
        <p:grpSpPr>
          <a:xfrm>
            <a:off x="6704985" y="3622141"/>
            <a:ext cx="209967" cy="361638"/>
            <a:chOff x="6704985" y="3805141"/>
            <a:chExt cx="209967" cy="361638"/>
          </a:xfrm>
        </p:grpSpPr>
        <p:sp>
          <p:nvSpPr>
            <p:cNvPr id="24003" name="Google Shape;24003;p49"/>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4" name="Google Shape;24004;p49"/>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5" name="Google Shape;24005;p49"/>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6" name="Google Shape;24006;p49"/>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7" name="Google Shape;24007;p49"/>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8" name="Google Shape;24008;p49"/>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9" name="Google Shape;24009;p49"/>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0" name="Google Shape;24010;p49"/>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1" name="Google Shape;24011;p49"/>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2" name="Google Shape;24012;p49"/>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3" name="Google Shape;24013;p49"/>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4" name="Google Shape;24014;p49"/>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15" name="Google Shape;24015;p49"/>
          <p:cNvGrpSpPr/>
          <p:nvPr/>
        </p:nvGrpSpPr>
        <p:grpSpPr>
          <a:xfrm>
            <a:off x="7513884" y="2265269"/>
            <a:ext cx="363185" cy="338792"/>
            <a:chOff x="7513884" y="2448269"/>
            <a:chExt cx="363185" cy="338792"/>
          </a:xfrm>
        </p:grpSpPr>
        <p:sp>
          <p:nvSpPr>
            <p:cNvPr id="24016" name="Google Shape;24016;p49"/>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7" name="Google Shape;24017;p49"/>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8" name="Google Shape;24018;p49"/>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9" name="Google Shape;24019;p49"/>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0" name="Google Shape;24020;p49"/>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1" name="Google Shape;24021;p49"/>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22" name="Google Shape;24022;p49"/>
          <p:cNvGrpSpPr/>
          <p:nvPr/>
        </p:nvGrpSpPr>
        <p:grpSpPr>
          <a:xfrm>
            <a:off x="5777767" y="3621826"/>
            <a:ext cx="258699" cy="362136"/>
            <a:chOff x="5777767" y="3804826"/>
            <a:chExt cx="258699" cy="362136"/>
          </a:xfrm>
        </p:grpSpPr>
        <p:sp>
          <p:nvSpPr>
            <p:cNvPr id="24023" name="Google Shape;24023;p49"/>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4" name="Google Shape;24024;p49"/>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5" name="Google Shape;24025;p49"/>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26" name="Google Shape;24026;p49"/>
          <p:cNvGrpSpPr/>
          <p:nvPr/>
        </p:nvGrpSpPr>
        <p:grpSpPr>
          <a:xfrm>
            <a:off x="7953101" y="2253584"/>
            <a:ext cx="361691" cy="362162"/>
            <a:chOff x="7953101" y="2436584"/>
            <a:chExt cx="361691" cy="362162"/>
          </a:xfrm>
        </p:grpSpPr>
        <p:sp>
          <p:nvSpPr>
            <p:cNvPr id="24027" name="Google Shape;24027;p49"/>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8" name="Google Shape;24028;p49"/>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9" name="Google Shape;24029;p49"/>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0" name="Google Shape;24030;p49"/>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1" name="Google Shape;24031;p49"/>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2" name="Google Shape;24032;p49"/>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3" name="Google Shape;24033;p49"/>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4" name="Google Shape;24034;p49"/>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5" name="Google Shape;24035;p49"/>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36" name="Google Shape;24036;p49"/>
          <p:cNvGrpSpPr/>
          <p:nvPr/>
        </p:nvGrpSpPr>
        <p:grpSpPr>
          <a:xfrm>
            <a:off x="4859353" y="3172130"/>
            <a:ext cx="373481" cy="362267"/>
            <a:chOff x="4859353" y="3355130"/>
            <a:chExt cx="373481" cy="362267"/>
          </a:xfrm>
        </p:grpSpPr>
        <p:sp>
          <p:nvSpPr>
            <p:cNvPr id="24037" name="Google Shape;24037;p49"/>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8" name="Google Shape;24038;p49"/>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9" name="Google Shape;24039;p49"/>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0" name="Google Shape;24040;p49"/>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1" name="Google Shape;24041;p49"/>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2" name="Google Shape;24042;p49"/>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3" name="Google Shape;24043;p49"/>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4" name="Google Shape;24044;p49"/>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5" name="Google Shape;24045;p49"/>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6" name="Google Shape;24046;p49"/>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7" name="Google Shape;24047;p49"/>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8" name="Google Shape;24048;p49"/>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9" name="Google Shape;24049;p49"/>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0" name="Google Shape;24050;p49"/>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51" name="Google Shape;24051;p49"/>
          <p:cNvGrpSpPr/>
          <p:nvPr/>
        </p:nvGrpSpPr>
        <p:grpSpPr>
          <a:xfrm>
            <a:off x="6637678" y="1317982"/>
            <a:ext cx="378721" cy="362005"/>
            <a:chOff x="6637678" y="1500982"/>
            <a:chExt cx="378721" cy="362005"/>
          </a:xfrm>
        </p:grpSpPr>
        <p:sp>
          <p:nvSpPr>
            <p:cNvPr id="24052" name="Google Shape;24052;p49"/>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3" name="Google Shape;24053;p49"/>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4" name="Google Shape;24054;p49"/>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5" name="Google Shape;24055;p49"/>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6" name="Google Shape;24056;p49"/>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7" name="Google Shape;24057;p49"/>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8" name="Google Shape;24058;p49"/>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9" name="Google Shape;24059;p49"/>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0" name="Google Shape;24060;p49"/>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1" name="Google Shape;24061;p49"/>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2" name="Google Shape;24062;p49"/>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3" name="Google Shape;24063;p49"/>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4" name="Google Shape;24064;p49"/>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5" name="Google Shape;24065;p49"/>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6" name="Google Shape;24066;p49"/>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7" name="Google Shape;24067;p49"/>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68" name="Google Shape;24068;p49"/>
          <p:cNvGrpSpPr/>
          <p:nvPr/>
        </p:nvGrpSpPr>
        <p:grpSpPr>
          <a:xfrm>
            <a:off x="5827993" y="3172496"/>
            <a:ext cx="223041" cy="362163"/>
            <a:chOff x="5827993" y="3355496"/>
            <a:chExt cx="223041" cy="362163"/>
          </a:xfrm>
        </p:grpSpPr>
        <p:sp>
          <p:nvSpPr>
            <p:cNvPr id="24069" name="Google Shape;24069;p49"/>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0" name="Google Shape;24070;p49"/>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1" name="Google Shape;24071;p4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2" name="Google Shape;24072;p49"/>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3" name="Google Shape;24073;p49"/>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4" name="Google Shape;24074;p49"/>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5" name="Google Shape;24075;p49"/>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6" name="Google Shape;24076;p49"/>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7" name="Google Shape;24077;p49"/>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8" name="Google Shape;24078;p49"/>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9" name="Google Shape;24079;p49"/>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0" name="Google Shape;24080;p49"/>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1" name="Google Shape;24081;p49"/>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2" name="Google Shape;24082;p49"/>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3" name="Google Shape;24083;p49"/>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84" name="Google Shape;24084;p49"/>
          <p:cNvGrpSpPr/>
          <p:nvPr/>
        </p:nvGrpSpPr>
        <p:grpSpPr>
          <a:xfrm>
            <a:off x="7528713" y="1317641"/>
            <a:ext cx="370521" cy="361586"/>
            <a:chOff x="7528713" y="1500641"/>
            <a:chExt cx="370521" cy="361586"/>
          </a:xfrm>
        </p:grpSpPr>
        <p:sp>
          <p:nvSpPr>
            <p:cNvPr id="24085" name="Google Shape;24085;p49"/>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6" name="Google Shape;24086;p49"/>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7" name="Google Shape;24087;p4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8" name="Google Shape;24088;p49"/>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9" name="Google Shape;24089;p49"/>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0" name="Google Shape;24090;p49"/>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1" name="Google Shape;24091;p49"/>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092" name="Google Shape;24092;p49"/>
          <p:cNvGrpSpPr/>
          <p:nvPr/>
        </p:nvGrpSpPr>
        <p:grpSpPr>
          <a:xfrm>
            <a:off x="5317198" y="3172496"/>
            <a:ext cx="367429" cy="362163"/>
            <a:chOff x="5317198" y="3355496"/>
            <a:chExt cx="367429" cy="362163"/>
          </a:xfrm>
        </p:grpSpPr>
        <p:sp>
          <p:nvSpPr>
            <p:cNvPr id="24093" name="Google Shape;24093;p49"/>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4" name="Google Shape;24094;p49"/>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5" name="Google Shape;24095;p49"/>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6" name="Google Shape;24096;p49"/>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7" name="Google Shape;24097;p49"/>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8" name="Google Shape;24098;p49"/>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9" name="Google Shape;24099;p49"/>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0" name="Google Shape;24100;p49"/>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1" name="Google Shape;24101;p49"/>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2" name="Google Shape;24102;p49"/>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3" name="Google Shape;24103;p49"/>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4" name="Google Shape;24104;p49"/>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5" name="Google Shape;24105;p49"/>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6" name="Google Shape;24106;p49"/>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7" name="Google Shape;24107;p49"/>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8" name="Google Shape;24108;p49"/>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09" name="Google Shape;24109;p49"/>
          <p:cNvGrpSpPr/>
          <p:nvPr/>
        </p:nvGrpSpPr>
        <p:grpSpPr>
          <a:xfrm>
            <a:off x="5302971" y="1317563"/>
            <a:ext cx="383175" cy="362241"/>
            <a:chOff x="5302971" y="1500563"/>
            <a:chExt cx="383175" cy="362241"/>
          </a:xfrm>
        </p:grpSpPr>
        <p:sp>
          <p:nvSpPr>
            <p:cNvPr id="24110" name="Google Shape;24110;p49"/>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1" name="Google Shape;24111;p49"/>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12" name="Google Shape;24112;p49"/>
          <p:cNvGrpSpPr/>
          <p:nvPr/>
        </p:nvGrpSpPr>
        <p:grpSpPr>
          <a:xfrm>
            <a:off x="6202705" y="1342453"/>
            <a:ext cx="364180" cy="312461"/>
            <a:chOff x="6202705" y="1525453"/>
            <a:chExt cx="364180" cy="312461"/>
          </a:xfrm>
        </p:grpSpPr>
        <p:sp>
          <p:nvSpPr>
            <p:cNvPr id="24113" name="Google Shape;24113;p49"/>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4" name="Google Shape;24114;p49"/>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5" name="Google Shape;24115;p49"/>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6" name="Google Shape;24116;p49"/>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7" name="Google Shape;24117;p49"/>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8" name="Google Shape;24118;p49"/>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9" name="Google Shape;24119;p49"/>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20" name="Google Shape;24120;p49"/>
          <p:cNvGrpSpPr/>
          <p:nvPr/>
        </p:nvGrpSpPr>
        <p:grpSpPr>
          <a:xfrm>
            <a:off x="7087217" y="1320602"/>
            <a:ext cx="362399" cy="356163"/>
            <a:chOff x="7087217" y="1503602"/>
            <a:chExt cx="362399" cy="356163"/>
          </a:xfrm>
        </p:grpSpPr>
        <p:sp>
          <p:nvSpPr>
            <p:cNvPr id="24121" name="Google Shape;24121;p49"/>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2" name="Google Shape;24122;p49"/>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3" name="Google Shape;24123;p49"/>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4" name="Google Shape;24124;p49"/>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5" name="Google Shape;24125;p49"/>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6" name="Google Shape;24126;p49"/>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7" name="Google Shape;24127;p49"/>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8" name="Google Shape;24128;p49"/>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9" name="Google Shape;24129;p49"/>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0" name="Google Shape;24130;p49"/>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1" name="Google Shape;24131;p49"/>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2" name="Google Shape;24132;p49"/>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3" name="Google Shape;24133;p49"/>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4" name="Google Shape;24134;p49"/>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5" name="Google Shape;24135;p49"/>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6" name="Google Shape;24136;p49"/>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7" name="Google Shape;24137;p49"/>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8" name="Google Shape;24138;p49"/>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9" name="Google Shape;24139;p49"/>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0" name="Google Shape;24140;p49"/>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1" name="Google Shape;24141;p49"/>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42" name="Google Shape;24142;p49"/>
          <p:cNvGrpSpPr/>
          <p:nvPr/>
        </p:nvGrpSpPr>
        <p:grpSpPr>
          <a:xfrm>
            <a:off x="7968952" y="1317877"/>
            <a:ext cx="378748" cy="361455"/>
            <a:chOff x="7968952" y="1500877"/>
            <a:chExt cx="378748" cy="361455"/>
          </a:xfrm>
        </p:grpSpPr>
        <p:sp>
          <p:nvSpPr>
            <p:cNvPr id="24143" name="Google Shape;24143;p49"/>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4" name="Google Shape;24144;p49"/>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5" name="Google Shape;24145;p49"/>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6" name="Google Shape;24146;p49"/>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7" name="Google Shape;24147;p49"/>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8" name="Google Shape;24148;p49"/>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9" name="Google Shape;24149;p49"/>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0" name="Google Shape;24150;p49"/>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1" name="Google Shape;24151;p49"/>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2" name="Google Shape;24152;p49"/>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3" name="Google Shape;24153;p49"/>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4" name="Google Shape;24154;p49"/>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5" name="Google Shape;24155;p49"/>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6" name="Google Shape;24156;p49"/>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7" name="Google Shape;24157;p49"/>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58" name="Google Shape;24158;p49"/>
          <p:cNvGrpSpPr/>
          <p:nvPr/>
        </p:nvGrpSpPr>
        <p:grpSpPr>
          <a:xfrm>
            <a:off x="5761445" y="1358723"/>
            <a:ext cx="362162" cy="279737"/>
            <a:chOff x="5761445" y="1541723"/>
            <a:chExt cx="362162" cy="279737"/>
          </a:xfrm>
        </p:grpSpPr>
        <p:sp>
          <p:nvSpPr>
            <p:cNvPr id="24159" name="Google Shape;24159;p49"/>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0" name="Google Shape;24160;p49"/>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1" name="Google Shape;24161;p49"/>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2" name="Google Shape;24162;p49"/>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3" name="Google Shape;24163;p49"/>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4" name="Google Shape;24164;p49"/>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65" name="Google Shape;24165;p49"/>
          <p:cNvGrpSpPr/>
          <p:nvPr/>
        </p:nvGrpSpPr>
        <p:grpSpPr>
          <a:xfrm>
            <a:off x="6204958" y="3172575"/>
            <a:ext cx="358390" cy="362320"/>
            <a:chOff x="6204958" y="3355575"/>
            <a:chExt cx="358390" cy="362320"/>
          </a:xfrm>
        </p:grpSpPr>
        <p:sp>
          <p:nvSpPr>
            <p:cNvPr id="24166" name="Google Shape;24166;p49"/>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7" name="Google Shape;24167;p49"/>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8" name="Google Shape;24168;p49"/>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9" name="Google Shape;24169;p49"/>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0" name="Google Shape;24170;p49"/>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1" name="Google Shape;24171;p49"/>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2" name="Google Shape;24172;p49"/>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3" name="Google Shape;24173;p49"/>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4" name="Google Shape;24174;p49"/>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5" name="Google Shape;24175;p49"/>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6" name="Google Shape;24176;p49"/>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7" name="Google Shape;24177;p49"/>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8" name="Google Shape;24178;p49"/>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9" name="Google Shape;24179;p49"/>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0" name="Google Shape;24180;p49"/>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1" name="Google Shape;24181;p49"/>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82" name="Google Shape;24182;p49"/>
          <p:cNvGrpSpPr/>
          <p:nvPr/>
        </p:nvGrpSpPr>
        <p:grpSpPr>
          <a:xfrm>
            <a:off x="4939970" y="1316855"/>
            <a:ext cx="242978" cy="362661"/>
            <a:chOff x="4939970" y="1499855"/>
            <a:chExt cx="242978" cy="362661"/>
          </a:xfrm>
        </p:grpSpPr>
        <p:sp>
          <p:nvSpPr>
            <p:cNvPr id="24183" name="Google Shape;24183;p49"/>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4" name="Google Shape;24184;p49"/>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5" name="Google Shape;24185;p49"/>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6" name="Google Shape;24186;p49"/>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7" name="Google Shape;24187;p49"/>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8" name="Google Shape;24188;p49"/>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89" name="Google Shape;24189;p49"/>
          <p:cNvGrpSpPr/>
          <p:nvPr/>
        </p:nvGrpSpPr>
        <p:grpSpPr>
          <a:xfrm>
            <a:off x="8023448" y="3172496"/>
            <a:ext cx="284323" cy="362163"/>
            <a:chOff x="8023448" y="3355496"/>
            <a:chExt cx="284323" cy="362163"/>
          </a:xfrm>
        </p:grpSpPr>
        <p:sp>
          <p:nvSpPr>
            <p:cNvPr id="24190" name="Google Shape;24190;p49"/>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1" name="Google Shape;24191;p49"/>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2" name="Google Shape;24192;p49"/>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3" name="Google Shape;24193;p49"/>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4" name="Google Shape;24194;p49"/>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5" name="Google Shape;24195;p49"/>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6" name="Google Shape;24196;p49"/>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7" name="Google Shape;24197;p49"/>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8" name="Google Shape;24198;p49"/>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199" name="Google Shape;24199;p49"/>
          <p:cNvGrpSpPr/>
          <p:nvPr/>
        </p:nvGrpSpPr>
        <p:grpSpPr>
          <a:xfrm>
            <a:off x="6644201" y="3172496"/>
            <a:ext cx="366695" cy="361979"/>
            <a:chOff x="6644201" y="3355496"/>
            <a:chExt cx="366695" cy="361979"/>
          </a:xfrm>
        </p:grpSpPr>
        <p:sp>
          <p:nvSpPr>
            <p:cNvPr id="24200" name="Google Shape;24200;p49"/>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1" name="Google Shape;24201;p49"/>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2" name="Google Shape;24202;p49"/>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3" name="Google Shape;24203;p49"/>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4" name="Google Shape;24204;p49"/>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5" name="Google Shape;24205;p49"/>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6" name="Google Shape;24206;p49"/>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7" name="Google Shape;24207;p49"/>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8" name="Google Shape;24208;p49"/>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9" name="Google Shape;24209;p49"/>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0" name="Google Shape;24210;p49"/>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1" name="Google Shape;24211;p49"/>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2" name="Google Shape;24212;p49"/>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3" name="Google Shape;24213;p49"/>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4" name="Google Shape;24214;p49"/>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5" name="Google Shape;24215;p49"/>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6" name="Google Shape;24216;p49"/>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7" name="Google Shape;24217;p49"/>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8" name="Google Shape;24218;p49"/>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9" name="Google Shape;24219;p49"/>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0" name="Google Shape;24220;p49"/>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1" name="Google Shape;24221;p49"/>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22" name="Google Shape;24222;p49"/>
          <p:cNvGrpSpPr/>
          <p:nvPr/>
        </p:nvGrpSpPr>
        <p:grpSpPr>
          <a:xfrm>
            <a:off x="7955145" y="1836192"/>
            <a:ext cx="365175" cy="271013"/>
            <a:chOff x="7955145" y="2019192"/>
            <a:chExt cx="365175" cy="271013"/>
          </a:xfrm>
        </p:grpSpPr>
        <p:sp>
          <p:nvSpPr>
            <p:cNvPr id="24223" name="Google Shape;24223;p49"/>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4" name="Google Shape;24224;p49"/>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5" name="Google Shape;24225;p49"/>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6" name="Google Shape;24226;p49"/>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7" name="Google Shape;24227;p49"/>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8" name="Google Shape;24228;p49"/>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29" name="Google Shape;24229;p49"/>
          <p:cNvGrpSpPr/>
          <p:nvPr/>
        </p:nvGrpSpPr>
        <p:grpSpPr>
          <a:xfrm>
            <a:off x="7518155" y="1826471"/>
            <a:ext cx="361926" cy="290270"/>
            <a:chOff x="7518155" y="2009471"/>
            <a:chExt cx="361926" cy="290270"/>
          </a:xfrm>
        </p:grpSpPr>
        <p:sp>
          <p:nvSpPr>
            <p:cNvPr id="24230" name="Google Shape;24230;p49"/>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1" name="Google Shape;24231;p49"/>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2" name="Google Shape;24232;p49"/>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3" name="Google Shape;24233;p49"/>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4" name="Google Shape;24234;p49"/>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5" name="Google Shape;24235;p49"/>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6" name="Google Shape;24236;p49"/>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7" name="Google Shape;24237;p49"/>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8" name="Google Shape;24238;p49"/>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9" name="Google Shape;24239;p49"/>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0" name="Google Shape;24240;p49"/>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1" name="Google Shape;24241;p49"/>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2" name="Google Shape;24242;p49"/>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43" name="Google Shape;24243;p49"/>
          <p:cNvGrpSpPr/>
          <p:nvPr/>
        </p:nvGrpSpPr>
        <p:grpSpPr>
          <a:xfrm>
            <a:off x="7079672" y="1808053"/>
            <a:ext cx="362162" cy="327264"/>
            <a:chOff x="7079672" y="1991053"/>
            <a:chExt cx="362162" cy="327264"/>
          </a:xfrm>
        </p:grpSpPr>
        <p:sp>
          <p:nvSpPr>
            <p:cNvPr id="24244" name="Google Shape;24244;p49"/>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5" name="Google Shape;24245;p49"/>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6" name="Google Shape;24246;p49"/>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7" name="Google Shape;24247;p49"/>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8" name="Google Shape;24248;p49"/>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9" name="Google Shape;24249;p49"/>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0" name="Google Shape;24250;p49"/>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1" name="Google Shape;24251;p49"/>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2" name="Google Shape;24252;p49"/>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3" name="Google Shape;24253;p49"/>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4" name="Google Shape;24254;p49"/>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5" name="Google Shape;24255;p49"/>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6" name="Google Shape;24256;p49"/>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7" name="Google Shape;24257;p49"/>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8" name="Google Shape;24258;p49"/>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9" name="Google Shape;24259;p49"/>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60" name="Google Shape;24260;p49"/>
          <p:cNvGrpSpPr/>
          <p:nvPr/>
        </p:nvGrpSpPr>
        <p:grpSpPr>
          <a:xfrm>
            <a:off x="6641188" y="1852514"/>
            <a:ext cx="361901" cy="238132"/>
            <a:chOff x="6641188" y="2035514"/>
            <a:chExt cx="361901" cy="238132"/>
          </a:xfrm>
        </p:grpSpPr>
        <p:sp>
          <p:nvSpPr>
            <p:cNvPr id="24261" name="Google Shape;24261;p49"/>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2" name="Google Shape;24262;p49"/>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3" name="Google Shape;24263;p49"/>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4" name="Google Shape;24264;p49"/>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5" name="Google Shape;24265;p49"/>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6" name="Google Shape;24266;p49"/>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7" name="Google Shape;24267;p49"/>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8" name="Google Shape;24268;p49"/>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9" name="Google Shape;24269;p49"/>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0" name="Google Shape;24270;p49"/>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1" name="Google Shape;24271;p49"/>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2" name="Google Shape;24272;p49"/>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3" name="Google Shape;24273;p49"/>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4" name="Google Shape;24274;p49"/>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5" name="Google Shape;24275;p49"/>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6" name="Google Shape;24276;p49"/>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7" name="Google Shape;24277;p49"/>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8" name="Google Shape;24278;p49"/>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9" name="Google Shape;24279;p49"/>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280" name="Google Shape;24280;p49"/>
          <p:cNvGrpSpPr/>
          <p:nvPr/>
        </p:nvGrpSpPr>
        <p:grpSpPr>
          <a:xfrm>
            <a:off x="6202443" y="1803677"/>
            <a:ext cx="362425" cy="335885"/>
            <a:chOff x="6202443" y="1986677"/>
            <a:chExt cx="362425" cy="335885"/>
          </a:xfrm>
        </p:grpSpPr>
        <p:sp>
          <p:nvSpPr>
            <p:cNvPr id="24281" name="Google Shape;24281;p49"/>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2" name="Google Shape;24282;p49"/>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3" name="Google Shape;24283;p49"/>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4" name="Google Shape;24284;p49"/>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5" name="Google Shape;24285;p49"/>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6" name="Google Shape;24286;p49"/>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7" name="Google Shape;24287;p49"/>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8" name="Google Shape;24288;p49"/>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9" name="Google Shape;24289;p49"/>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0" name="Google Shape;24290;p49"/>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1" name="Google Shape;24291;p49"/>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2" name="Google Shape;24292;p49"/>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3" name="Google Shape;24293;p49"/>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4" name="Google Shape;24294;p49"/>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5" name="Google Shape;24295;p49"/>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6" name="Google Shape;24296;p49"/>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7" name="Google Shape;24297;p49"/>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8" name="Google Shape;24298;p49"/>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9" name="Google Shape;24299;p49"/>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0" name="Google Shape;24300;p49"/>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01" name="Google Shape;24301;p49"/>
          <p:cNvGrpSpPr/>
          <p:nvPr/>
        </p:nvGrpSpPr>
        <p:grpSpPr>
          <a:xfrm>
            <a:off x="5764222" y="1833598"/>
            <a:ext cx="374293" cy="276069"/>
            <a:chOff x="5764222" y="2016598"/>
            <a:chExt cx="374293" cy="276069"/>
          </a:xfrm>
        </p:grpSpPr>
        <p:sp>
          <p:nvSpPr>
            <p:cNvPr id="24302" name="Google Shape;24302;p49"/>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3" name="Google Shape;24303;p49"/>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4" name="Google Shape;24304;p49"/>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5" name="Google Shape;24305;p49"/>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6" name="Google Shape;24306;p49"/>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7" name="Google Shape;24307;p49"/>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8" name="Google Shape;24308;p49"/>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9" name="Google Shape;24309;p49"/>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0" name="Google Shape;24310;p49"/>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1" name="Google Shape;24311;p49"/>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2" name="Google Shape;24312;p49"/>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13" name="Google Shape;24313;p49"/>
          <p:cNvGrpSpPr/>
          <p:nvPr/>
        </p:nvGrpSpPr>
        <p:grpSpPr>
          <a:xfrm>
            <a:off x="5325477" y="1833441"/>
            <a:ext cx="361927" cy="276515"/>
            <a:chOff x="5325477" y="2016441"/>
            <a:chExt cx="361927" cy="276515"/>
          </a:xfrm>
        </p:grpSpPr>
        <p:sp>
          <p:nvSpPr>
            <p:cNvPr id="24314" name="Google Shape;24314;p49"/>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5" name="Google Shape;24315;p49"/>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6" name="Google Shape;24316;p49"/>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7" name="Google Shape;24317;p49"/>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8" name="Google Shape;24318;p49"/>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9" name="Google Shape;24319;p49"/>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0" name="Google Shape;24320;p49"/>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1" name="Google Shape;24321;p49"/>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2" name="Google Shape;24322;p49"/>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3" name="Google Shape;24323;p49"/>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4" name="Google Shape;24324;p49"/>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5" name="Google Shape;24325;p49"/>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6" name="Google Shape;24326;p49"/>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7" name="Google Shape;24327;p49"/>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8" name="Google Shape;24328;p49"/>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9" name="Google Shape;24329;p49"/>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0" name="Google Shape;24330;p49"/>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1" name="Google Shape;24331;p49"/>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2" name="Google Shape;24332;p49"/>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3" name="Google Shape;24333;p49"/>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34" name="Google Shape;24334;p49"/>
          <p:cNvGrpSpPr/>
          <p:nvPr/>
        </p:nvGrpSpPr>
        <p:grpSpPr>
          <a:xfrm>
            <a:off x="4870671" y="1834200"/>
            <a:ext cx="364180" cy="274813"/>
            <a:chOff x="4870671" y="2017200"/>
            <a:chExt cx="364180" cy="274813"/>
          </a:xfrm>
        </p:grpSpPr>
        <p:sp>
          <p:nvSpPr>
            <p:cNvPr id="24335" name="Google Shape;24335;p49"/>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6" name="Google Shape;24336;p49"/>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7" name="Google Shape;24337;p49"/>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8" name="Google Shape;24338;p49"/>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9" name="Google Shape;24339;p49"/>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0" name="Google Shape;24340;p49"/>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1" name="Google Shape;24341;p49"/>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2" name="Google Shape;24342;p49"/>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3" name="Google Shape;24343;p49"/>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4" name="Google Shape;24344;p49"/>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5" name="Google Shape;24345;p49"/>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6" name="Google Shape;24346;p49"/>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7" name="Google Shape;24347;p49"/>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48" name="Google Shape;24348;p49"/>
          <p:cNvGrpSpPr/>
          <p:nvPr/>
        </p:nvGrpSpPr>
        <p:grpSpPr>
          <a:xfrm>
            <a:off x="7144726" y="3172496"/>
            <a:ext cx="260690" cy="362032"/>
            <a:chOff x="7144726" y="3355496"/>
            <a:chExt cx="260690" cy="362032"/>
          </a:xfrm>
        </p:grpSpPr>
        <p:sp>
          <p:nvSpPr>
            <p:cNvPr id="24349" name="Google Shape;24349;p49"/>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0" name="Google Shape;24350;p49"/>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1" name="Google Shape;24351;p49"/>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2" name="Google Shape;24352;p49"/>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3" name="Google Shape;24353;p49"/>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4" name="Google Shape;24354;p49"/>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55" name="Google Shape;24355;p49"/>
          <p:cNvGrpSpPr/>
          <p:nvPr/>
        </p:nvGrpSpPr>
        <p:grpSpPr>
          <a:xfrm>
            <a:off x="6705719" y="4095051"/>
            <a:ext cx="261712" cy="361769"/>
            <a:chOff x="6705719" y="4278051"/>
            <a:chExt cx="261712" cy="361769"/>
          </a:xfrm>
        </p:grpSpPr>
        <p:sp>
          <p:nvSpPr>
            <p:cNvPr id="24356" name="Google Shape;24356;p49"/>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7" name="Google Shape;24357;p49"/>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8" name="Google Shape;24358;p49"/>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9" name="Google Shape;24359;p49"/>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0" name="Google Shape;24360;p49"/>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1" name="Google Shape;24361;p49"/>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2" name="Google Shape;24362;p49"/>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3" name="Google Shape;24363;p49"/>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4" name="Google Shape;24364;p49"/>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5" name="Google Shape;24365;p49"/>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6" name="Google Shape;24366;p49"/>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7" name="Google Shape;24367;p49"/>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8" name="Google Shape;24368;p49"/>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9" name="Google Shape;24369;p49"/>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0" name="Google Shape;24370;p49"/>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71" name="Google Shape;24371;p49"/>
          <p:cNvGrpSpPr/>
          <p:nvPr/>
        </p:nvGrpSpPr>
        <p:grpSpPr>
          <a:xfrm>
            <a:off x="5750650" y="2708652"/>
            <a:ext cx="320217" cy="361402"/>
            <a:chOff x="5750650" y="2891652"/>
            <a:chExt cx="320217" cy="361402"/>
          </a:xfrm>
        </p:grpSpPr>
        <p:sp>
          <p:nvSpPr>
            <p:cNvPr id="24372" name="Google Shape;24372;p49"/>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3" name="Google Shape;24373;p49"/>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4" name="Google Shape;24374;p49"/>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5" name="Google Shape;24375;p49"/>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6" name="Google Shape;24376;p49"/>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7" name="Google Shape;24377;p49"/>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8" name="Google Shape;24378;p49"/>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9" name="Google Shape;24379;p49"/>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0" name="Google Shape;24380;p49"/>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1" name="Google Shape;24381;p49"/>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2" name="Google Shape;24382;p49"/>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3" name="Google Shape;24383;p49"/>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4" name="Google Shape;24384;p49"/>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5" name="Google Shape;24385;p49"/>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6" name="Google Shape;24386;p49"/>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87" name="Google Shape;24387;p49"/>
          <p:cNvGrpSpPr/>
          <p:nvPr/>
        </p:nvGrpSpPr>
        <p:grpSpPr>
          <a:xfrm>
            <a:off x="6658009" y="2708390"/>
            <a:ext cx="315972" cy="361927"/>
            <a:chOff x="6658009" y="2891390"/>
            <a:chExt cx="315972" cy="361927"/>
          </a:xfrm>
        </p:grpSpPr>
        <p:sp>
          <p:nvSpPr>
            <p:cNvPr id="24388" name="Google Shape;24388;p49"/>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9" name="Google Shape;24389;p49"/>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0" name="Google Shape;24390;p49"/>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1" name="Google Shape;24391;p49"/>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2" name="Google Shape;24392;p49"/>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3" name="Google Shape;24393;p49"/>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4" name="Google Shape;24394;p49"/>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395" name="Google Shape;24395;p49"/>
          <p:cNvGrpSpPr/>
          <p:nvPr/>
        </p:nvGrpSpPr>
        <p:grpSpPr>
          <a:xfrm>
            <a:off x="6203465" y="2708206"/>
            <a:ext cx="320478" cy="362111"/>
            <a:chOff x="6203465" y="2891206"/>
            <a:chExt cx="320478" cy="362111"/>
          </a:xfrm>
        </p:grpSpPr>
        <p:sp>
          <p:nvSpPr>
            <p:cNvPr id="24396" name="Google Shape;24396;p49"/>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7" name="Google Shape;24397;p49"/>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8" name="Google Shape;24398;p49"/>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9" name="Google Shape;24399;p49"/>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0" name="Google Shape;24400;p49"/>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01" name="Google Shape;24401;p49"/>
          <p:cNvGrpSpPr/>
          <p:nvPr/>
        </p:nvGrpSpPr>
        <p:grpSpPr>
          <a:xfrm>
            <a:off x="7567280" y="2708259"/>
            <a:ext cx="307116" cy="362293"/>
            <a:chOff x="7567280" y="2891259"/>
            <a:chExt cx="307116" cy="362293"/>
          </a:xfrm>
        </p:grpSpPr>
        <p:sp>
          <p:nvSpPr>
            <p:cNvPr id="24402" name="Google Shape;24402;p49"/>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3" name="Google Shape;24403;p49"/>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4" name="Google Shape;24404;p49"/>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5" name="Google Shape;24405;p49"/>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6" name="Google Shape;24406;p49"/>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7" name="Google Shape;24407;p49"/>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8" name="Google Shape;24408;p49"/>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9" name="Google Shape;24409;p49"/>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0" name="Google Shape;24410;p49"/>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1" name="Google Shape;24411;p49"/>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2" name="Google Shape;24412;p49"/>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3" name="Google Shape;24413;p49"/>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14" name="Google Shape;24414;p49"/>
          <p:cNvGrpSpPr/>
          <p:nvPr/>
        </p:nvGrpSpPr>
        <p:grpSpPr>
          <a:xfrm>
            <a:off x="7112579" y="2708521"/>
            <a:ext cx="338556" cy="361534"/>
            <a:chOff x="7112579" y="2891521"/>
            <a:chExt cx="338556" cy="361534"/>
          </a:xfrm>
        </p:grpSpPr>
        <p:sp>
          <p:nvSpPr>
            <p:cNvPr id="24415" name="Google Shape;24415;p49"/>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6" name="Google Shape;24416;p49"/>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17" name="Google Shape;24417;p49"/>
          <p:cNvGrpSpPr/>
          <p:nvPr/>
        </p:nvGrpSpPr>
        <p:grpSpPr>
          <a:xfrm>
            <a:off x="7155259" y="3622036"/>
            <a:ext cx="207478" cy="361272"/>
            <a:chOff x="7155259" y="3805036"/>
            <a:chExt cx="207478" cy="361272"/>
          </a:xfrm>
        </p:grpSpPr>
        <p:sp>
          <p:nvSpPr>
            <p:cNvPr id="24418" name="Google Shape;24418;p49"/>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9" name="Google Shape;24419;p49"/>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0" name="Google Shape;24420;p49"/>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1" name="Google Shape;24421;p49"/>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2" name="Google Shape;24422;p49"/>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3" name="Google Shape;24423;p49"/>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4" name="Google Shape;24424;p49"/>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5" name="Google Shape;24425;p49"/>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6" name="Google Shape;24426;p49"/>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7" name="Google Shape;24427;p49"/>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8" name="Google Shape;24428;p49"/>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9" name="Google Shape;24429;p49"/>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30" name="Google Shape;24430;p49"/>
          <p:cNvGrpSpPr/>
          <p:nvPr/>
        </p:nvGrpSpPr>
        <p:grpSpPr>
          <a:xfrm>
            <a:off x="4915368" y="2708390"/>
            <a:ext cx="182850" cy="361926"/>
            <a:chOff x="4915368" y="2891390"/>
            <a:chExt cx="182850" cy="361926"/>
          </a:xfrm>
        </p:grpSpPr>
        <p:sp>
          <p:nvSpPr>
            <p:cNvPr id="24431" name="Google Shape;24431;p49"/>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2" name="Google Shape;24432;p49"/>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3" name="Google Shape;24433;p49"/>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4" name="Google Shape;24434;p49"/>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5" name="Google Shape;24435;p49"/>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6" name="Google Shape;24436;p49"/>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7" name="Google Shape;24437;p49"/>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8" name="Google Shape;24438;p49"/>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9" name="Google Shape;24439;p49"/>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0" name="Google Shape;24440;p49"/>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1" name="Google Shape;24441;p49"/>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42" name="Google Shape;24442;p49"/>
          <p:cNvGrpSpPr/>
          <p:nvPr/>
        </p:nvGrpSpPr>
        <p:grpSpPr>
          <a:xfrm>
            <a:off x="8028714" y="2708652"/>
            <a:ext cx="289589" cy="361402"/>
            <a:chOff x="8028714" y="2891652"/>
            <a:chExt cx="289589" cy="361402"/>
          </a:xfrm>
        </p:grpSpPr>
        <p:sp>
          <p:nvSpPr>
            <p:cNvPr id="24443" name="Google Shape;24443;p49"/>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4" name="Google Shape;24444;p49"/>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5" name="Google Shape;24445;p49"/>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6" name="Google Shape;24446;p49"/>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7" name="Google Shape;24447;p49"/>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8" name="Google Shape;24448;p49"/>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9" name="Google Shape;24449;p49"/>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0" name="Google Shape;24450;p49"/>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1" name="Google Shape;24451;p49"/>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2" name="Google Shape;24452;p49"/>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3" name="Google Shape;24453;p49"/>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4" name="Google Shape;24454;p49"/>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5" name="Google Shape;24455;p49"/>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6" name="Google Shape;24456;p49"/>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7" name="Google Shape;24457;p49"/>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8" name="Google Shape;24458;p49"/>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9" name="Google Shape;24459;p49"/>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0" name="Google Shape;24460;p49"/>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1" name="Google Shape;24461;p49"/>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2" name="Google Shape;24462;p49"/>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63" name="Google Shape;24463;p49"/>
          <p:cNvGrpSpPr/>
          <p:nvPr/>
        </p:nvGrpSpPr>
        <p:grpSpPr>
          <a:xfrm>
            <a:off x="7551822" y="3621774"/>
            <a:ext cx="293335" cy="361927"/>
            <a:chOff x="7551822" y="3804774"/>
            <a:chExt cx="293335" cy="361927"/>
          </a:xfrm>
        </p:grpSpPr>
        <p:sp>
          <p:nvSpPr>
            <p:cNvPr id="24464" name="Google Shape;24464;p49"/>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5" name="Google Shape;24465;p49"/>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6" name="Google Shape;24466;p49"/>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7" name="Google Shape;24467;p49"/>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8" name="Google Shape;24468;p49"/>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9" name="Google Shape;24469;p49"/>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0" name="Google Shape;24470;p49"/>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1" name="Google Shape;24471;p49"/>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2" name="Google Shape;24472;p49"/>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3" name="Google Shape;24473;p49"/>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4" name="Google Shape;24474;p49"/>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75" name="Google Shape;24475;p49"/>
          <p:cNvGrpSpPr/>
          <p:nvPr/>
        </p:nvGrpSpPr>
        <p:grpSpPr>
          <a:xfrm>
            <a:off x="6263725" y="4094658"/>
            <a:ext cx="210491" cy="362163"/>
            <a:chOff x="6263725" y="4277658"/>
            <a:chExt cx="210491" cy="362163"/>
          </a:xfrm>
        </p:grpSpPr>
        <p:sp>
          <p:nvSpPr>
            <p:cNvPr id="24476" name="Google Shape;24476;p49"/>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7" name="Google Shape;24477;p49"/>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8" name="Google Shape;24478;p49"/>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9" name="Google Shape;24479;p49"/>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0" name="Google Shape;24480;p49"/>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1" name="Google Shape;24481;p49"/>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2" name="Google Shape;24482;p49"/>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3" name="Google Shape;24483;p49"/>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4" name="Google Shape;24484;p49"/>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5" name="Google Shape;24485;p49"/>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6" name="Google Shape;24486;p49"/>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7" name="Google Shape;24487;p49"/>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8" name="Google Shape;24488;p49"/>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9" name="Google Shape;24489;p49"/>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0" name="Google Shape;24490;p49"/>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491" name="Google Shape;24491;p49"/>
          <p:cNvGrpSpPr/>
          <p:nvPr/>
        </p:nvGrpSpPr>
        <p:grpSpPr>
          <a:xfrm>
            <a:off x="7987790" y="3621695"/>
            <a:ext cx="336303" cy="362005"/>
            <a:chOff x="7987790" y="3804695"/>
            <a:chExt cx="336303" cy="362005"/>
          </a:xfrm>
        </p:grpSpPr>
        <p:sp>
          <p:nvSpPr>
            <p:cNvPr id="24492" name="Google Shape;24492;p49"/>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3" name="Google Shape;24493;p49"/>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4" name="Google Shape;24494;p49"/>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5" name="Google Shape;24495;p49"/>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6" name="Google Shape;24496;p49"/>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7" name="Google Shape;24497;p49"/>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8" name="Google Shape;24498;p49"/>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9" name="Google Shape;24499;p49"/>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0" name="Google Shape;24500;p49"/>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1" name="Google Shape;24501;p49"/>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502" name="Google Shape;24502;p49"/>
          <p:cNvGrpSpPr/>
          <p:nvPr/>
        </p:nvGrpSpPr>
        <p:grpSpPr>
          <a:xfrm>
            <a:off x="5273444" y="2708285"/>
            <a:ext cx="371123" cy="362267"/>
            <a:chOff x="5273444" y="2891285"/>
            <a:chExt cx="371123" cy="362267"/>
          </a:xfrm>
        </p:grpSpPr>
        <p:sp>
          <p:nvSpPr>
            <p:cNvPr id="24503" name="Google Shape;24503;p49"/>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4" name="Google Shape;24504;p49"/>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5" name="Google Shape;24505;p49"/>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6" name="Google Shape;24506;p49"/>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7" name="Google Shape;24507;p49"/>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8" name="Google Shape;24508;p49"/>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9" name="Google Shape;24509;p49"/>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0" name="Google Shape;24510;p49"/>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1" name="Google Shape;24511;p49"/>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2" name="Google Shape;24512;p49"/>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3" name="Google Shape;24513;p49"/>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4" name="Google Shape;24514;p49"/>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5" name="Google Shape;24515;p49"/>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6" name="Google Shape;24516;p49"/>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517" name="Google Shape;24517;p49"/>
          <p:cNvGrpSpPr/>
          <p:nvPr/>
        </p:nvGrpSpPr>
        <p:grpSpPr>
          <a:xfrm>
            <a:off x="7630397" y="3175399"/>
            <a:ext cx="214759" cy="357030"/>
            <a:chOff x="2235125" y="238075"/>
            <a:chExt cx="3144350" cy="5227375"/>
          </a:xfrm>
        </p:grpSpPr>
        <p:sp>
          <p:nvSpPr>
            <p:cNvPr id="24518" name="Google Shape;24518;p49"/>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9" name="Google Shape;24519;p49"/>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0" name="Google Shape;24520;p49"/>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1" name="Google Shape;24521;p49"/>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2" name="Google Shape;24522;p49"/>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3" name="Google Shape;24523;p49"/>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4" name="Google Shape;24524;p49"/>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5" name="Google Shape;24525;p49"/>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6" name="Google Shape;24526;p49"/>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527" name="Google Shape;24527;p49"/>
          <p:cNvGrpSpPr/>
          <p:nvPr/>
        </p:nvGrpSpPr>
        <p:grpSpPr>
          <a:xfrm>
            <a:off x="2810729" y="4084107"/>
            <a:ext cx="342496" cy="351944"/>
            <a:chOff x="2810729" y="4267107"/>
            <a:chExt cx="342496" cy="351944"/>
          </a:xfrm>
        </p:grpSpPr>
        <p:sp>
          <p:nvSpPr>
            <p:cNvPr id="24528" name="Google Shape;24528;p49"/>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9" name="Google Shape;24529;p49"/>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0" name="Google Shape;24530;p49"/>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1" name="Google Shape;24531;p49"/>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2" name="Google Shape;24532;p49"/>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3" name="Google Shape;24533;p49"/>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4" name="Google Shape;24534;p49"/>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5" name="Google Shape;24535;p49"/>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6" name="Google Shape;24536;p49"/>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7" name="Google Shape;24537;p49"/>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8" name="Google Shape;24538;p49"/>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9" name="Google Shape;24539;p49"/>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0" name="Google Shape;24540;p49"/>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1" name="Google Shape;24541;p49"/>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2" name="Google Shape;24542;p49"/>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3" name="Google Shape;24543;p49"/>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4" name="Google Shape;24544;p49"/>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5" name="Google Shape;24545;p49"/>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6" name="Google Shape;24546;p49"/>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7" name="Google Shape;24547;p49"/>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8" name="Google Shape;24548;p49"/>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9" name="Google Shape;24549;p49"/>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0" name="Google Shape;24550;p49"/>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1" name="Google Shape;24551;p49"/>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2" name="Google Shape;24552;p49"/>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3" name="Google Shape;24553;p49"/>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4" name="Google Shape;24554;p49"/>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5" name="Google Shape;24555;p49"/>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6" name="Google Shape;24556;p49"/>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7" name="Google Shape;24557;p49"/>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558" name="Google Shape;24558;p49"/>
          <p:cNvGrpSpPr/>
          <p:nvPr/>
        </p:nvGrpSpPr>
        <p:grpSpPr>
          <a:xfrm>
            <a:off x="1779168" y="3622625"/>
            <a:ext cx="282381" cy="343454"/>
            <a:chOff x="1779168" y="3805625"/>
            <a:chExt cx="282381" cy="343454"/>
          </a:xfrm>
        </p:grpSpPr>
        <p:sp>
          <p:nvSpPr>
            <p:cNvPr id="24559" name="Google Shape;24559;p49"/>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0" name="Google Shape;24560;p49"/>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1" name="Google Shape;24561;p49"/>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2" name="Google Shape;24562;p49"/>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3" name="Google Shape;24563;p49"/>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4" name="Google Shape;24564;p49"/>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5" name="Google Shape;24565;p49"/>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6" name="Google Shape;24566;p49"/>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7" name="Google Shape;24567;p49"/>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8" name="Google Shape;24568;p49"/>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9" name="Google Shape;24569;p49"/>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0" name="Google Shape;24570;p49"/>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1" name="Google Shape;24571;p49"/>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2" name="Google Shape;24572;p49"/>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3" name="Google Shape;24573;p49"/>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4" name="Google Shape;24574;p49"/>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5" name="Google Shape;24575;p49"/>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6" name="Google Shape;24576;p49"/>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7" name="Google Shape;24577;p49"/>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8" name="Google Shape;24578;p49"/>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9" name="Google Shape;24579;p49"/>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0" name="Google Shape;24580;p49"/>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1" name="Google Shape;24581;p49"/>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2" name="Google Shape;24582;p49"/>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3" name="Google Shape;24583;p49"/>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4" name="Google Shape;24584;p49"/>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5" name="Google Shape;24585;p49"/>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6" name="Google Shape;24586;p49"/>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587" name="Google Shape;24587;p49"/>
          <p:cNvGrpSpPr/>
          <p:nvPr/>
        </p:nvGrpSpPr>
        <p:grpSpPr>
          <a:xfrm>
            <a:off x="2593522" y="2224029"/>
            <a:ext cx="391607" cy="364535"/>
            <a:chOff x="2593522" y="2407029"/>
            <a:chExt cx="391607" cy="364535"/>
          </a:xfrm>
        </p:grpSpPr>
        <p:sp>
          <p:nvSpPr>
            <p:cNvPr id="24588" name="Google Shape;24588;p49"/>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9" name="Google Shape;24589;p49"/>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0" name="Google Shape;24590;p49"/>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1" name="Google Shape;24591;p49"/>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2" name="Google Shape;24592;p49"/>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3" name="Google Shape;24593;p49"/>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4" name="Google Shape;24594;p49"/>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5" name="Google Shape;24595;p49"/>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6" name="Google Shape;24596;p49"/>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7" name="Google Shape;24597;p49"/>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8" name="Google Shape;24598;p49"/>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9" name="Google Shape;24599;p49"/>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0" name="Google Shape;24600;p49"/>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1" name="Google Shape;24601;p49"/>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2" name="Google Shape;24602;p49"/>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3" name="Google Shape;24603;p49"/>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4" name="Google Shape;24604;p49"/>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5" name="Google Shape;24605;p49"/>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6" name="Google Shape;24606;p49"/>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7" name="Google Shape;24607;p49"/>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8" name="Google Shape;24608;p49"/>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9" name="Google Shape;24609;p49"/>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0" name="Google Shape;24610;p49"/>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1" name="Google Shape;24611;p49"/>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2" name="Google Shape;24612;p49"/>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3" name="Google Shape;24613;p49"/>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4" name="Google Shape;24614;p49"/>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5" name="Google Shape;24615;p49"/>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6" name="Google Shape;24616;p49"/>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7" name="Google Shape;24617;p49"/>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8" name="Google Shape;24618;p49"/>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9" name="Google Shape;24619;p49"/>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0" name="Google Shape;24620;p49"/>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1" name="Google Shape;24621;p49"/>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2" name="Google Shape;24622;p49"/>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3" name="Google Shape;24623;p49"/>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4" name="Google Shape;24624;p49"/>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5" name="Google Shape;24625;p49"/>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6" name="Google Shape;24626;p49"/>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27" name="Google Shape;24627;p49"/>
          <p:cNvGrpSpPr/>
          <p:nvPr/>
        </p:nvGrpSpPr>
        <p:grpSpPr>
          <a:xfrm>
            <a:off x="3955047" y="2249242"/>
            <a:ext cx="322912" cy="334396"/>
            <a:chOff x="3955047" y="2432242"/>
            <a:chExt cx="322912" cy="334396"/>
          </a:xfrm>
        </p:grpSpPr>
        <p:sp>
          <p:nvSpPr>
            <p:cNvPr id="24628" name="Google Shape;24628;p49"/>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9" name="Google Shape;24629;p49"/>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0" name="Google Shape;24630;p49"/>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31" name="Google Shape;24631;p49"/>
          <p:cNvGrpSpPr/>
          <p:nvPr/>
        </p:nvGrpSpPr>
        <p:grpSpPr>
          <a:xfrm>
            <a:off x="1802465" y="1779854"/>
            <a:ext cx="265373" cy="351944"/>
            <a:chOff x="1802465" y="1962854"/>
            <a:chExt cx="265373" cy="351944"/>
          </a:xfrm>
        </p:grpSpPr>
        <p:sp>
          <p:nvSpPr>
            <p:cNvPr id="24632" name="Google Shape;24632;p49"/>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3" name="Google Shape;24633;p49"/>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4" name="Google Shape;24634;p49"/>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5" name="Google Shape;24635;p49"/>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6" name="Google Shape;24636;p49"/>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7" name="Google Shape;24637;p49"/>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8" name="Google Shape;24638;p49"/>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39" name="Google Shape;24639;p49"/>
          <p:cNvGrpSpPr/>
          <p:nvPr/>
        </p:nvGrpSpPr>
        <p:grpSpPr>
          <a:xfrm>
            <a:off x="3512070" y="1773222"/>
            <a:ext cx="373984" cy="363622"/>
            <a:chOff x="3512070" y="1956222"/>
            <a:chExt cx="373984" cy="363622"/>
          </a:xfrm>
        </p:grpSpPr>
        <p:sp>
          <p:nvSpPr>
            <p:cNvPr id="24640" name="Google Shape;24640;p49"/>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1" name="Google Shape;24641;p49"/>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2" name="Google Shape;24642;p49"/>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3" name="Google Shape;24643;p49"/>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4" name="Google Shape;24644;p49"/>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5" name="Google Shape;24645;p49"/>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6" name="Google Shape;24646;p49"/>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7" name="Google Shape;24647;p49"/>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8" name="Google Shape;24648;p49"/>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9" name="Google Shape;24649;p49"/>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0" name="Google Shape;24650;p49"/>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1" name="Google Shape;24651;p49"/>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2" name="Google Shape;24652;p49"/>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3" name="Google Shape;24653;p49"/>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4" name="Google Shape;24654;p49"/>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5" name="Google Shape;24655;p49"/>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6" name="Google Shape;24656;p49"/>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57" name="Google Shape;24657;p49"/>
          <p:cNvGrpSpPr/>
          <p:nvPr/>
        </p:nvGrpSpPr>
        <p:grpSpPr>
          <a:xfrm>
            <a:off x="842683" y="2211751"/>
            <a:ext cx="345641" cy="356660"/>
            <a:chOff x="842683" y="2394751"/>
            <a:chExt cx="345641" cy="356660"/>
          </a:xfrm>
        </p:grpSpPr>
        <p:sp>
          <p:nvSpPr>
            <p:cNvPr id="24658" name="Google Shape;24658;p49"/>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9" name="Google Shape;24659;p49"/>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0" name="Google Shape;24660;p49"/>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1" name="Google Shape;24661;p49"/>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2" name="Google Shape;24662;p49"/>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3" name="Google Shape;24663;p49"/>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4" name="Google Shape;24664;p49"/>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5" name="Google Shape;24665;p49"/>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6" name="Google Shape;24666;p49"/>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7" name="Google Shape;24667;p49"/>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8" name="Google Shape;24668;p49"/>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9" name="Google Shape;24669;p49"/>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0" name="Google Shape;24670;p49"/>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1" name="Google Shape;24671;p49"/>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2" name="Google Shape;24672;p49"/>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3" name="Google Shape;24673;p49"/>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74" name="Google Shape;24674;p49"/>
          <p:cNvGrpSpPr/>
          <p:nvPr/>
        </p:nvGrpSpPr>
        <p:grpSpPr>
          <a:xfrm>
            <a:off x="1290615" y="2216467"/>
            <a:ext cx="336837" cy="342511"/>
            <a:chOff x="1290615" y="2399467"/>
            <a:chExt cx="336837" cy="342511"/>
          </a:xfrm>
        </p:grpSpPr>
        <p:sp>
          <p:nvSpPr>
            <p:cNvPr id="24675" name="Google Shape;24675;p49"/>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6" name="Google Shape;24676;p49"/>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7" name="Google Shape;24677;p49"/>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8" name="Google Shape;24678;p49"/>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9" name="Google Shape;24679;p49"/>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0" name="Google Shape;24680;p49"/>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1" name="Google Shape;24681;p49"/>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2" name="Google Shape;24682;p49"/>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3" name="Google Shape;24683;p49"/>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4" name="Google Shape;24684;p49"/>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5" name="Google Shape;24685;p49"/>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6" name="Google Shape;24686;p49"/>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7" name="Google Shape;24687;p49"/>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8" name="Google Shape;24688;p49"/>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9" name="Google Shape;24689;p49"/>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0" name="Google Shape;24690;p49"/>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1" name="Google Shape;24691;p49"/>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2" name="Google Shape;24692;p49"/>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3" name="Google Shape;24693;p49"/>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694" name="Google Shape;24694;p49"/>
          <p:cNvGrpSpPr/>
          <p:nvPr/>
        </p:nvGrpSpPr>
        <p:grpSpPr>
          <a:xfrm>
            <a:off x="1748310" y="2225601"/>
            <a:ext cx="308508" cy="333377"/>
            <a:chOff x="1748310" y="2408601"/>
            <a:chExt cx="308508" cy="333377"/>
          </a:xfrm>
        </p:grpSpPr>
        <p:sp>
          <p:nvSpPr>
            <p:cNvPr id="24695" name="Google Shape;24695;p49"/>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6" name="Google Shape;24696;p49"/>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7" name="Google Shape;24697;p49"/>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8" name="Google Shape;24698;p49"/>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9" name="Google Shape;24699;p49"/>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0" name="Google Shape;24700;p49"/>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1" name="Google Shape;24701;p49"/>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2" name="Google Shape;24702;p49"/>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03" name="Google Shape;24703;p49"/>
          <p:cNvGrpSpPr/>
          <p:nvPr/>
        </p:nvGrpSpPr>
        <p:grpSpPr>
          <a:xfrm>
            <a:off x="3044614" y="2235033"/>
            <a:ext cx="376184" cy="315141"/>
            <a:chOff x="3044614" y="2418033"/>
            <a:chExt cx="376184" cy="315141"/>
          </a:xfrm>
        </p:grpSpPr>
        <p:sp>
          <p:nvSpPr>
            <p:cNvPr id="24704" name="Google Shape;24704;p49"/>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5" name="Google Shape;24705;p49"/>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6" name="Google Shape;24706;p49"/>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7" name="Google Shape;24707;p49"/>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8" name="Google Shape;24708;p49"/>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9" name="Google Shape;24709;p49"/>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0" name="Google Shape;24710;p49"/>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1" name="Google Shape;24711;p49"/>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2" name="Google Shape;24712;p49"/>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13" name="Google Shape;24713;p49"/>
          <p:cNvGrpSpPr/>
          <p:nvPr/>
        </p:nvGrpSpPr>
        <p:grpSpPr>
          <a:xfrm>
            <a:off x="3943638" y="3632072"/>
            <a:ext cx="357932" cy="342676"/>
            <a:chOff x="3943638" y="3815072"/>
            <a:chExt cx="357932" cy="342676"/>
          </a:xfrm>
        </p:grpSpPr>
        <p:sp>
          <p:nvSpPr>
            <p:cNvPr id="24714" name="Google Shape;24714;p49"/>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5" name="Google Shape;24715;p49"/>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6" name="Google Shape;24716;p49"/>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7" name="Google Shape;24717;p49"/>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8" name="Google Shape;24718;p49"/>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9" name="Google Shape;24719;p49"/>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0" name="Google Shape;24720;p49"/>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1" name="Google Shape;24721;p49"/>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2" name="Google Shape;24722;p49"/>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23" name="Google Shape;24723;p49"/>
          <p:cNvGrpSpPr/>
          <p:nvPr/>
        </p:nvGrpSpPr>
        <p:grpSpPr>
          <a:xfrm>
            <a:off x="3508282" y="3627341"/>
            <a:ext cx="351645" cy="351959"/>
            <a:chOff x="3508282" y="3810341"/>
            <a:chExt cx="351645" cy="351959"/>
          </a:xfrm>
        </p:grpSpPr>
        <p:sp>
          <p:nvSpPr>
            <p:cNvPr id="24724" name="Google Shape;24724;p49"/>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5" name="Google Shape;24725;p49"/>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6" name="Google Shape;24726;p49"/>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7" name="Google Shape;24727;p49"/>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8" name="Google Shape;24728;p49"/>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9" name="Google Shape;24729;p49"/>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0" name="Google Shape;24730;p49"/>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1" name="Google Shape;24731;p49"/>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2" name="Google Shape;24732;p49"/>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3" name="Google Shape;24733;p49"/>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4" name="Google Shape;24734;p49"/>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5" name="Google Shape;24735;p49"/>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6" name="Google Shape;24736;p49"/>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37" name="Google Shape;24737;p49"/>
          <p:cNvGrpSpPr/>
          <p:nvPr/>
        </p:nvGrpSpPr>
        <p:grpSpPr>
          <a:xfrm>
            <a:off x="2224585" y="1779854"/>
            <a:ext cx="303163" cy="351809"/>
            <a:chOff x="2224585" y="1962854"/>
            <a:chExt cx="303163" cy="351809"/>
          </a:xfrm>
        </p:grpSpPr>
        <p:sp>
          <p:nvSpPr>
            <p:cNvPr id="24738" name="Google Shape;24738;p49"/>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9" name="Google Shape;24739;p49"/>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0" name="Google Shape;24740;p49"/>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1" name="Google Shape;24741;p49"/>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2" name="Google Shape;24742;p49"/>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3" name="Google Shape;24743;p49"/>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4" name="Google Shape;24744;p49"/>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5" name="Google Shape;24745;p49"/>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46" name="Google Shape;24746;p49"/>
          <p:cNvGrpSpPr/>
          <p:nvPr/>
        </p:nvGrpSpPr>
        <p:grpSpPr>
          <a:xfrm>
            <a:off x="2622794" y="1807868"/>
            <a:ext cx="389090" cy="296230"/>
            <a:chOff x="2622794" y="1990868"/>
            <a:chExt cx="389090" cy="296230"/>
          </a:xfrm>
        </p:grpSpPr>
        <p:sp>
          <p:nvSpPr>
            <p:cNvPr id="24747" name="Google Shape;24747;p49"/>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8" name="Google Shape;24748;p49"/>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9" name="Google Shape;24749;p49"/>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0" name="Google Shape;24750;p49"/>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1" name="Google Shape;24751;p49"/>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2" name="Google Shape;24752;p49"/>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3" name="Google Shape;24753;p49"/>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4" name="Google Shape;24754;p49"/>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5" name="Google Shape;24755;p49"/>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56" name="Google Shape;24756;p49"/>
          <p:cNvGrpSpPr/>
          <p:nvPr/>
        </p:nvGrpSpPr>
        <p:grpSpPr>
          <a:xfrm>
            <a:off x="3977326" y="1769149"/>
            <a:ext cx="327074" cy="375241"/>
            <a:chOff x="3977326" y="1952149"/>
            <a:chExt cx="327074" cy="375241"/>
          </a:xfrm>
        </p:grpSpPr>
        <p:sp>
          <p:nvSpPr>
            <p:cNvPr id="24757" name="Google Shape;24757;p49"/>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8" name="Google Shape;24758;p49"/>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9" name="Google Shape;24759;p49"/>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0" name="Google Shape;24760;p49"/>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1" name="Google Shape;24761;p49"/>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2" name="Google Shape;24762;p49"/>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3" name="Google Shape;24763;p49"/>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4" name="Google Shape;24764;p49"/>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5" name="Google Shape;24765;p49"/>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6" name="Google Shape;24766;p49"/>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7" name="Google Shape;24767;p49"/>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8" name="Google Shape;24768;p49"/>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9" name="Google Shape;24769;p49"/>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0" name="Google Shape;24770;p49"/>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1" name="Google Shape;24771;p49"/>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2" name="Google Shape;24772;p49"/>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3" name="Google Shape;24773;p49"/>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74" name="Google Shape;24774;p49"/>
          <p:cNvGrpSpPr/>
          <p:nvPr/>
        </p:nvGrpSpPr>
        <p:grpSpPr>
          <a:xfrm>
            <a:off x="1341612" y="3157055"/>
            <a:ext cx="259399" cy="370525"/>
            <a:chOff x="1341612" y="3340055"/>
            <a:chExt cx="259399" cy="370525"/>
          </a:xfrm>
        </p:grpSpPr>
        <p:sp>
          <p:nvSpPr>
            <p:cNvPr id="24775" name="Google Shape;24775;p49"/>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6" name="Google Shape;24776;p49"/>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7" name="Google Shape;24777;p49"/>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8" name="Google Shape;24778;p49"/>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9" name="Google Shape;24779;p49"/>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0" name="Google Shape;24780;p49"/>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1" name="Google Shape;24781;p49"/>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2" name="Google Shape;24782;p49"/>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3" name="Google Shape;24783;p49"/>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4" name="Google Shape;24784;p49"/>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5" name="Google Shape;24785;p49"/>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6" name="Google Shape;24786;p49"/>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7" name="Google Shape;24787;p49"/>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8" name="Google Shape;24788;p49"/>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9" name="Google Shape;24789;p49"/>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0" name="Google Shape;24790;p49"/>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1" name="Google Shape;24791;p49"/>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2" name="Google Shape;24792;p49"/>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793" name="Google Shape;24793;p49"/>
          <p:cNvGrpSpPr/>
          <p:nvPr/>
        </p:nvGrpSpPr>
        <p:grpSpPr>
          <a:xfrm>
            <a:off x="2179892" y="3661972"/>
            <a:ext cx="351629" cy="282382"/>
            <a:chOff x="2179892" y="3844972"/>
            <a:chExt cx="351629" cy="282382"/>
          </a:xfrm>
        </p:grpSpPr>
        <p:sp>
          <p:nvSpPr>
            <p:cNvPr id="24794" name="Google Shape;24794;p49"/>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5" name="Google Shape;24795;p49"/>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6" name="Google Shape;24796;p49"/>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7" name="Google Shape;24797;p49"/>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8" name="Google Shape;24798;p49"/>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9" name="Google Shape;24799;p49"/>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0" name="Google Shape;24800;p49"/>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1" name="Google Shape;24801;p49"/>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2" name="Google Shape;24802;p49"/>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3" name="Google Shape;24803;p49"/>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4" name="Google Shape;24804;p49"/>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5" name="Google Shape;24805;p49"/>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6" name="Google Shape;24806;p49"/>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7" name="Google Shape;24807;p49"/>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8" name="Google Shape;24808;p49"/>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9" name="Google Shape;24809;p49"/>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0" name="Google Shape;24810;p49"/>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1" name="Google Shape;24811;p49"/>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2" name="Google Shape;24812;p49"/>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3" name="Google Shape;24813;p49"/>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14" name="Google Shape;24814;p49"/>
          <p:cNvGrpSpPr/>
          <p:nvPr/>
        </p:nvGrpSpPr>
        <p:grpSpPr>
          <a:xfrm>
            <a:off x="3131170" y="3633884"/>
            <a:ext cx="220051" cy="338168"/>
            <a:chOff x="3131170" y="3816884"/>
            <a:chExt cx="220051" cy="338168"/>
          </a:xfrm>
        </p:grpSpPr>
        <p:sp>
          <p:nvSpPr>
            <p:cNvPr id="24815" name="Google Shape;24815;p49"/>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6" name="Google Shape;24816;p49"/>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7" name="Google Shape;24817;p49"/>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8" name="Google Shape;24818;p49"/>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9" name="Google Shape;24819;p49"/>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0" name="Google Shape;24820;p49"/>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1" name="Google Shape;24821;p49"/>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2" name="Google Shape;24822;p49"/>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3" name="Google Shape;24823;p49"/>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24" name="Google Shape;24824;p49"/>
          <p:cNvGrpSpPr/>
          <p:nvPr/>
        </p:nvGrpSpPr>
        <p:grpSpPr>
          <a:xfrm>
            <a:off x="903502" y="3176564"/>
            <a:ext cx="247989" cy="333393"/>
            <a:chOff x="903502" y="3359564"/>
            <a:chExt cx="247989" cy="333393"/>
          </a:xfrm>
        </p:grpSpPr>
        <p:sp>
          <p:nvSpPr>
            <p:cNvPr id="24825" name="Google Shape;24825;p49"/>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6" name="Google Shape;24826;p49"/>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7" name="Google Shape;24827;p49"/>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8" name="Google Shape;24828;p49"/>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9" name="Google Shape;24829;p49"/>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0" name="Google Shape;24830;p49"/>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1" name="Google Shape;24831;p49"/>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2" name="Google Shape;24832;p49"/>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3" name="Google Shape;24833;p49"/>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4" name="Google Shape;24834;p49"/>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5" name="Google Shape;24835;p49"/>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6" name="Google Shape;24836;p49"/>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7" name="Google Shape;24837;p49"/>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8" name="Google Shape;24838;p49"/>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9" name="Google Shape;24839;p49"/>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0" name="Google Shape;24840;p49"/>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1" name="Google Shape;24841;p49"/>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2" name="Google Shape;24842;p49"/>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3" name="Google Shape;24843;p49"/>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4" name="Google Shape;24844;p49"/>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5" name="Google Shape;24845;p49"/>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6" name="Google Shape;24846;p49"/>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47" name="Google Shape;24847;p49"/>
          <p:cNvGrpSpPr/>
          <p:nvPr/>
        </p:nvGrpSpPr>
        <p:grpSpPr>
          <a:xfrm>
            <a:off x="2616191" y="2707461"/>
            <a:ext cx="365793" cy="361151"/>
            <a:chOff x="2616191" y="2890461"/>
            <a:chExt cx="365793" cy="361151"/>
          </a:xfrm>
        </p:grpSpPr>
        <p:sp>
          <p:nvSpPr>
            <p:cNvPr id="24848" name="Google Shape;24848;p49"/>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9" name="Google Shape;24849;p49"/>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0" name="Google Shape;24850;p49"/>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1" name="Google Shape;24851;p4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2" name="Google Shape;24852;p49"/>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3" name="Google Shape;24853;p49"/>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4" name="Google Shape;24854;p49"/>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5" name="Google Shape;24855;p49"/>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6" name="Google Shape;24856;p49"/>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7" name="Google Shape;24857;p49"/>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8" name="Google Shape;24858;p49"/>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59" name="Google Shape;24859;p49"/>
          <p:cNvGrpSpPr/>
          <p:nvPr/>
        </p:nvGrpSpPr>
        <p:grpSpPr>
          <a:xfrm>
            <a:off x="3049959" y="1762861"/>
            <a:ext cx="402940" cy="388536"/>
            <a:chOff x="3049959" y="1945861"/>
            <a:chExt cx="402940" cy="388536"/>
          </a:xfrm>
        </p:grpSpPr>
        <p:sp>
          <p:nvSpPr>
            <p:cNvPr id="24860" name="Google Shape;24860;p49"/>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1" name="Google Shape;24861;p49"/>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2" name="Google Shape;24862;p49"/>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3" name="Google Shape;24863;p49"/>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4" name="Google Shape;24864;p49"/>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5" name="Google Shape;24865;p49"/>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66" name="Google Shape;24866;p49"/>
          <p:cNvGrpSpPr/>
          <p:nvPr/>
        </p:nvGrpSpPr>
        <p:grpSpPr>
          <a:xfrm>
            <a:off x="2483025" y="4085679"/>
            <a:ext cx="202428" cy="349114"/>
            <a:chOff x="2483025" y="4268679"/>
            <a:chExt cx="202428" cy="349114"/>
          </a:xfrm>
        </p:grpSpPr>
        <p:sp>
          <p:nvSpPr>
            <p:cNvPr id="24867" name="Google Shape;24867;p49"/>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8" name="Google Shape;24868;p49"/>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9" name="Google Shape;24869;p49"/>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0" name="Google Shape;24870;p49"/>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1" name="Google Shape;24871;p49"/>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2" name="Google Shape;24872;p49"/>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73" name="Google Shape;24873;p49"/>
          <p:cNvGrpSpPr/>
          <p:nvPr/>
        </p:nvGrpSpPr>
        <p:grpSpPr>
          <a:xfrm>
            <a:off x="862507" y="2702984"/>
            <a:ext cx="329590" cy="365000"/>
            <a:chOff x="862507" y="2885984"/>
            <a:chExt cx="329590" cy="365000"/>
          </a:xfrm>
        </p:grpSpPr>
        <p:sp>
          <p:nvSpPr>
            <p:cNvPr id="24874" name="Google Shape;24874;p49"/>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5" name="Google Shape;24875;p49"/>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6" name="Google Shape;24876;p49"/>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7" name="Google Shape;24877;p49"/>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8" name="Google Shape;24878;p49"/>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9" name="Google Shape;24879;p49"/>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0" name="Google Shape;24880;p49"/>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881" name="Google Shape;24881;p49"/>
          <p:cNvGrpSpPr/>
          <p:nvPr/>
        </p:nvGrpSpPr>
        <p:grpSpPr>
          <a:xfrm>
            <a:off x="3082075" y="2688805"/>
            <a:ext cx="318884" cy="379808"/>
            <a:chOff x="3082075" y="2871805"/>
            <a:chExt cx="318884" cy="379808"/>
          </a:xfrm>
        </p:grpSpPr>
        <p:sp>
          <p:nvSpPr>
            <p:cNvPr id="24882" name="Google Shape;24882;p49"/>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3" name="Google Shape;24883;p49"/>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4" name="Google Shape;24884;p49"/>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5" name="Google Shape;24885;p49"/>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6" name="Google Shape;24886;p49"/>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7" name="Google Shape;24887;p49"/>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8" name="Google Shape;24888;p49"/>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9" name="Google Shape;24889;p49"/>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0" name="Google Shape;24890;p49"/>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1" name="Google Shape;24891;p49"/>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2" name="Google Shape;24892;p49"/>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3" name="Google Shape;24893;p49"/>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4" name="Google Shape;24894;p49"/>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5" name="Google Shape;24895;p49"/>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6" name="Google Shape;24896;p49"/>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7" name="Google Shape;24897;p49"/>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8" name="Google Shape;24898;p49"/>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9" name="Google Shape;24899;p49"/>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0" name="Google Shape;24900;p49"/>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1" name="Google Shape;24901;p49"/>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02" name="Google Shape;24902;p49"/>
          <p:cNvGrpSpPr/>
          <p:nvPr/>
        </p:nvGrpSpPr>
        <p:grpSpPr>
          <a:xfrm>
            <a:off x="2594780" y="1333494"/>
            <a:ext cx="410187" cy="324245"/>
            <a:chOff x="2594780" y="1516494"/>
            <a:chExt cx="410187" cy="324245"/>
          </a:xfrm>
        </p:grpSpPr>
        <p:sp>
          <p:nvSpPr>
            <p:cNvPr id="24903" name="Google Shape;24903;p49"/>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4" name="Google Shape;24904;p49"/>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5" name="Google Shape;24905;p49"/>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6" name="Google Shape;24906;p49"/>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7" name="Google Shape;24907;p49"/>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8" name="Google Shape;24908;p49"/>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9" name="Google Shape;24909;p49"/>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0" name="Google Shape;24910;p49"/>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11" name="Google Shape;24911;p49"/>
          <p:cNvGrpSpPr/>
          <p:nvPr/>
        </p:nvGrpSpPr>
        <p:grpSpPr>
          <a:xfrm>
            <a:off x="1742965" y="1319959"/>
            <a:ext cx="333692" cy="333363"/>
            <a:chOff x="1742965" y="1502959"/>
            <a:chExt cx="333692" cy="333363"/>
          </a:xfrm>
        </p:grpSpPr>
        <p:sp>
          <p:nvSpPr>
            <p:cNvPr id="24912" name="Google Shape;24912;p49"/>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3" name="Google Shape;24913;p49"/>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4" name="Google Shape;24914;p49"/>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5" name="Google Shape;24915;p49"/>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16" name="Google Shape;24916;p49"/>
          <p:cNvGrpSpPr/>
          <p:nvPr/>
        </p:nvGrpSpPr>
        <p:grpSpPr>
          <a:xfrm>
            <a:off x="3051531" y="1333809"/>
            <a:ext cx="390034" cy="296545"/>
            <a:chOff x="3051531" y="1516809"/>
            <a:chExt cx="390034" cy="296545"/>
          </a:xfrm>
        </p:grpSpPr>
        <p:sp>
          <p:nvSpPr>
            <p:cNvPr id="24917" name="Google Shape;24917;p49"/>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8" name="Google Shape;24918;p49"/>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9" name="Google Shape;24919;p49"/>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0" name="Google Shape;24920;p49"/>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1" name="Google Shape;24921;p49"/>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2" name="Google Shape;24922;p49"/>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3" name="Google Shape;24923;p49"/>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4" name="Google Shape;24924;p49"/>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5" name="Google Shape;24925;p49"/>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6" name="Google Shape;24926;p49"/>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7" name="Google Shape;24927;p49"/>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8" name="Google Shape;24928;p49"/>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9" name="Google Shape;24929;p49"/>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0" name="Google Shape;24930;p49"/>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1" name="Google Shape;24931;p49"/>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32" name="Google Shape;24932;p49"/>
          <p:cNvGrpSpPr/>
          <p:nvPr/>
        </p:nvGrpSpPr>
        <p:grpSpPr>
          <a:xfrm>
            <a:off x="3514900" y="1306020"/>
            <a:ext cx="354145" cy="351869"/>
            <a:chOff x="3514900" y="1489020"/>
            <a:chExt cx="354145" cy="351869"/>
          </a:xfrm>
        </p:grpSpPr>
        <p:sp>
          <p:nvSpPr>
            <p:cNvPr id="24933" name="Google Shape;24933;p49"/>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4" name="Google Shape;24934;p49"/>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5" name="Google Shape;24935;p49"/>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6" name="Google Shape;24936;p49"/>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7" name="Google Shape;24937;p49"/>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8" name="Google Shape;24938;p49"/>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9" name="Google Shape;24939;p49"/>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0" name="Google Shape;24940;p49"/>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1" name="Google Shape;24941;p49"/>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2" name="Google Shape;24942;p49"/>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3" name="Google Shape;24943;p49"/>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4" name="Google Shape;24944;p49"/>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5" name="Google Shape;24945;p49"/>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6" name="Google Shape;24946;p49"/>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7" name="Google Shape;24947;p49"/>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8" name="Google Shape;24948;p49"/>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9" name="Google Shape;24949;p49"/>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0" name="Google Shape;24950;p49"/>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1" name="Google Shape;24951;p49"/>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2" name="Google Shape;24952;p49"/>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3" name="Google Shape;24953;p49"/>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4" name="Google Shape;24954;p49"/>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55" name="Google Shape;24955;p49"/>
          <p:cNvGrpSpPr/>
          <p:nvPr/>
        </p:nvGrpSpPr>
        <p:grpSpPr>
          <a:xfrm>
            <a:off x="3066324" y="3167446"/>
            <a:ext cx="346599" cy="333183"/>
            <a:chOff x="3066324" y="3350446"/>
            <a:chExt cx="346599" cy="333183"/>
          </a:xfrm>
        </p:grpSpPr>
        <p:sp>
          <p:nvSpPr>
            <p:cNvPr id="24956" name="Google Shape;24956;p49"/>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7" name="Google Shape;24957;p49"/>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8" name="Google Shape;24958;p49"/>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9" name="Google Shape;24959;p49"/>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0" name="Google Shape;24960;p49"/>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1" name="Google Shape;24961;p49"/>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2" name="Google Shape;24962;p49"/>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3" name="Google Shape;24963;p49"/>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4" name="Google Shape;24964;p49"/>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5" name="Google Shape;24965;p49"/>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66" name="Google Shape;24966;p49"/>
          <p:cNvGrpSpPr/>
          <p:nvPr/>
        </p:nvGrpSpPr>
        <p:grpSpPr>
          <a:xfrm>
            <a:off x="1282755" y="1769089"/>
            <a:ext cx="363278" cy="363338"/>
            <a:chOff x="1282755" y="1952089"/>
            <a:chExt cx="363278" cy="363338"/>
          </a:xfrm>
        </p:grpSpPr>
        <p:sp>
          <p:nvSpPr>
            <p:cNvPr id="24967" name="Google Shape;24967;p49"/>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8" name="Google Shape;24968;p49"/>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9" name="Google Shape;24969;p49"/>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0" name="Google Shape;24970;p49"/>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1" name="Google Shape;24971;p49"/>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2" name="Google Shape;24972;p49"/>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3" name="Google Shape;24973;p49"/>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74" name="Google Shape;24974;p49"/>
          <p:cNvGrpSpPr/>
          <p:nvPr/>
        </p:nvGrpSpPr>
        <p:grpSpPr>
          <a:xfrm>
            <a:off x="3510094" y="2726281"/>
            <a:ext cx="355132" cy="343574"/>
            <a:chOff x="3510094" y="2909281"/>
            <a:chExt cx="355132" cy="343574"/>
          </a:xfrm>
        </p:grpSpPr>
        <p:sp>
          <p:nvSpPr>
            <p:cNvPr id="24975" name="Google Shape;24975;p49"/>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6" name="Google Shape;24976;p49"/>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7" name="Google Shape;24977;p49"/>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8" name="Google Shape;24978;p49"/>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9" name="Google Shape;24979;p49"/>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0" name="Google Shape;24980;p49"/>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1" name="Google Shape;24981;p49"/>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2" name="Google Shape;24982;p49"/>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3" name="Google Shape;24983;p49"/>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4" name="Google Shape;24984;p49"/>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5" name="Google Shape;24985;p49"/>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6" name="Google Shape;24986;p49"/>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7" name="Google Shape;24987;p49"/>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4988" name="Google Shape;24988;p49"/>
          <p:cNvSpPr/>
          <p:nvPr/>
        </p:nvSpPr>
        <p:spPr>
          <a:xfrm>
            <a:off x="2513884" y="1629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4989" name="Google Shape;24989;p49"/>
          <p:cNvGrpSpPr/>
          <p:nvPr/>
        </p:nvGrpSpPr>
        <p:grpSpPr>
          <a:xfrm>
            <a:off x="2163842" y="1323972"/>
            <a:ext cx="382787" cy="331565"/>
            <a:chOff x="2163842" y="1506972"/>
            <a:chExt cx="382787" cy="331565"/>
          </a:xfrm>
        </p:grpSpPr>
        <p:sp>
          <p:nvSpPr>
            <p:cNvPr id="24990" name="Google Shape;24990;p49"/>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1" name="Google Shape;24991;p49"/>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2" name="Google Shape;24992;p49"/>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3" name="Google Shape;24993;p49"/>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4" name="Google Shape;24994;p49"/>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5" name="Google Shape;24995;p49"/>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6" name="Google Shape;24996;p49"/>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7" name="Google Shape;24997;p49"/>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4998" name="Google Shape;24998;p49"/>
          <p:cNvGrpSpPr/>
          <p:nvPr/>
        </p:nvGrpSpPr>
        <p:grpSpPr>
          <a:xfrm>
            <a:off x="1738877" y="3166652"/>
            <a:ext cx="357918" cy="350536"/>
            <a:chOff x="1738877" y="3349652"/>
            <a:chExt cx="357918" cy="350536"/>
          </a:xfrm>
        </p:grpSpPr>
        <p:sp>
          <p:nvSpPr>
            <p:cNvPr id="24999" name="Google Shape;24999;p49"/>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0" name="Google Shape;25000;p49"/>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1" name="Google Shape;25001;p49"/>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2" name="Google Shape;25002;p49"/>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3" name="Google Shape;25003;p49"/>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4" name="Google Shape;25004;p49"/>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5" name="Google Shape;25005;p49"/>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6" name="Google Shape;25006;p49"/>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7" name="Google Shape;25007;p49"/>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8" name="Google Shape;25008;p49"/>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9" name="Google Shape;25009;p49"/>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0" name="Google Shape;25010;p49"/>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1" name="Google Shape;25011;p49"/>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2" name="Google Shape;25012;p49"/>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3" name="Google Shape;25013;p49"/>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4" name="Google Shape;25014;p49"/>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5" name="Google Shape;25015;p49"/>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6" name="Google Shape;25016;p49"/>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17" name="Google Shape;25017;p49"/>
          <p:cNvGrpSpPr/>
          <p:nvPr/>
        </p:nvGrpSpPr>
        <p:grpSpPr>
          <a:xfrm>
            <a:off x="1971819" y="4093854"/>
            <a:ext cx="383281" cy="333947"/>
            <a:chOff x="1971819" y="4276854"/>
            <a:chExt cx="383281" cy="333947"/>
          </a:xfrm>
        </p:grpSpPr>
        <p:sp>
          <p:nvSpPr>
            <p:cNvPr id="25018" name="Google Shape;25018;p49"/>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9" name="Google Shape;25019;p49"/>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0" name="Google Shape;25020;p49"/>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1" name="Google Shape;25021;p49"/>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2" name="Google Shape;25022;p49"/>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3" name="Google Shape;25023;p49"/>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4" name="Google Shape;25024;p49"/>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5" name="Google Shape;25025;p49"/>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6" name="Google Shape;25026;p49"/>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7" name="Google Shape;25027;p49"/>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28" name="Google Shape;25028;p49"/>
          <p:cNvGrpSpPr/>
          <p:nvPr/>
        </p:nvGrpSpPr>
        <p:grpSpPr>
          <a:xfrm>
            <a:off x="1825119" y="2702819"/>
            <a:ext cx="175987" cy="361392"/>
            <a:chOff x="1825119" y="2885819"/>
            <a:chExt cx="175987" cy="361392"/>
          </a:xfrm>
        </p:grpSpPr>
        <p:sp>
          <p:nvSpPr>
            <p:cNvPr id="25029" name="Google Shape;25029;p49"/>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0" name="Google Shape;25030;p49"/>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1" name="Google Shape;25031;p49"/>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2" name="Google Shape;25032;p49"/>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3" name="Google Shape;25033;p49"/>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4" name="Google Shape;25034;p49"/>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5" name="Google Shape;25035;p49"/>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6" name="Google Shape;25036;p49"/>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7" name="Google Shape;25037;p49"/>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8" name="Google Shape;25038;p49"/>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39" name="Google Shape;25039;p49"/>
          <p:cNvGrpSpPr/>
          <p:nvPr/>
        </p:nvGrpSpPr>
        <p:grpSpPr>
          <a:xfrm>
            <a:off x="3504824" y="3222844"/>
            <a:ext cx="369896" cy="226339"/>
            <a:chOff x="3504824" y="3405844"/>
            <a:chExt cx="369896" cy="226339"/>
          </a:xfrm>
        </p:grpSpPr>
        <p:sp>
          <p:nvSpPr>
            <p:cNvPr id="25040" name="Google Shape;25040;p49"/>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1" name="Google Shape;25041;p49"/>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2" name="Google Shape;25042;p49"/>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3" name="Google Shape;25043;p49"/>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4" name="Google Shape;25044;p49"/>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5" name="Google Shape;25045;p49"/>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6" name="Google Shape;25046;p49"/>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7" name="Google Shape;25047;p49"/>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8" name="Google Shape;25048;p49"/>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9" name="Google Shape;25049;p49"/>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0" name="Google Shape;25050;p49"/>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1" name="Google Shape;25051;p49"/>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2" name="Google Shape;25052;p49"/>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3" name="Google Shape;25053;p49"/>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4" name="Google Shape;25054;p49"/>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5" name="Google Shape;25055;p49"/>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56" name="Google Shape;25056;p49"/>
          <p:cNvGrpSpPr/>
          <p:nvPr/>
        </p:nvGrpSpPr>
        <p:grpSpPr>
          <a:xfrm>
            <a:off x="1295661" y="3636594"/>
            <a:ext cx="345640" cy="342900"/>
            <a:chOff x="1295661" y="3819594"/>
            <a:chExt cx="345640" cy="342900"/>
          </a:xfrm>
        </p:grpSpPr>
        <p:sp>
          <p:nvSpPr>
            <p:cNvPr id="25057" name="Google Shape;25057;p49"/>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8" name="Google Shape;25058;p49"/>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9" name="Google Shape;25059;p49"/>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0" name="Google Shape;25060;p49"/>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1" name="Google Shape;25061;p49"/>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2" name="Google Shape;25062;p49"/>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3" name="Google Shape;25063;p49"/>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4" name="Google Shape;25064;p49"/>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5" name="Google Shape;25065;p49"/>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6" name="Google Shape;25066;p49"/>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7" name="Google Shape;25067;p49"/>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8" name="Google Shape;25068;p49"/>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9" name="Google Shape;25069;p49"/>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0" name="Google Shape;25070;p49"/>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1" name="Google Shape;25071;p49"/>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2" name="Google Shape;25072;p49"/>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3" name="Google Shape;25073;p49"/>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074" name="Google Shape;25074;p49"/>
          <p:cNvGrpSpPr/>
          <p:nvPr/>
        </p:nvGrpSpPr>
        <p:grpSpPr>
          <a:xfrm>
            <a:off x="3486572" y="2250470"/>
            <a:ext cx="379328" cy="281738"/>
            <a:chOff x="3486572" y="2433470"/>
            <a:chExt cx="379328" cy="281738"/>
          </a:xfrm>
        </p:grpSpPr>
        <p:sp>
          <p:nvSpPr>
            <p:cNvPr id="25075" name="Google Shape;25075;p49"/>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6" name="Google Shape;25076;p49"/>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7" name="Google Shape;25077;p49"/>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8" name="Google Shape;25078;p49"/>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9" name="Google Shape;25079;p49"/>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0" name="Google Shape;25080;p49"/>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1" name="Google Shape;25081;p49"/>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082" name="Google Shape;25082;p49"/>
          <p:cNvSpPr/>
          <p:nvPr/>
        </p:nvSpPr>
        <p:spPr>
          <a:xfrm>
            <a:off x="3751930" y="2526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083" name="Google Shape;25083;p49"/>
          <p:cNvGrpSpPr/>
          <p:nvPr/>
        </p:nvGrpSpPr>
        <p:grpSpPr>
          <a:xfrm>
            <a:off x="3997149" y="3146634"/>
            <a:ext cx="270733" cy="355761"/>
            <a:chOff x="3997149" y="3329634"/>
            <a:chExt cx="270733" cy="355761"/>
          </a:xfrm>
        </p:grpSpPr>
        <p:sp>
          <p:nvSpPr>
            <p:cNvPr id="25084" name="Google Shape;25084;p49"/>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5" name="Google Shape;25085;p49"/>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6" name="Google Shape;25086;p49"/>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7" name="Google Shape;25087;p49"/>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8" name="Google Shape;25088;p49"/>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9" name="Google Shape;25089;p49"/>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0" name="Google Shape;25090;p49"/>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1" name="Google Shape;25091;p49"/>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2" name="Google Shape;25092;p49"/>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3" name="Google Shape;25093;p49"/>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4" name="Google Shape;25094;p49"/>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5" name="Google Shape;25095;p49"/>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6" name="Google Shape;25096;p49"/>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7" name="Google Shape;25097;p49"/>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8" name="Google Shape;25098;p49"/>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9" name="Google Shape;25099;p49"/>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0" name="Google Shape;25100;p49"/>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1" name="Google Shape;25101;p49"/>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2" name="Google Shape;25102;p49"/>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3" name="Google Shape;25103;p49"/>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4" name="Google Shape;25104;p49"/>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05" name="Google Shape;25105;p49"/>
          <p:cNvGrpSpPr/>
          <p:nvPr/>
        </p:nvGrpSpPr>
        <p:grpSpPr>
          <a:xfrm>
            <a:off x="3954343" y="2716354"/>
            <a:ext cx="345655" cy="343529"/>
            <a:chOff x="3954343" y="2899354"/>
            <a:chExt cx="345655" cy="343529"/>
          </a:xfrm>
        </p:grpSpPr>
        <p:sp>
          <p:nvSpPr>
            <p:cNvPr id="25106" name="Google Shape;25106;p49"/>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7" name="Google Shape;25107;p49"/>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8" name="Google Shape;25108;p49"/>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9" name="Google Shape;25109;p49"/>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0" name="Google Shape;25110;p49"/>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1" name="Google Shape;25111;p49"/>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2" name="Google Shape;25112;p49"/>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3" name="Google Shape;25113;p49"/>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4" name="Google Shape;25114;p49"/>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5" name="Google Shape;25115;p49"/>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6" name="Google Shape;25116;p49"/>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7" name="Google Shape;25117;p49"/>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18" name="Google Shape;25118;p49"/>
          <p:cNvGrpSpPr/>
          <p:nvPr/>
        </p:nvGrpSpPr>
        <p:grpSpPr>
          <a:xfrm>
            <a:off x="2166043" y="3168344"/>
            <a:ext cx="369566" cy="349803"/>
            <a:chOff x="2166043" y="3351344"/>
            <a:chExt cx="369566" cy="349803"/>
          </a:xfrm>
        </p:grpSpPr>
        <p:sp>
          <p:nvSpPr>
            <p:cNvPr id="25119" name="Google Shape;25119;p49"/>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0" name="Google Shape;25120;p49"/>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1" name="Google Shape;25121;p49"/>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2" name="Google Shape;25122;p49"/>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3" name="Google Shape;25123;p49"/>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4" name="Google Shape;25124;p49"/>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5" name="Google Shape;25125;p49"/>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6" name="Google Shape;25126;p49"/>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7" name="Google Shape;25127;p49"/>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28" name="Google Shape;25128;p49"/>
          <p:cNvGrpSpPr/>
          <p:nvPr/>
        </p:nvGrpSpPr>
        <p:grpSpPr>
          <a:xfrm>
            <a:off x="2619649" y="3169332"/>
            <a:ext cx="365793" cy="329276"/>
            <a:chOff x="2619649" y="3352332"/>
            <a:chExt cx="365793" cy="329276"/>
          </a:xfrm>
        </p:grpSpPr>
        <p:sp>
          <p:nvSpPr>
            <p:cNvPr id="25129" name="Google Shape;25129;p49"/>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0" name="Google Shape;25130;p49"/>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1" name="Google Shape;25131;p49"/>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2" name="Google Shape;25132;p49"/>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3" name="Google Shape;25133;p49"/>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4" name="Google Shape;25134;p49"/>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5" name="Google Shape;25135;p49"/>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6" name="Google Shape;25136;p49"/>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7" name="Google Shape;25137;p49"/>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8" name="Google Shape;25138;p49"/>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39" name="Google Shape;25139;p49"/>
          <p:cNvGrpSpPr/>
          <p:nvPr/>
        </p:nvGrpSpPr>
        <p:grpSpPr>
          <a:xfrm>
            <a:off x="1296135" y="1332240"/>
            <a:ext cx="340624" cy="351943"/>
            <a:chOff x="1293760" y="1498228"/>
            <a:chExt cx="340624" cy="351943"/>
          </a:xfrm>
        </p:grpSpPr>
        <p:sp>
          <p:nvSpPr>
            <p:cNvPr id="25140" name="Google Shape;25140;p49"/>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1" name="Google Shape;25141;p49"/>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2" name="Google Shape;25142;p49"/>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3" name="Google Shape;25143;p49"/>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4" name="Google Shape;25144;p49"/>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5" name="Google Shape;25145;p49"/>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6" name="Google Shape;25146;p49"/>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7" name="Google Shape;25147;p49"/>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8" name="Google Shape;25148;p49"/>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9" name="Google Shape;25149;p49"/>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0" name="Google Shape;25150;p49"/>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1" name="Google Shape;25151;p49"/>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2" name="Google Shape;25152;p49"/>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3" name="Google Shape;25153;p49"/>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54" name="Google Shape;25154;p49"/>
          <p:cNvGrpSpPr/>
          <p:nvPr/>
        </p:nvGrpSpPr>
        <p:grpSpPr>
          <a:xfrm>
            <a:off x="849601" y="1769074"/>
            <a:ext cx="406712" cy="383746"/>
            <a:chOff x="849601" y="1952074"/>
            <a:chExt cx="406712" cy="383746"/>
          </a:xfrm>
        </p:grpSpPr>
        <p:sp>
          <p:nvSpPr>
            <p:cNvPr id="25155" name="Google Shape;25155;p49"/>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6" name="Google Shape;25156;p49"/>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7" name="Google Shape;25157;p49"/>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8" name="Google Shape;25158;p49"/>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9" name="Google Shape;25159;p49"/>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0" name="Google Shape;25160;p49"/>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1" name="Google Shape;25161;p49"/>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62" name="Google Shape;25162;p49"/>
          <p:cNvGrpSpPr/>
          <p:nvPr/>
        </p:nvGrpSpPr>
        <p:grpSpPr>
          <a:xfrm>
            <a:off x="2253871" y="2710365"/>
            <a:ext cx="203986" cy="355417"/>
            <a:chOff x="2253871" y="2893365"/>
            <a:chExt cx="203986" cy="355417"/>
          </a:xfrm>
        </p:grpSpPr>
        <p:sp>
          <p:nvSpPr>
            <p:cNvPr id="25163" name="Google Shape;25163;p49"/>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4" name="Google Shape;25164;p49"/>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5" name="Google Shape;25165;p49"/>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6" name="Google Shape;25166;p49"/>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7" name="Google Shape;25167;p49"/>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8" name="Google Shape;25168;p49"/>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9" name="Google Shape;25169;p49"/>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0" name="Google Shape;25170;p49"/>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1" name="Google Shape;25171;p49"/>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2" name="Google Shape;25172;p49"/>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3" name="Google Shape;25173;p49"/>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74" name="Google Shape;25174;p49"/>
          <p:cNvGrpSpPr/>
          <p:nvPr/>
        </p:nvGrpSpPr>
        <p:grpSpPr>
          <a:xfrm>
            <a:off x="2191541" y="2225601"/>
            <a:ext cx="308823" cy="342571"/>
            <a:chOff x="2191541" y="2408601"/>
            <a:chExt cx="308823" cy="342571"/>
          </a:xfrm>
        </p:grpSpPr>
        <p:sp>
          <p:nvSpPr>
            <p:cNvPr id="25175" name="Google Shape;25175;p49"/>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6" name="Google Shape;25176;p49"/>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7" name="Google Shape;25177;p49"/>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8" name="Google Shape;25178;p49"/>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9" name="Google Shape;25179;p49"/>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0" name="Google Shape;25180;p49"/>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1" name="Google Shape;25181;p49"/>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2" name="Google Shape;25182;p49"/>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3" name="Google Shape;25183;p49"/>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4" name="Google Shape;25184;p49"/>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5" name="Google Shape;25185;p49"/>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6" name="Google Shape;25186;p49"/>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7" name="Google Shape;25187;p49"/>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188" name="Google Shape;25188;p49"/>
          <p:cNvGrpSpPr/>
          <p:nvPr/>
        </p:nvGrpSpPr>
        <p:grpSpPr>
          <a:xfrm>
            <a:off x="847400" y="1320588"/>
            <a:ext cx="342496" cy="341553"/>
            <a:chOff x="847400" y="1503588"/>
            <a:chExt cx="342496" cy="341553"/>
          </a:xfrm>
        </p:grpSpPr>
        <p:sp>
          <p:nvSpPr>
            <p:cNvPr id="25189" name="Google Shape;25189;p49"/>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0" name="Google Shape;25190;p49"/>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1" name="Google Shape;25191;p49"/>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2" name="Google Shape;25192;p49"/>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3" name="Google Shape;25193;p49"/>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4" name="Google Shape;25194;p49"/>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5" name="Google Shape;25195;p49"/>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6" name="Google Shape;25196;p49"/>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7" name="Google Shape;25197;p49"/>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8" name="Google Shape;25198;p49"/>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9" name="Google Shape;25199;p49"/>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0" name="Google Shape;25200;p49"/>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1" name="Google Shape;25201;p49"/>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2" name="Google Shape;25202;p49"/>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3" name="Google Shape;25203;p49"/>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4" name="Google Shape;25204;p49"/>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5" name="Google Shape;25205;p49"/>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6" name="Google Shape;25206;p49"/>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7" name="Google Shape;25207;p49"/>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8" name="Google Shape;25208;p49"/>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209" name="Google Shape;25209;p49"/>
          <p:cNvGrpSpPr/>
          <p:nvPr/>
        </p:nvGrpSpPr>
        <p:grpSpPr>
          <a:xfrm>
            <a:off x="1329963" y="2716669"/>
            <a:ext cx="280495" cy="361077"/>
            <a:chOff x="1329963" y="2899669"/>
            <a:chExt cx="280495" cy="361077"/>
          </a:xfrm>
        </p:grpSpPr>
        <p:sp>
          <p:nvSpPr>
            <p:cNvPr id="25210" name="Google Shape;25210;p49"/>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1" name="Google Shape;25211;p49"/>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2" name="Google Shape;25212;p49"/>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3" name="Google Shape;25213;p49"/>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4" name="Google Shape;25214;p4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5" name="Google Shape;25215;p49"/>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6" name="Google Shape;25216;p49"/>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217" name="Google Shape;25217;p49"/>
          <p:cNvGrpSpPr/>
          <p:nvPr/>
        </p:nvGrpSpPr>
        <p:grpSpPr>
          <a:xfrm>
            <a:off x="937429" y="3617908"/>
            <a:ext cx="195496" cy="343439"/>
            <a:chOff x="937429" y="3800908"/>
            <a:chExt cx="195496" cy="343439"/>
          </a:xfrm>
        </p:grpSpPr>
        <p:sp>
          <p:nvSpPr>
            <p:cNvPr id="25218" name="Google Shape;25218;p49"/>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9" name="Google Shape;25219;p49"/>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0" name="Google Shape;25220;p49"/>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1" name="Google Shape;25221;p49"/>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2" name="Google Shape;25222;p49"/>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3" name="Google Shape;25223;p49"/>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4" name="Google Shape;25224;p49"/>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5" name="Google Shape;25225;p49"/>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6" name="Google Shape;25226;p49"/>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7" name="Google Shape;25227;p49"/>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8" name="Google Shape;25228;p49"/>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9" name="Google Shape;25229;p49"/>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0" name="Google Shape;25230;p49"/>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231" name="Google Shape;25231;p49"/>
          <p:cNvGrpSpPr/>
          <p:nvPr/>
        </p:nvGrpSpPr>
        <p:grpSpPr>
          <a:xfrm>
            <a:off x="2687659" y="3627655"/>
            <a:ext cx="365165" cy="342511"/>
            <a:chOff x="2611459" y="3810655"/>
            <a:chExt cx="365165" cy="342511"/>
          </a:xfrm>
        </p:grpSpPr>
        <p:sp>
          <p:nvSpPr>
            <p:cNvPr id="25232" name="Google Shape;25232;p49"/>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3" name="Google Shape;25233;p49"/>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4" name="Google Shape;25234;p49"/>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5" name="Google Shape;25235;p49"/>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6" name="Google Shape;25236;p49"/>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7" name="Google Shape;25237;p49"/>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8" name="Google Shape;25238;p49"/>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9" name="Google Shape;25239;p49"/>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0" name="Google Shape;25240;p49"/>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1" name="Google Shape;25241;p49"/>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2" name="Google Shape;25242;p49"/>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243" name="Google Shape;25243;p49"/>
          <p:cNvGrpSpPr/>
          <p:nvPr/>
        </p:nvGrpSpPr>
        <p:grpSpPr>
          <a:xfrm>
            <a:off x="3952456" y="1341280"/>
            <a:ext cx="370196" cy="300153"/>
            <a:chOff x="3952456" y="1524280"/>
            <a:chExt cx="370196" cy="300153"/>
          </a:xfrm>
        </p:grpSpPr>
        <p:sp>
          <p:nvSpPr>
            <p:cNvPr id="25244" name="Google Shape;25244;p49"/>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5" name="Google Shape;25245;p49"/>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6" name="Google Shape;25246;p49"/>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7" name="Google Shape;25247;p49"/>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8" name="Google Shape;25248;p49"/>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9" name="Google Shape;25249;p49"/>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250" name="Google Shape;25250;p49"/>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Educational Icons</a:t>
            </a:r>
            <a:endParaRPr b="0" i="0" sz="2400" u="none" cap="none" strike="noStrike">
              <a:solidFill>
                <a:srgbClr val="FFFFFF"/>
              </a:solidFill>
              <a:latin typeface="Arial"/>
              <a:ea typeface="Arial"/>
              <a:cs typeface="Arial"/>
              <a:sym typeface="Arial"/>
            </a:endParaRPr>
          </a:p>
        </p:txBody>
      </p:sp>
      <p:sp>
        <p:nvSpPr>
          <p:cNvPr id="25251" name="Google Shape;25251;p49"/>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Medical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76" name="Shape 21676"/>
        <p:cNvGrpSpPr/>
        <p:nvPr/>
      </p:nvGrpSpPr>
      <p:grpSpPr>
        <a:xfrm>
          <a:off x="0" y="0"/>
          <a:ext cx="0" cy="0"/>
          <a:chOff x="0" y="0"/>
          <a:chExt cx="0" cy="0"/>
        </a:xfrm>
      </p:grpSpPr>
      <p:sp>
        <p:nvSpPr>
          <p:cNvPr id="21677" name="Google Shape;21677;p5"/>
          <p:cNvSpPr txBox="1"/>
          <p:nvPr>
            <p:ph type="title"/>
          </p:nvPr>
        </p:nvSpPr>
        <p:spPr>
          <a:xfrm rot="244">
            <a:off x="2456400" y="1744684"/>
            <a:ext cx="4231200" cy="1795200"/>
          </a:xfrm>
          <a:prstGeom prst="rect">
            <a:avLst/>
          </a:prstGeom>
          <a:noFill/>
          <a:ln>
            <a:noFill/>
          </a:ln>
          <a:effectLst>
            <a:outerShdw rotWithShape="0" algn="bl" dir="4140000" dist="47625">
              <a:schemeClr val="dk1"/>
            </a:outerShdw>
          </a:effectLst>
        </p:spPr>
        <p:txBody>
          <a:bodyPr anchorCtr="0" anchor="ctr" bIns="91425" lIns="91425" spcFirstLastPara="1" rIns="91425" wrap="square" tIns="91425">
            <a:noAutofit/>
          </a:bodyPr>
          <a:lstStyle/>
          <a:p>
            <a:pPr indent="0" lvl="0" marL="0" rtl="0" algn="ctr">
              <a:lnSpc>
                <a:spcPct val="80000"/>
              </a:lnSpc>
              <a:spcBef>
                <a:spcPts val="0"/>
              </a:spcBef>
              <a:spcAft>
                <a:spcPts val="0"/>
              </a:spcAft>
              <a:buSzPts val="6000"/>
              <a:buNone/>
            </a:pPr>
            <a:r>
              <a:rPr lang="en" sz="6600">
                <a:solidFill>
                  <a:schemeClr val="lt1"/>
                </a:solidFill>
              </a:rPr>
              <a:t>Awesome</a:t>
            </a:r>
            <a:endParaRPr sz="6600">
              <a:solidFill>
                <a:schemeClr val="lt1"/>
              </a:solidFill>
            </a:endParaRPr>
          </a:p>
          <a:p>
            <a:pPr indent="0" lvl="0" marL="0" rtl="0" algn="ctr">
              <a:lnSpc>
                <a:spcPct val="80000"/>
              </a:lnSpc>
              <a:spcBef>
                <a:spcPts val="0"/>
              </a:spcBef>
              <a:spcAft>
                <a:spcPts val="0"/>
              </a:spcAft>
              <a:buSzPts val="6000"/>
              <a:buNone/>
            </a:pPr>
            <a:r>
              <a:rPr lang="en" sz="6600">
                <a:solidFill>
                  <a:schemeClr val="lt1"/>
                </a:solidFill>
              </a:rPr>
              <a:t>Words</a:t>
            </a:r>
            <a:endParaRPr sz="8900">
              <a:solidFill>
                <a:schemeClr val="lt1"/>
              </a:solidFill>
            </a:endParaRPr>
          </a:p>
        </p:txBody>
      </p:sp>
      <p:pic>
        <p:nvPicPr>
          <p:cNvPr id="21678" name="Google Shape;21678;p5"/>
          <p:cNvPicPr preferRelativeResize="0"/>
          <p:nvPr/>
        </p:nvPicPr>
        <p:blipFill rotWithShape="1">
          <a:blip r:embed="rId3">
            <a:alphaModFix/>
          </a:blip>
          <a:srcRect b="0" l="0" r="0" t="0"/>
          <a:stretch/>
        </p:blipFill>
        <p:spPr>
          <a:xfrm>
            <a:off x="1905749" y="3540035"/>
            <a:ext cx="5332501" cy="1158750"/>
          </a:xfrm>
          <a:prstGeom prst="rect">
            <a:avLst/>
          </a:prstGeom>
          <a:noFill/>
          <a:ln>
            <a:noFill/>
          </a:ln>
        </p:spPr>
      </p:pic>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255" name="Shape 25255"/>
        <p:cNvGrpSpPr/>
        <p:nvPr/>
      </p:nvGrpSpPr>
      <p:grpSpPr>
        <a:xfrm>
          <a:off x="0" y="0"/>
          <a:ext cx="0" cy="0"/>
          <a:chOff x="0" y="0"/>
          <a:chExt cx="0" cy="0"/>
        </a:xfrm>
      </p:grpSpPr>
      <p:grpSp>
        <p:nvGrpSpPr>
          <p:cNvPr id="25256" name="Google Shape;25256;p50"/>
          <p:cNvGrpSpPr/>
          <p:nvPr/>
        </p:nvGrpSpPr>
        <p:grpSpPr>
          <a:xfrm>
            <a:off x="908482" y="1350185"/>
            <a:ext cx="257112" cy="362808"/>
            <a:chOff x="908482" y="1502585"/>
            <a:chExt cx="257112" cy="362808"/>
          </a:xfrm>
        </p:grpSpPr>
        <p:sp>
          <p:nvSpPr>
            <p:cNvPr id="25257" name="Google Shape;25257;p50"/>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8" name="Google Shape;25258;p50"/>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9" name="Google Shape;25259;p50"/>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0" name="Google Shape;25260;p50"/>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1" name="Google Shape;25261;p50"/>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2" name="Google Shape;25262;p50"/>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3" name="Google Shape;25263;p50"/>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4" name="Google Shape;25264;p50"/>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5" name="Google Shape;25265;p50"/>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6" name="Google Shape;25266;p50"/>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7" name="Google Shape;25267;p50"/>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8" name="Google Shape;25268;p50"/>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9" name="Google Shape;25269;p50"/>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0" name="Google Shape;25270;p50"/>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1" name="Google Shape;25271;p50"/>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2" name="Google Shape;25272;p50"/>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3" name="Google Shape;25273;p50"/>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4" name="Google Shape;25274;p50"/>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5" name="Google Shape;25275;p50"/>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6" name="Google Shape;25276;p50"/>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277" name="Google Shape;25277;p50"/>
          <p:cNvGrpSpPr/>
          <p:nvPr/>
        </p:nvGrpSpPr>
        <p:grpSpPr>
          <a:xfrm>
            <a:off x="1303537" y="1350316"/>
            <a:ext cx="362939" cy="362677"/>
            <a:chOff x="1303537" y="1502716"/>
            <a:chExt cx="362939" cy="362677"/>
          </a:xfrm>
        </p:grpSpPr>
        <p:sp>
          <p:nvSpPr>
            <p:cNvPr id="25278" name="Google Shape;25278;p50"/>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9" name="Google Shape;25279;p50"/>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0" name="Google Shape;25280;p50"/>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1" name="Google Shape;25281;p50"/>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2" name="Google Shape;25282;p50"/>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3" name="Google Shape;25283;p50"/>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4" name="Google Shape;25284;p50"/>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5" name="Google Shape;25285;p50"/>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6" name="Google Shape;25286;p50"/>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7" name="Google Shape;25287;p50"/>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8" name="Google Shape;25288;p50"/>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289" name="Google Shape;25289;p50"/>
          <p:cNvGrpSpPr/>
          <p:nvPr/>
        </p:nvGrpSpPr>
        <p:grpSpPr>
          <a:xfrm>
            <a:off x="1751901" y="1350316"/>
            <a:ext cx="362677" cy="362677"/>
            <a:chOff x="1751901" y="1502716"/>
            <a:chExt cx="362677" cy="362677"/>
          </a:xfrm>
        </p:grpSpPr>
        <p:sp>
          <p:nvSpPr>
            <p:cNvPr id="25290" name="Google Shape;25290;p50"/>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1" name="Google Shape;25291;p50"/>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2" name="Google Shape;25292;p50"/>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3" name="Google Shape;25293;p50"/>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4" name="Google Shape;25294;p50"/>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5" name="Google Shape;25295;p50"/>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6" name="Google Shape;25296;p50"/>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7" name="Google Shape;25297;p50"/>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8" name="Google Shape;25298;p50"/>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9" name="Google Shape;25299;p50"/>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0" name="Google Shape;25300;p50"/>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1" name="Google Shape;25301;p50"/>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2" name="Google Shape;25302;p50"/>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3" name="Google Shape;25303;p50"/>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4" name="Google Shape;25304;p50"/>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5" name="Google Shape;25305;p50"/>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6" name="Google Shape;25306;p50"/>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7" name="Google Shape;25307;p50"/>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8" name="Google Shape;25308;p50"/>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09" name="Google Shape;25309;p50"/>
          <p:cNvGrpSpPr/>
          <p:nvPr/>
        </p:nvGrpSpPr>
        <p:grpSpPr>
          <a:xfrm>
            <a:off x="3095178" y="1350316"/>
            <a:ext cx="334290" cy="362678"/>
            <a:chOff x="3095178" y="1502716"/>
            <a:chExt cx="334290" cy="362678"/>
          </a:xfrm>
        </p:grpSpPr>
        <p:sp>
          <p:nvSpPr>
            <p:cNvPr id="25310" name="Google Shape;25310;p50"/>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1" name="Google Shape;25311;p50"/>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2" name="Google Shape;25312;p50"/>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3" name="Google Shape;25313;p50"/>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4" name="Google Shape;25314;p50"/>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5" name="Google Shape;25315;p50"/>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6" name="Google Shape;25316;p50"/>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7" name="Google Shape;25317;p50"/>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8" name="Google Shape;25318;p50"/>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9" name="Google Shape;25319;p50"/>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0" name="Google Shape;25320;p50"/>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1" name="Google Shape;25321;p50"/>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2" name="Google Shape;25322;p50"/>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3" name="Google Shape;25323;p50"/>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4" name="Google Shape;25324;p50"/>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5" name="Google Shape;25325;p50"/>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6" name="Google Shape;25326;p50"/>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27" name="Google Shape;25327;p50"/>
          <p:cNvGrpSpPr/>
          <p:nvPr/>
        </p:nvGrpSpPr>
        <p:grpSpPr>
          <a:xfrm>
            <a:off x="3542281" y="1353205"/>
            <a:ext cx="366196" cy="357004"/>
            <a:chOff x="3542281" y="1505605"/>
            <a:chExt cx="366196" cy="357004"/>
          </a:xfrm>
        </p:grpSpPr>
        <p:sp>
          <p:nvSpPr>
            <p:cNvPr id="25328" name="Google Shape;25328;p50"/>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9" name="Google Shape;25329;p50"/>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0" name="Google Shape;25330;p50"/>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1" name="Google Shape;25331;p50"/>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2" name="Google Shape;25332;p50"/>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3" name="Google Shape;25333;p50"/>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4" name="Google Shape;25334;p50"/>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5" name="Google Shape;25335;p50"/>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6" name="Google Shape;25336;p50"/>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7" name="Google Shape;25337;p50"/>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8" name="Google Shape;25338;p50"/>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9" name="Google Shape;25339;p50"/>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0" name="Google Shape;25340;p50"/>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1" name="Google Shape;25341;p50"/>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2" name="Google Shape;25342;p50"/>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3" name="Google Shape;25343;p50"/>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4" name="Google Shape;25344;p50"/>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5" name="Google Shape;25345;p50"/>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6" name="Google Shape;25346;p50"/>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7" name="Google Shape;25347;p50"/>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8" name="Google Shape;25348;p50"/>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9" name="Google Shape;25349;p50"/>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0" name="Google Shape;25350;p50"/>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1" name="Google Shape;25351;p50"/>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2" name="Google Shape;25352;p50"/>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53" name="Google Shape;25353;p50"/>
          <p:cNvGrpSpPr/>
          <p:nvPr/>
        </p:nvGrpSpPr>
        <p:grpSpPr>
          <a:xfrm>
            <a:off x="1748382" y="3232397"/>
            <a:ext cx="364673" cy="340067"/>
            <a:chOff x="1748382" y="3384797"/>
            <a:chExt cx="364673" cy="340067"/>
          </a:xfrm>
        </p:grpSpPr>
        <p:sp>
          <p:nvSpPr>
            <p:cNvPr id="25354" name="Google Shape;25354;p50"/>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5" name="Google Shape;25355;p50"/>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6" name="Google Shape;25356;p50"/>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7" name="Google Shape;25357;p50"/>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8" name="Google Shape;25358;p50"/>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9" name="Google Shape;25359;p50"/>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0" name="Google Shape;25360;p50"/>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1" name="Google Shape;25361;p50"/>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2" name="Google Shape;25362;p50"/>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3" name="Google Shape;25363;p50"/>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4" name="Google Shape;25364;p50"/>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5" name="Google Shape;25365;p50"/>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6" name="Google Shape;25366;p50"/>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7" name="Google Shape;25367;p50"/>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8" name="Google Shape;25368;p50"/>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69" name="Google Shape;25369;p50"/>
          <p:cNvGrpSpPr/>
          <p:nvPr/>
        </p:nvGrpSpPr>
        <p:grpSpPr>
          <a:xfrm>
            <a:off x="6221064" y="3658649"/>
            <a:ext cx="364673" cy="339805"/>
            <a:chOff x="6221064" y="3811049"/>
            <a:chExt cx="364673" cy="339805"/>
          </a:xfrm>
        </p:grpSpPr>
        <p:sp>
          <p:nvSpPr>
            <p:cNvPr id="25370" name="Google Shape;25370;p50"/>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1" name="Google Shape;25371;p50"/>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2" name="Google Shape;25372;p50"/>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3" name="Google Shape;25373;p50"/>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4" name="Google Shape;25374;p50"/>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5" name="Google Shape;25375;p50"/>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6" name="Google Shape;25376;p50"/>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7" name="Google Shape;25377;p50"/>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8" name="Google Shape;25378;p50"/>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9" name="Google Shape;25379;p50"/>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0" name="Google Shape;25380;p50"/>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1" name="Google Shape;25381;p50"/>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2" name="Google Shape;25382;p50"/>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3" name="Google Shape;25383;p50"/>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4" name="Google Shape;25384;p50"/>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85" name="Google Shape;25385;p50"/>
          <p:cNvGrpSpPr/>
          <p:nvPr/>
        </p:nvGrpSpPr>
        <p:grpSpPr>
          <a:xfrm>
            <a:off x="2182643" y="3233920"/>
            <a:ext cx="382030" cy="320451"/>
            <a:chOff x="2182643" y="3386320"/>
            <a:chExt cx="382030" cy="320451"/>
          </a:xfrm>
        </p:grpSpPr>
        <p:sp>
          <p:nvSpPr>
            <p:cNvPr id="25386" name="Google Shape;25386;p50"/>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7" name="Google Shape;25387;p50"/>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8" name="Google Shape;25388;p50"/>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9" name="Google Shape;25389;p50"/>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0" name="Google Shape;25390;p50"/>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1" name="Google Shape;25391;p50"/>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2" name="Google Shape;25392;p50"/>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3" name="Google Shape;25393;p50"/>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4" name="Google Shape;25394;p50"/>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5" name="Google Shape;25395;p50"/>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6" name="Google Shape;25396;p50"/>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7" name="Google Shape;25397;p50"/>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8" name="Google Shape;25398;p50"/>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9" name="Google Shape;25399;p50"/>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0" name="Google Shape;25400;p50"/>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01" name="Google Shape;25401;p50"/>
          <p:cNvGrpSpPr/>
          <p:nvPr/>
        </p:nvGrpSpPr>
        <p:grpSpPr>
          <a:xfrm>
            <a:off x="3084386" y="3236940"/>
            <a:ext cx="353880" cy="330745"/>
            <a:chOff x="3084386" y="3389340"/>
            <a:chExt cx="353880" cy="330745"/>
          </a:xfrm>
        </p:grpSpPr>
        <p:sp>
          <p:nvSpPr>
            <p:cNvPr id="25402" name="Google Shape;25402;p50"/>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3" name="Google Shape;25403;p50"/>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4" name="Google Shape;25404;p50"/>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5" name="Google Shape;25405;p50"/>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6" name="Google Shape;25406;p50"/>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7" name="Google Shape;25407;p50"/>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8" name="Google Shape;25408;p50"/>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9" name="Google Shape;25409;p50"/>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0" name="Google Shape;25410;p50"/>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1" name="Google Shape;25411;p50"/>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2" name="Google Shape;25412;p50"/>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3" name="Google Shape;25413;p50"/>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14" name="Google Shape;25414;p50"/>
          <p:cNvGrpSpPr/>
          <p:nvPr/>
        </p:nvGrpSpPr>
        <p:grpSpPr>
          <a:xfrm>
            <a:off x="863499" y="1818506"/>
            <a:ext cx="347078" cy="364017"/>
            <a:chOff x="863499" y="1970906"/>
            <a:chExt cx="347078" cy="364017"/>
          </a:xfrm>
        </p:grpSpPr>
        <p:sp>
          <p:nvSpPr>
            <p:cNvPr id="25415" name="Google Shape;25415;p50"/>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6" name="Google Shape;25416;p50"/>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7" name="Google Shape;25417;p50"/>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8" name="Google Shape;25418;p50"/>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9" name="Google Shape;25419;p50"/>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0" name="Google Shape;25420;p50"/>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1" name="Google Shape;25421;p50"/>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2" name="Google Shape;25422;p50"/>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3" name="Google Shape;25423;p50"/>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4" name="Google Shape;25424;p50"/>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5" name="Google Shape;25425;p50"/>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6" name="Google Shape;25426;p50"/>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7" name="Google Shape;25427;p50"/>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8" name="Google Shape;25428;p50"/>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29" name="Google Shape;25429;p50"/>
          <p:cNvGrpSpPr/>
          <p:nvPr/>
        </p:nvGrpSpPr>
        <p:grpSpPr>
          <a:xfrm>
            <a:off x="1749879" y="1818506"/>
            <a:ext cx="364436" cy="364174"/>
            <a:chOff x="1749879" y="1970906"/>
            <a:chExt cx="364436" cy="364174"/>
          </a:xfrm>
        </p:grpSpPr>
        <p:sp>
          <p:nvSpPr>
            <p:cNvPr id="25430" name="Google Shape;25430;p50"/>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1" name="Google Shape;25431;p50"/>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2" name="Google Shape;25432;p50"/>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3" name="Google Shape;25433;p50"/>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4" name="Google Shape;25434;p50"/>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5" name="Google Shape;25435;p50"/>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6" name="Google Shape;25436;p50"/>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7" name="Google Shape;25437;p50"/>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8" name="Google Shape;25438;p50"/>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9" name="Google Shape;25439;p50"/>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0" name="Google Shape;25440;p50"/>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1" name="Google Shape;25441;p50"/>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2" name="Google Shape;25442;p50"/>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3" name="Google Shape;25443;p50"/>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44" name="Google Shape;25444;p50"/>
          <p:cNvGrpSpPr/>
          <p:nvPr/>
        </p:nvGrpSpPr>
        <p:grpSpPr>
          <a:xfrm>
            <a:off x="2186425" y="1823758"/>
            <a:ext cx="396105" cy="353985"/>
            <a:chOff x="2186425" y="1976158"/>
            <a:chExt cx="396105" cy="353985"/>
          </a:xfrm>
        </p:grpSpPr>
        <p:sp>
          <p:nvSpPr>
            <p:cNvPr id="25445" name="Google Shape;25445;p50"/>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6" name="Google Shape;25446;p50"/>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7" name="Google Shape;25447;p50"/>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8" name="Google Shape;25448;p50"/>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9" name="Google Shape;25449;p50"/>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0" name="Google Shape;25450;p50"/>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1" name="Google Shape;25451;p50"/>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52" name="Google Shape;25452;p50"/>
          <p:cNvGrpSpPr/>
          <p:nvPr/>
        </p:nvGrpSpPr>
        <p:grpSpPr>
          <a:xfrm>
            <a:off x="2659157" y="1865012"/>
            <a:ext cx="319191" cy="271240"/>
            <a:chOff x="2659157" y="2017412"/>
            <a:chExt cx="319191" cy="271240"/>
          </a:xfrm>
        </p:grpSpPr>
        <p:sp>
          <p:nvSpPr>
            <p:cNvPr id="25453" name="Google Shape;25453;p50"/>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4" name="Google Shape;25454;p50"/>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5" name="Google Shape;25455;p50"/>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6" name="Google Shape;25456;p50"/>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7" name="Google Shape;25457;p50"/>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8" name="Google Shape;25458;p50"/>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9" name="Google Shape;25459;p50"/>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0" name="Google Shape;25460;p50"/>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1" name="Google Shape;25461;p50"/>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2" name="Google Shape;25462;p50"/>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3" name="Google Shape;25463;p50"/>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4" name="Google Shape;25464;p50"/>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5" name="Google Shape;25465;p50"/>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6" name="Google Shape;25466;p50"/>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7" name="Google Shape;25467;p50"/>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8" name="Google Shape;25468;p50"/>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9" name="Google Shape;25469;p50"/>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0" name="Google Shape;25470;p50"/>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1" name="Google Shape;25471;p50"/>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2" name="Google Shape;25472;p50"/>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3" name="Google Shape;25473;p50"/>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4" name="Google Shape;25474;p50"/>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5" name="Google Shape;25475;p50"/>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6" name="Google Shape;25476;p50"/>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7" name="Google Shape;25477;p50"/>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8" name="Google Shape;25478;p50"/>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479" name="Google Shape;25479;p50"/>
          <p:cNvGrpSpPr/>
          <p:nvPr/>
        </p:nvGrpSpPr>
        <p:grpSpPr>
          <a:xfrm>
            <a:off x="3111775" y="1841116"/>
            <a:ext cx="318927" cy="319217"/>
            <a:chOff x="3111775" y="1993516"/>
            <a:chExt cx="318927" cy="319217"/>
          </a:xfrm>
        </p:grpSpPr>
        <p:sp>
          <p:nvSpPr>
            <p:cNvPr id="25480" name="Google Shape;25480;p50"/>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1" name="Google Shape;25481;p50"/>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2" name="Google Shape;25482;p50"/>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3" name="Google Shape;25483;p50"/>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4" name="Google Shape;25484;p50"/>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5" name="Google Shape;25485;p50"/>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6" name="Google Shape;25486;p50"/>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7" name="Google Shape;25487;p50"/>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8" name="Google Shape;25488;p50"/>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9" name="Google Shape;25489;p50"/>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0" name="Google Shape;25490;p50"/>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1" name="Google Shape;25491;p50"/>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2" name="Google Shape;25492;p50"/>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3" name="Google Shape;25493;p50"/>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4" name="Google Shape;25494;p50"/>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5" name="Google Shape;25495;p50"/>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6" name="Google Shape;25496;p50"/>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7" name="Google Shape;25497;p50"/>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8" name="Google Shape;25498;p50"/>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9" name="Google Shape;25499;p50"/>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0" name="Google Shape;25500;p50"/>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1" name="Google Shape;25501;p50"/>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2" name="Google Shape;25502;p50"/>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3" name="Google Shape;25503;p50"/>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4" name="Google Shape;25504;p50"/>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5" name="Google Shape;25505;p50"/>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6" name="Google Shape;25506;p50"/>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7" name="Google Shape;25507;p50"/>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8" name="Google Shape;25508;p50"/>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9" name="Google Shape;25509;p50"/>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10" name="Google Shape;25510;p50"/>
          <p:cNvGrpSpPr/>
          <p:nvPr/>
        </p:nvGrpSpPr>
        <p:grpSpPr>
          <a:xfrm>
            <a:off x="4023785" y="1818007"/>
            <a:ext cx="288807" cy="355376"/>
            <a:chOff x="4023785" y="1970407"/>
            <a:chExt cx="288807" cy="355376"/>
          </a:xfrm>
        </p:grpSpPr>
        <p:sp>
          <p:nvSpPr>
            <p:cNvPr id="25511" name="Google Shape;25511;p50"/>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2" name="Google Shape;25512;p50"/>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3" name="Google Shape;25513;p50"/>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4" name="Google Shape;25514;p50"/>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5" name="Google Shape;25515;p50"/>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6" name="Google Shape;25516;p50"/>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7" name="Google Shape;25517;p50"/>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8" name="Google Shape;25518;p50"/>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9" name="Google Shape;25519;p50"/>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0" name="Google Shape;25520;p50"/>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1" name="Google Shape;25521;p50"/>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2" name="Google Shape;25522;p50"/>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3" name="Google Shape;25523;p50"/>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4" name="Google Shape;25524;p50"/>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5" name="Google Shape;25525;p50"/>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6" name="Google Shape;25526;p50"/>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7" name="Google Shape;25527;p50"/>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8" name="Google Shape;25528;p50"/>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9" name="Google Shape;25529;p50"/>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0" name="Google Shape;25530;p50"/>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31" name="Google Shape;25531;p50"/>
          <p:cNvGrpSpPr/>
          <p:nvPr/>
        </p:nvGrpSpPr>
        <p:grpSpPr>
          <a:xfrm>
            <a:off x="3544540" y="3228563"/>
            <a:ext cx="320188" cy="319269"/>
            <a:chOff x="3544540" y="3380963"/>
            <a:chExt cx="320188" cy="319269"/>
          </a:xfrm>
        </p:grpSpPr>
        <p:sp>
          <p:nvSpPr>
            <p:cNvPr id="25532" name="Google Shape;25532;p50"/>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3" name="Google Shape;25533;p50"/>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4" name="Google Shape;25534;p50"/>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5" name="Google Shape;25535;p50"/>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6" name="Google Shape;25536;p50"/>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7" name="Google Shape;25537;p50"/>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8" name="Google Shape;25538;p50"/>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9" name="Google Shape;25539;p50"/>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0" name="Google Shape;25540;p50"/>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1" name="Google Shape;25541;p50"/>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2" name="Google Shape;25542;p50"/>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3" name="Google Shape;25543;p50"/>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4" name="Google Shape;25544;p50"/>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5" name="Google Shape;25545;p50"/>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6" name="Google Shape;25546;p50"/>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7" name="Google Shape;25547;p50"/>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48" name="Google Shape;25548;p50"/>
          <p:cNvGrpSpPr/>
          <p:nvPr/>
        </p:nvGrpSpPr>
        <p:grpSpPr>
          <a:xfrm>
            <a:off x="3944637" y="3202434"/>
            <a:ext cx="415695" cy="371605"/>
            <a:chOff x="3944637" y="3354834"/>
            <a:chExt cx="415695" cy="371605"/>
          </a:xfrm>
        </p:grpSpPr>
        <p:sp>
          <p:nvSpPr>
            <p:cNvPr id="25549" name="Google Shape;25549;p50"/>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0" name="Google Shape;25550;p50"/>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1" name="Google Shape;25551;p50"/>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2" name="Google Shape;25552;p50"/>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3" name="Google Shape;25553;p50"/>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4" name="Google Shape;25554;p50"/>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5" name="Google Shape;25555;p50"/>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6" name="Google Shape;25556;p50"/>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7" name="Google Shape;25557;p50"/>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8" name="Google Shape;25558;p50"/>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9" name="Google Shape;25559;p50"/>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0" name="Google Shape;25560;p50"/>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1" name="Google Shape;25561;p50"/>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2" name="Google Shape;25562;p50"/>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3" name="Google Shape;25563;p50"/>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4" name="Google Shape;25564;p50"/>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5" name="Google Shape;25565;p50"/>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66" name="Google Shape;25566;p50"/>
          <p:cNvGrpSpPr/>
          <p:nvPr/>
        </p:nvGrpSpPr>
        <p:grpSpPr>
          <a:xfrm>
            <a:off x="1314619" y="3669127"/>
            <a:ext cx="346317" cy="332137"/>
            <a:chOff x="1314619" y="3821527"/>
            <a:chExt cx="346317" cy="332137"/>
          </a:xfrm>
        </p:grpSpPr>
        <p:sp>
          <p:nvSpPr>
            <p:cNvPr id="25567" name="Google Shape;25567;p50"/>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8" name="Google Shape;25568;p50"/>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9" name="Google Shape;25569;p50"/>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0" name="Google Shape;25570;p50"/>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1" name="Google Shape;25571;p50"/>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2" name="Google Shape;25572;p50"/>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3" name="Google Shape;25573;p50"/>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4" name="Google Shape;25574;p50"/>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75" name="Google Shape;25575;p50"/>
          <p:cNvGrpSpPr/>
          <p:nvPr/>
        </p:nvGrpSpPr>
        <p:grpSpPr>
          <a:xfrm>
            <a:off x="1751139" y="3638534"/>
            <a:ext cx="386259" cy="380508"/>
            <a:chOff x="1751139" y="3790934"/>
            <a:chExt cx="386259" cy="380508"/>
          </a:xfrm>
        </p:grpSpPr>
        <p:sp>
          <p:nvSpPr>
            <p:cNvPr id="25576" name="Google Shape;25576;p50"/>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7" name="Google Shape;25577;p50"/>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8" name="Google Shape;25578;p50"/>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9" name="Google Shape;25579;p50"/>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0" name="Google Shape;25580;p50"/>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1" name="Google Shape;25581;p50"/>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2" name="Google Shape;25582;p50"/>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3" name="Google Shape;25583;p50"/>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4" name="Google Shape;25584;p50"/>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5" name="Google Shape;25585;p50"/>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6" name="Google Shape;25586;p50"/>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7" name="Google Shape;25587;p50"/>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8" name="Google Shape;25588;p5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9" name="Google Shape;25589;p50"/>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0" name="Google Shape;25590;p50"/>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1" name="Google Shape;25591;p50"/>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2" name="Google Shape;25592;p50"/>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3" name="Google Shape;25593;p50"/>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594" name="Google Shape;25594;p50"/>
          <p:cNvGrpSpPr/>
          <p:nvPr/>
        </p:nvGrpSpPr>
        <p:grpSpPr>
          <a:xfrm>
            <a:off x="2189681" y="3669206"/>
            <a:ext cx="395607" cy="318928"/>
            <a:chOff x="2189681" y="3821606"/>
            <a:chExt cx="395607" cy="318928"/>
          </a:xfrm>
        </p:grpSpPr>
        <p:sp>
          <p:nvSpPr>
            <p:cNvPr id="25595" name="Google Shape;25595;p50"/>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6" name="Google Shape;25596;p50"/>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7" name="Google Shape;25597;p50"/>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8" name="Google Shape;25598;p50"/>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9" name="Google Shape;25599;p50"/>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0" name="Google Shape;25600;p50"/>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1" name="Google Shape;25601;p50"/>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2" name="Google Shape;25602;p50"/>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3" name="Google Shape;25603;p50"/>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4" name="Google Shape;25604;p50"/>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5" name="Google Shape;25605;p50"/>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6" name="Google Shape;25606;p50"/>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7" name="Google Shape;25607;p50"/>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8" name="Google Shape;25608;p50"/>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9" name="Google Shape;25609;p50"/>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0" name="Google Shape;25610;p50"/>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1" name="Google Shape;25611;p50"/>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2" name="Google Shape;25612;p50"/>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3" name="Google Shape;25613;p50"/>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4" name="Google Shape;25614;p50"/>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5" name="Google Shape;25615;p50"/>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6" name="Google Shape;25616;p50"/>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7" name="Google Shape;25617;p50"/>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8" name="Google Shape;25618;p50"/>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9" name="Google Shape;25619;p50"/>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0" name="Google Shape;25620;p50"/>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1" name="Google Shape;25621;p50"/>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2" name="Google Shape;25622;p50"/>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3" name="Google Shape;25623;p50"/>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4" name="Google Shape;25624;p50"/>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625" name="Google Shape;25625;p50"/>
          <p:cNvSpPr/>
          <p:nvPr/>
        </p:nvSpPr>
        <p:spPr>
          <a:xfrm>
            <a:off x="1288464" y="18876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626" name="Google Shape;25626;p50"/>
          <p:cNvGrpSpPr/>
          <p:nvPr/>
        </p:nvGrpSpPr>
        <p:grpSpPr>
          <a:xfrm>
            <a:off x="1277409" y="1808947"/>
            <a:ext cx="420475" cy="383055"/>
            <a:chOff x="1277409" y="1961347"/>
            <a:chExt cx="420475" cy="383055"/>
          </a:xfrm>
        </p:grpSpPr>
        <p:sp>
          <p:nvSpPr>
            <p:cNvPr id="25627" name="Google Shape;25627;p50"/>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8" name="Google Shape;25628;p50"/>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9" name="Google Shape;25629;p50"/>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0" name="Google Shape;25630;p50"/>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1" name="Google Shape;25631;p50"/>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2" name="Google Shape;25632;p50"/>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3" name="Google Shape;25633;p50"/>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4" name="Google Shape;25634;p50"/>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5" name="Google Shape;25635;p50"/>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6" name="Google Shape;25636;p50"/>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7" name="Google Shape;25637;p50"/>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8" name="Google Shape;25638;p50"/>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9" name="Google Shape;25639;p50"/>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0" name="Google Shape;25640;p50"/>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1" name="Google Shape;25641;p50"/>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2" name="Google Shape;25642;p50"/>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3" name="Google Shape;25643;p50"/>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4" name="Google Shape;25644;p50"/>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5" name="Google Shape;25645;p50"/>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6" name="Google Shape;25646;p50"/>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7" name="Google Shape;25647;p50"/>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8" name="Google Shape;25648;p50"/>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9" name="Google Shape;25649;p50"/>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0" name="Google Shape;25650;p50"/>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1" name="Google Shape;25651;p50"/>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2" name="Google Shape;25652;p50"/>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3" name="Google Shape;25653;p50"/>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654" name="Google Shape;25654;p50"/>
          <p:cNvGrpSpPr/>
          <p:nvPr/>
        </p:nvGrpSpPr>
        <p:grpSpPr>
          <a:xfrm>
            <a:off x="2215075" y="2280419"/>
            <a:ext cx="380008" cy="351649"/>
            <a:chOff x="2215075" y="2432819"/>
            <a:chExt cx="380008" cy="351649"/>
          </a:xfrm>
        </p:grpSpPr>
        <p:sp>
          <p:nvSpPr>
            <p:cNvPr id="25655" name="Google Shape;25655;p50"/>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6" name="Google Shape;25656;p50"/>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7" name="Google Shape;25657;p50"/>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8" name="Google Shape;25658;p50"/>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9" name="Google Shape;25659;p50"/>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0" name="Google Shape;25660;p50"/>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1" name="Google Shape;25661;p50"/>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2" name="Google Shape;25662;p50"/>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3" name="Google Shape;25663;p50"/>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4" name="Google Shape;25664;p50"/>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5" name="Google Shape;25665;p50"/>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6" name="Google Shape;25666;p50"/>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7" name="Google Shape;25667;p50"/>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8" name="Google Shape;25668;p50"/>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9" name="Google Shape;25669;p50"/>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0" name="Google Shape;25670;p50"/>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1" name="Google Shape;25671;p50"/>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2" name="Google Shape;25672;p50"/>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3" name="Google Shape;25673;p50"/>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4" name="Google Shape;25674;p50"/>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5" name="Google Shape;25675;p50"/>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6" name="Google Shape;25676;p50"/>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7" name="Google Shape;25677;p50"/>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8" name="Google Shape;25678;p50"/>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9" name="Google Shape;25679;p50"/>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0" name="Google Shape;25680;p50"/>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1" name="Google Shape;25681;p50"/>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2" name="Google Shape;25682;p50"/>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3" name="Google Shape;25683;p50"/>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4" name="Google Shape;25684;p50"/>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5" name="Google Shape;25685;p50"/>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686" name="Google Shape;25686;p50"/>
          <p:cNvGrpSpPr/>
          <p:nvPr/>
        </p:nvGrpSpPr>
        <p:grpSpPr>
          <a:xfrm>
            <a:off x="2661416" y="2269942"/>
            <a:ext cx="344059" cy="340671"/>
            <a:chOff x="2661416" y="2422342"/>
            <a:chExt cx="344059" cy="340671"/>
          </a:xfrm>
        </p:grpSpPr>
        <p:sp>
          <p:nvSpPr>
            <p:cNvPr id="25687" name="Google Shape;25687;p50"/>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8" name="Google Shape;25688;p50"/>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9" name="Google Shape;25689;p50"/>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0" name="Google Shape;25690;p50"/>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1" name="Google Shape;25691;p50"/>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2" name="Google Shape;25692;p50"/>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3" name="Google Shape;25693;p50"/>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4" name="Google Shape;25694;p50"/>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5" name="Google Shape;25695;p50"/>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6" name="Google Shape;25696;p50"/>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7" name="Google Shape;25697;p50"/>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8" name="Google Shape;25698;p50"/>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9" name="Google Shape;25699;p50"/>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00" name="Google Shape;25700;p50"/>
          <p:cNvGrpSpPr/>
          <p:nvPr/>
        </p:nvGrpSpPr>
        <p:grpSpPr>
          <a:xfrm>
            <a:off x="4066510" y="2269942"/>
            <a:ext cx="206876" cy="348470"/>
            <a:chOff x="4066510" y="2422342"/>
            <a:chExt cx="206876" cy="348470"/>
          </a:xfrm>
        </p:grpSpPr>
        <p:sp>
          <p:nvSpPr>
            <p:cNvPr id="25701" name="Google Shape;25701;p50"/>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2" name="Google Shape;25702;p50"/>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3" name="Google Shape;25703;p50"/>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4" name="Google Shape;25704;p50"/>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5" name="Google Shape;25705;p50"/>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6" name="Google Shape;25706;p50"/>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7" name="Google Shape;25707;p50"/>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8" name="Google Shape;25708;p50"/>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9" name="Google Shape;25709;p50"/>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0" name="Google Shape;25710;p50"/>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1" name="Google Shape;25711;p50"/>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2" name="Google Shape;25712;p50"/>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713" name="Google Shape;25713;p50"/>
          <p:cNvSpPr/>
          <p:nvPr/>
        </p:nvSpPr>
        <p:spPr>
          <a:xfrm>
            <a:off x="2958206" y="37393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714" name="Google Shape;25714;p50"/>
          <p:cNvGrpSpPr/>
          <p:nvPr/>
        </p:nvGrpSpPr>
        <p:grpSpPr>
          <a:xfrm>
            <a:off x="2617693" y="3664925"/>
            <a:ext cx="420475" cy="326491"/>
            <a:chOff x="2617693" y="3817325"/>
            <a:chExt cx="420475" cy="326491"/>
          </a:xfrm>
        </p:grpSpPr>
        <p:sp>
          <p:nvSpPr>
            <p:cNvPr id="25715" name="Google Shape;25715;p50"/>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6" name="Google Shape;25716;p50"/>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7" name="Google Shape;25717;p50"/>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8" name="Google Shape;25718;p50"/>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9" name="Google Shape;25719;p50"/>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0" name="Google Shape;25720;p50"/>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1" name="Google Shape;25721;p50"/>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2" name="Google Shape;25722;p50"/>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3" name="Google Shape;25723;p50"/>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4" name="Google Shape;25724;p50"/>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5" name="Google Shape;25725;p50"/>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6" name="Google Shape;25726;p50"/>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7" name="Google Shape;25727;p50"/>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8" name="Google Shape;25728;p50"/>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9" name="Google Shape;25729;p50"/>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0" name="Google Shape;25730;p50"/>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1" name="Google Shape;25731;p50"/>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32" name="Google Shape;25732;p50"/>
          <p:cNvGrpSpPr/>
          <p:nvPr/>
        </p:nvGrpSpPr>
        <p:grpSpPr>
          <a:xfrm>
            <a:off x="3545301" y="2271123"/>
            <a:ext cx="358134" cy="356638"/>
            <a:chOff x="3545301" y="2423523"/>
            <a:chExt cx="358134" cy="356638"/>
          </a:xfrm>
        </p:grpSpPr>
        <p:sp>
          <p:nvSpPr>
            <p:cNvPr id="25733" name="Google Shape;25733;p50"/>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4" name="Google Shape;25734;p50"/>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5" name="Google Shape;25735;p50"/>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6" name="Google Shape;25736;p50"/>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7" name="Google Shape;25737;p50"/>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8" name="Google Shape;25738;p50"/>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9" name="Google Shape;25739;p50"/>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0" name="Google Shape;25740;p50"/>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1" name="Google Shape;25741;p50"/>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42" name="Google Shape;25742;p50"/>
          <p:cNvGrpSpPr/>
          <p:nvPr/>
        </p:nvGrpSpPr>
        <p:grpSpPr>
          <a:xfrm>
            <a:off x="5766424" y="4122795"/>
            <a:ext cx="358161" cy="356926"/>
            <a:chOff x="5766424" y="4275195"/>
            <a:chExt cx="358161" cy="356926"/>
          </a:xfrm>
        </p:grpSpPr>
        <p:sp>
          <p:nvSpPr>
            <p:cNvPr id="25743" name="Google Shape;25743;p50"/>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4" name="Google Shape;25744;p50"/>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5" name="Google Shape;25745;p50"/>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6" name="Google Shape;25746;p50"/>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7" name="Google Shape;25747;p50"/>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8" name="Google Shape;25748;p50"/>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9" name="Google Shape;25749;p50"/>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0" name="Google Shape;25750;p50"/>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1" name="Google Shape;25751;p50"/>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52" name="Google Shape;25752;p50"/>
          <p:cNvGrpSpPr/>
          <p:nvPr/>
        </p:nvGrpSpPr>
        <p:grpSpPr>
          <a:xfrm>
            <a:off x="3531462" y="3672199"/>
            <a:ext cx="377252" cy="324233"/>
            <a:chOff x="3531462" y="3824599"/>
            <a:chExt cx="377252" cy="324233"/>
          </a:xfrm>
        </p:grpSpPr>
        <p:sp>
          <p:nvSpPr>
            <p:cNvPr id="25753" name="Google Shape;25753;p50"/>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4" name="Google Shape;25754;p50"/>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5" name="Google Shape;25755;p50"/>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6" name="Google Shape;25756;p50"/>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7" name="Google Shape;25757;p50"/>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8" name="Google Shape;25758;p50"/>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9" name="Google Shape;25759;p50"/>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0" name="Google Shape;25760;p50"/>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1" name="Google Shape;25761;p50"/>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2" name="Google Shape;25762;p50"/>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3" name="Google Shape;25763;p50"/>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64" name="Google Shape;25764;p50"/>
          <p:cNvGrpSpPr/>
          <p:nvPr/>
        </p:nvGrpSpPr>
        <p:grpSpPr>
          <a:xfrm>
            <a:off x="4030586" y="3652846"/>
            <a:ext cx="286523" cy="340565"/>
            <a:chOff x="4030586" y="3805246"/>
            <a:chExt cx="286523" cy="340565"/>
          </a:xfrm>
        </p:grpSpPr>
        <p:sp>
          <p:nvSpPr>
            <p:cNvPr id="25765" name="Google Shape;25765;p50"/>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6" name="Google Shape;25766;p50"/>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7" name="Google Shape;25767;p50"/>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8" name="Google Shape;25768;p50"/>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9" name="Google Shape;25769;p50"/>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0" name="Google Shape;25770;p50"/>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1" name="Google Shape;25771;p50"/>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2" name="Google Shape;25772;p50"/>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3" name="Google Shape;25773;p50"/>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4" name="Google Shape;25774;p50"/>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5" name="Google Shape;25775;p50"/>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6" name="Google Shape;25776;p50"/>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7" name="Google Shape;25777;p50"/>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78" name="Google Shape;25778;p50"/>
          <p:cNvGrpSpPr/>
          <p:nvPr/>
        </p:nvGrpSpPr>
        <p:grpSpPr>
          <a:xfrm>
            <a:off x="2180884" y="2736319"/>
            <a:ext cx="376753" cy="374468"/>
            <a:chOff x="2180884" y="2888719"/>
            <a:chExt cx="376753" cy="374468"/>
          </a:xfrm>
        </p:grpSpPr>
        <p:sp>
          <p:nvSpPr>
            <p:cNvPr id="25779" name="Google Shape;25779;p50"/>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0" name="Google Shape;25780;p50"/>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1" name="Google Shape;25781;p50"/>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2" name="Google Shape;25782;p50"/>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3" name="Google Shape;25783;p50"/>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4" name="Google Shape;25784;p50"/>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5" name="Google Shape;25785;p50"/>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6" name="Google Shape;25786;p50"/>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7" name="Google Shape;25787;p50"/>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8" name="Google Shape;25788;p50"/>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9" name="Google Shape;25789;p50"/>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0" name="Google Shape;25790;p50"/>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1" name="Google Shape;25791;p50"/>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2" name="Google Shape;25792;p50"/>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793" name="Google Shape;25793;p50"/>
          <p:cNvGrpSpPr/>
          <p:nvPr/>
        </p:nvGrpSpPr>
        <p:grpSpPr>
          <a:xfrm>
            <a:off x="3954432" y="2790599"/>
            <a:ext cx="378249" cy="265908"/>
            <a:chOff x="3954432" y="2942999"/>
            <a:chExt cx="378249" cy="265908"/>
          </a:xfrm>
        </p:grpSpPr>
        <p:sp>
          <p:nvSpPr>
            <p:cNvPr id="25794" name="Google Shape;25794;p50"/>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5" name="Google Shape;25795;p50"/>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6" name="Google Shape;25796;p50"/>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7" name="Google Shape;25797;p50"/>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8" name="Google Shape;25798;p50"/>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9" name="Google Shape;25799;p50"/>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0" name="Google Shape;25800;p50"/>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1" name="Google Shape;25801;p50"/>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2" name="Google Shape;25802;p50"/>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03" name="Google Shape;25803;p50"/>
          <p:cNvGrpSpPr/>
          <p:nvPr/>
        </p:nvGrpSpPr>
        <p:grpSpPr>
          <a:xfrm>
            <a:off x="1752137" y="4114208"/>
            <a:ext cx="378512" cy="374756"/>
            <a:chOff x="1752137" y="4266608"/>
            <a:chExt cx="378512" cy="374756"/>
          </a:xfrm>
        </p:grpSpPr>
        <p:sp>
          <p:nvSpPr>
            <p:cNvPr id="25804" name="Google Shape;25804;p50"/>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5" name="Google Shape;25805;p50"/>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6" name="Google Shape;25806;p50"/>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7" name="Google Shape;25807;p50"/>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8" name="Google Shape;25808;p50"/>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9" name="Google Shape;25809;p50"/>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0" name="Google Shape;25810;p50"/>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1" name="Google Shape;25811;p50"/>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2" name="Google Shape;25812;p50"/>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3" name="Google Shape;25813;p50"/>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4" name="Google Shape;25814;p50"/>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5" name="Google Shape;25815;p50"/>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6" name="Google Shape;25816;p50"/>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7" name="Google Shape;25817;p50"/>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8" name="Google Shape;25818;p50"/>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9" name="Google Shape;25819;p50"/>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0" name="Google Shape;25820;p50"/>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1" name="Google Shape;25821;p50"/>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2" name="Google Shape;25822;p5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3" name="Google Shape;25823;p50"/>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4" name="Google Shape;25824;p50"/>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25" name="Google Shape;25825;p50"/>
          <p:cNvGrpSpPr/>
          <p:nvPr/>
        </p:nvGrpSpPr>
        <p:grpSpPr>
          <a:xfrm>
            <a:off x="3117788" y="3660146"/>
            <a:ext cx="341065" cy="341065"/>
            <a:chOff x="3117788" y="3812546"/>
            <a:chExt cx="341065" cy="341065"/>
          </a:xfrm>
        </p:grpSpPr>
        <p:sp>
          <p:nvSpPr>
            <p:cNvPr id="25826" name="Google Shape;25826;p50"/>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7" name="Google Shape;25827;p50"/>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8" name="Google Shape;25828;p50"/>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9" name="Google Shape;25829;p50"/>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0" name="Google Shape;25830;p50"/>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1" name="Google Shape;25831;p50"/>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32" name="Google Shape;25832;p50"/>
          <p:cNvGrpSpPr/>
          <p:nvPr/>
        </p:nvGrpSpPr>
        <p:grpSpPr>
          <a:xfrm>
            <a:off x="3994400" y="4147532"/>
            <a:ext cx="338281" cy="322657"/>
            <a:chOff x="3994400" y="4299932"/>
            <a:chExt cx="338281" cy="322657"/>
          </a:xfrm>
        </p:grpSpPr>
        <p:sp>
          <p:nvSpPr>
            <p:cNvPr id="25833" name="Google Shape;25833;p50"/>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4" name="Google Shape;25834;p50"/>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5" name="Google Shape;25835;p50"/>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6" name="Google Shape;25836;p50"/>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7" name="Google Shape;25837;p50"/>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8" name="Google Shape;25838;p50"/>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9" name="Google Shape;25839;p50"/>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0" name="Google Shape;25840;p50"/>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5841" name="Google Shape;25841;p50"/>
          <p:cNvSpPr/>
          <p:nvPr/>
        </p:nvSpPr>
        <p:spPr>
          <a:xfrm>
            <a:off x="3700340" y="18132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2" name="Google Shape;25842;p50"/>
          <p:cNvSpPr/>
          <p:nvPr/>
        </p:nvSpPr>
        <p:spPr>
          <a:xfrm>
            <a:off x="3700340" y="18132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843" name="Google Shape;25843;p50"/>
          <p:cNvGrpSpPr/>
          <p:nvPr/>
        </p:nvGrpSpPr>
        <p:grpSpPr>
          <a:xfrm>
            <a:off x="3573426" y="1813228"/>
            <a:ext cx="302357" cy="374993"/>
            <a:chOff x="3573426" y="1965628"/>
            <a:chExt cx="302357" cy="374993"/>
          </a:xfrm>
        </p:grpSpPr>
        <p:sp>
          <p:nvSpPr>
            <p:cNvPr id="25844" name="Google Shape;25844;p50"/>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5" name="Google Shape;25845;p50"/>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6" name="Google Shape;25846;p50"/>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7" name="Google Shape;25847;p50"/>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8" name="Google Shape;25848;p50"/>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9" name="Google Shape;25849;p50"/>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0" name="Google Shape;25850;p50"/>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1" name="Google Shape;25851;p50"/>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2" name="Google Shape;25852;p50"/>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3" name="Google Shape;25853;p50"/>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4" name="Google Shape;25854;p50"/>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5" name="Google Shape;25855;p50"/>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6" name="Google Shape;25856;p50"/>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7" name="Google Shape;25857;p50"/>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8" name="Google Shape;25858;p50"/>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9" name="Google Shape;25859;p50"/>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0" name="Google Shape;25860;p50"/>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1" name="Google Shape;25861;p50"/>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2" name="Google Shape;25862;p50"/>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3" name="Google Shape;25863;p50"/>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4" name="Google Shape;25864;p50"/>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5" name="Google Shape;25865;p50"/>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6" name="Google Shape;25866;p50"/>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7" name="Google Shape;25867;p50"/>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8" name="Google Shape;25868;p50"/>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9" name="Google Shape;25869;p50"/>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0" name="Google Shape;25870;p50"/>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1" name="Google Shape;25871;p50"/>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2" name="Google Shape;25872;p50"/>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3" name="Google Shape;25873;p50"/>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4" name="Google Shape;25874;p50"/>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5" name="Google Shape;25875;p50"/>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6" name="Google Shape;25876;p50"/>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7" name="Google Shape;25877;p50"/>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8" name="Google Shape;25878;p50"/>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9" name="Google Shape;25879;p50"/>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0" name="Google Shape;25880;p50"/>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1" name="Google Shape;25881;p50"/>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2" name="Google Shape;25882;p50"/>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3" name="Google Shape;25883;p50"/>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4" name="Google Shape;25884;p50"/>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5" name="Google Shape;25885;p50"/>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6" name="Google Shape;25886;p50"/>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7" name="Google Shape;25887;p50"/>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8" name="Google Shape;25888;p50"/>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9" name="Google Shape;25889;p50"/>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0" name="Google Shape;25890;p50"/>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891" name="Google Shape;25891;p50"/>
          <p:cNvGrpSpPr/>
          <p:nvPr/>
        </p:nvGrpSpPr>
        <p:grpSpPr>
          <a:xfrm>
            <a:off x="3513632" y="2756172"/>
            <a:ext cx="355875" cy="331007"/>
            <a:chOff x="3513632" y="2908572"/>
            <a:chExt cx="355875" cy="331007"/>
          </a:xfrm>
        </p:grpSpPr>
        <p:sp>
          <p:nvSpPr>
            <p:cNvPr id="25892" name="Google Shape;25892;p50"/>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3" name="Google Shape;25893;p50"/>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4" name="Google Shape;25894;p50"/>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5" name="Google Shape;25895;p50"/>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6" name="Google Shape;25896;p50"/>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7" name="Google Shape;25897;p50"/>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8" name="Google Shape;25898;p50"/>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9" name="Google Shape;25899;p50"/>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0" name="Google Shape;25900;p50"/>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1" name="Google Shape;25901;p50"/>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2" name="Google Shape;25902;p50"/>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3" name="Google Shape;25903;p50"/>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4" name="Google Shape;25904;p50"/>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5" name="Google Shape;25905;p50"/>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6" name="Google Shape;25906;p50"/>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7" name="Google Shape;25907;p50"/>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08" name="Google Shape;25908;p50"/>
          <p:cNvGrpSpPr/>
          <p:nvPr/>
        </p:nvGrpSpPr>
        <p:grpSpPr>
          <a:xfrm>
            <a:off x="2694083" y="2736030"/>
            <a:ext cx="235762" cy="374757"/>
            <a:chOff x="2694083" y="2888430"/>
            <a:chExt cx="235762" cy="374757"/>
          </a:xfrm>
        </p:grpSpPr>
        <p:sp>
          <p:nvSpPr>
            <p:cNvPr id="25909" name="Google Shape;25909;p50"/>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0" name="Google Shape;25910;p50"/>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1" name="Google Shape;25911;p50"/>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2" name="Google Shape;25912;p50"/>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3" name="Google Shape;25913;p50"/>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4" name="Google Shape;25914;p50"/>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5" name="Google Shape;25915;p50"/>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6" name="Google Shape;25916;p50"/>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7" name="Google Shape;25917;p50"/>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18" name="Google Shape;25918;p50"/>
          <p:cNvGrpSpPr/>
          <p:nvPr/>
        </p:nvGrpSpPr>
        <p:grpSpPr>
          <a:xfrm>
            <a:off x="871534" y="4148188"/>
            <a:ext cx="357661" cy="311155"/>
            <a:chOff x="871534" y="4300588"/>
            <a:chExt cx="357661" cy="311155"/>
          </a:xfrm>
        </p:grpSpPr>
        <p:sp>
          <p:nvSpPr>
            <p:cNvPr id="25919" name="Google Shape;25919;p50"/>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0" name="Google Shape;25920;p50"/>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1" name="Google Shape;25921;p50"/>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2" name="Google Shape;25922;p50"/>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3" name="Google Shape;25923;p50"/>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4" name="Google Shape;25924;p50"/>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5" name="Google Shape;25925;p50"/>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6" name="Google Shape;25926;p50"/>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7" name="Google Shape;25927;p50"/>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8" name="Google Shape;25928;p50"/>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9" name="Google Shape;25929;p50"/>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0" name="Google Shape;25930;p50"/>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1" name="Google Shape;25931;p50"/>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2" name="Google Shape;25932;p50"/>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3" name="Google Shape;25933;p50"/>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4" name="Google Shape;25934;p50"/>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5" name="Google Shape;25935;p50"/>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6" name="Google Shape;25936;p50"/>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7" name="Google Shape;25937;p50"/>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8" name="Google Shape;25938;p50"/>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9" name="Google Shape;25939;p50"/>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40" name="Google Shape;25940;p50"/>
          <p:cNvGrpSpPr/>
          <p:nvPr/>
        </p:nvGrpSpPr>
        <p:grpSpPr>
          <a:xfrm>
            <a:off x="916019" y="3669206"/>
            <a:ext cx="250100" cy="336785"/>
            <a:chOff x="916019" y="3821606"/>
            <a:chExt cx="250100" cy="336785"/>
          </a:xfrm>
        </p:grpSpPr>
        <p:sp>
          <p:nvSpPr>
            <p:cNvPr id="25941" name="Google Shape;25941;p50"/>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2" name="Google Shape;25942;p50"/>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3" name="Google Shape;25943;p50"/>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4" name="Google Shape;25944;p50"/>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5" name="Google Shape;25945;p50"/>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6" name="Google Shape;25946;p50"/>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7" name="Google Shape;25947;p50"/>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8" name="Google Shape;25948;p50"/>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9" name="Google Shape;25949;p50"/>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0" name="Google Shape;25950;p50"/>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1" name="Google Shape;25951;p50"/>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2" name="Google Shape;25952;p50"/>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3" name="Google Shape;25953;p50"/>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54" name="Google Shape;25954;p50"/>
          <p:cNvGrpSpPr/>
          <p:nvPr/>
        </p:nvGrpSpPr>
        <p:grpSpPr>
          <a:xfrm>
            <a:off x="849686" y="2757170"/>
            <a:ext cx="374730" cy="332504"/>
            <a:chOff x="849686" y="2909570"/>
            <a:chExt cx="374730" cy="332504"/>
          </a:xfrm>
        </p:grpSpPr>
        <p:sp>
          <p:nvSpPr>
            <p:cNvPr id="25955" name="Google Shape;25955;p50"/>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6" name="Google Shape;25956;p50"/>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7" name="Google Shape;25957;p50"/>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8" name="Google Shape;25958;p50"/>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9" name="Google Shape;25959;p50"/>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0" name="Google Shape;25960;p50"/>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1" name="Google Shape;25961;p50"/>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2" name="Google Shape;25962;p50"/>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3" name="Google Shape;25963;p50"/>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4" name="Google Shape;25964;p50"/>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5" name="Google Shape;25965;p50"/>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66" name="Google Shape;25966;p50"/>
          <p:cNvGrpSpPr/>
          <p:nvPr/>
        </p:nvGrpSpPr>
        <p:grpSpPr>
          <a:xfrm>
            <a:off x="1735567" y="2267841"/>
            <a:ext cx="417718" cy="372865"/>
            <a:chOff x="1735567" y="2420241"/>
            <a:chExt cx="417718" cy="372865"/>
          </a:xfrm>
        </p:grpSpPr>
        <p:sp>
          <p:nvSpPr>
            <p:cNvPr id="25967" name="Google Shape;25967;p50"/>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8" name="Google Shape;25968;p50"/>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9" name="Google Shape;25969;p50"/>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0" name="Google Shape;25970;p50"/>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1" name="Google Shape;25971;p50"/>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2" name="Google Shape;25972;p50"/>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3" name="Google Shape;25973;p50"/>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4" name="Google Shape;25974;p50"/>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5" name="Google Shape;25975;p50"/>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6" name="Google Shape;25976;p50"/>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7" name="Google Shape;25977;p50"/>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8" name="Google Shape;25978;p50"/>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79" name="Google Shape;25979;p50"/>
          <p:cNvGrpSpPr/>
          <p:nvPr/>
        </p:nvGrpSpPr>
        <p:grpSpPr>
          <a:xfrm>
            <a:off x="3599318" y="4147190"/>
            <a:ext cx="251098" cy="309028"/>
            <a:chOff x="3599318" y="4299590"/>
            <a:chExt cx="251098" cy="309028"/>
          </a:xfrm>
        </p:grpSpPr>
        <p:sp>
          <p:nvSpPr>
            <p:cNvPr id="25980" name="Google Shape;25980;p50"/>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1" name="Google Shape;25981;p50"/>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2" name="Google Shape;25982;p50"/>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3" name="Google Shape;25983;p50"/>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4" name="Google Shape;25984;p50"/>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5" name="Google Shape;25985;p50"/>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86" name="Google Shape;25986;p50"/>
          <p:cNvGrpSpPr/>
          <p:nvPr/>
        </p:nvGrpSpPr>
        <p:grpSpPr>
          <a:xfrm>
            <a:off x="3105998" y="2280840"/>
            <a:ext cx="345817" cy="345056"/>
            <a:chOff x="3105998" y="2433240"/>
            <a:chExt cx="345817" cy="345056"/>
          </a:xfrm>
        </p:grpSpPr>
        <p:sp>
          <p:nvSpPr>
            <p:cNvPr id="25987" name="Google Shape;25987;p50"/>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8" name="Google Shape;25988;p50"/>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9" name="Google Shape;25989;p50"/>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0" name="Google Shape;25990;p50"/>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1" name="Google Shape;25991;p50"/>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2" name="Google Shape;25992;p50"/>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3" name="Google Shape;25993;p50"/>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4" name="Google Shape;25994;p50"/>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5" name="Google Shape;25995;p50"/>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6" name="Google Shape;25996;p50"/>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7" name="Google Shape;25997;p50"/>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998" name="Google Shape;25998;p50"/>
          <p:cNvGrpSpPr/>
          <p:nvPr/>
        </p:nvGrpSpPr>
        <p:grpSpPr>
          <a:xfrm>
            <a:off x="1737326" y="2748373"/>
            <a:ext cx="374731" cy="350361"/>
            <a:chOff x="1737326" y="2900773"/>
            <a:chExt cx="374731" cy="350361"/>
          </a:xfrm>
        </p:grpSpPr>
        <p:sp>
          <p:nvSpPr>
            <p:cNvPr id="25999" name="Google Shape;25999;p50"/>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0" name="Google Shape;26000;p50"/>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1" name="Google Shape;26001;p50"/>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2" name="Google Shape;26002;p50"/>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3" name="Google Shape;26003;p50"/>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4" name="Google Shape;26004;p50"/>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5" name="Google Shape;26005;p50"/>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6" name="Google Shape;26006;p50"/>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7" name="Google Shape;26007;p50"/>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8" name="Google Shape;26008;p50"/>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9" name="Google Shape;26009;p50"/>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0" name="Google Shape;26010;p50"/>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1" name="Google Shape;26011;p50"/>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2" name="Google Shape;26012;p50"/>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3" name="Google Shape;26013;p50"/>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4" name="Google Shape;26014;p50"/>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5" name="Google Shape;26015;p50"/>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016" name="Google Shape;26016;p50"/>
          <p:cNvGrpSpPr/>
          <p:nvPr/>
        </p:nvGrpSpPr>
        <p:grpSpPr>
          <a:xfrm>
            <a:off x="4000676" y="1426996"/>
            <a:ext cx="327226" cy="211603"/>
            <a:chOff x="4000676" y="1579396"/>
            <a:chExt cx="327226" cy="211603"/>
          </a:xfrm>
        </p:grpSpPr>
        <p:sp>
          <p:nvSpPr>
            <p:cNvPr id="26017" name="Google Shape;26017;p50"/>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8" name="Google Shape;26018;p50"/>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9" name="Google Shape;26019;p50"/>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0" name="Google Shape;26020;p50"/>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1" name="Google Shape;26021;p50"/>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2" name="Google Shape;26022;p50"/>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3" name="Google Shape;26023;p50"/>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4" name="Google Shape;26024;p50"/>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5" name="Google Shape;26025;p50"/>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6" name="Google Shape;26026;p50"/>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7" name="Google Shape;26027;p50"/>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8" name="Google Shape;26028;p50"/>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9" name="Google Shape;26029;p50"/>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0" name="Google Shape;26030;p50"/>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1" name="Google Shape;26031;p50"/>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2" name="Google Shape;26032;p50"/>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033" name="Google Shape;26033;p50"/>
          <p:cNvGrpSpPr/>
          <p:nvPr/>
        </p:nvGrpSpPr>
        <p:grpSpPr>
          <a:xfrm>
            <a:off x="2635523" y="1363184"/>
            <a:ext cx="371054" cy="336469"/>
            <a:chOff x="2635523" y="1515584"/>
            <a:chExt cx="371054" cy="336469"/>
          </a:xfrm>
        </p:grpSpPr>
        <p:sp>
          <p:nvSpPr>
            <p:cNvPr id="26034" name="Google Shape;26034;p50"/>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5" name="Google Shape;26035;p50"/>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6" name="Google Shape;26036;p50"/>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7" name="Google Shape;26037;p50"/>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8" name="Google Shape;26038;p50"/>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9" name="Google Shape;26039;p50"/>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0" name="Google Shape;26040;p50"/>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041" name="Google Shape;26041;p50"/>
          <p:cNvGrpSpPr/>
          <p:nvPr/>
        </p:nvGrpSpPr>
        <p:grpSpPr>
          <a:xfrm>
            <a:off x="2231907" y="1368331"/>
            <a:ext cx="311628" cy="326569"/>
            <a:chOff x="2231907" y="1520731"/>
            <a:chExt cx="311628" cy="326569"/>
          </a:xfrm>
        </p:grpSpPr>
        <p:sp>
          <p:nvSpPr>
            <p:cNvPr id="26042" name="Google Shape;26042;p50"/>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3" name="Google Shape;26043;p50"/>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4" name="Google Shape;26044;p50"/>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5" name="Google Shape;26045;p50"/>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6" name="Google Shape;26046;p50"/>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7" name="Google Shape;26047;p50"/>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8" name="Google Shape;26048;p50"/>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9" name="Google Shape;26049;p50"/>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0" name="Google Shape;26050;p50"/>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1" name="Google Shape;26051;p50"/>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052" name="Google Shape;26052;p50"/>
          <p:cNvGrpSpPr/>
          <p:nvPr/>
        </p:nvGrpSpPr>
        <p:grpSpPr>
          <a:xfrm>
            <a:off x="1340249" y="4149133"/>
            <a:ext cx="311890" cy="304695"/>
            <a:chOff x="1340249" y="4301533"/>
            <a:chExt cx="311890" cy="304695"/>
          </a:xfrm>
        </p:grpSpPr>
        <p:sp>
          <p:nvSpPr>
            <p:cNvPr id="26053" name="Google Shape;26053;p50"/>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4" name="Google Shape;26054;p50"/>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5" name="Google Shape;26055;p50"/>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6" name="Google Shape;26056;p50"/>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7" name="Google Shape;26057;p50"/>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8" name="Google Shape;26058;p50"/>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9" name="Google Shape;26059;p50"/>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0" name="Google Shape;26060;p50"/>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1" name="Google Shape;26061;p50"/>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2" name="Google Shape;26062;p50"/>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3" name="Google Shape;26063;p50"/>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4" name="Google Shape;26064;p50"/>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5" name="Google Shape;26065;p50"/>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6" name="Google Shape;26066;p50"/>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067" name="Google Shape;26067;p50"/>
          <p:cNvGrpSpPr/>
          <p:nvPr/>
        </p:nvGrpSpPr>
        <p:grpSpPr>
          <a:xfrm>
            <a:off x="1330690" y="3224624"/>
            <a:ext cx="306874" cy="332268"/>
            <a:chOff x="1330690" y="3377024"/>
            <a:chExt cx="306874" cy="332268"/>
          </a:xfrm>
        </p:grpSpPr>
        <p:sp>
          <p:nvSpPr>
            <p:cNvPr id="26068" name="Google Shape;26068;p50"/>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9" name="Google Shape;26069;p50"/>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0" name="Google Shape;26070;p50"/>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1" name="Google Shape;26071;p50"/>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2" name="Google Shape;26072;p5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3" name="Google Shape;26073;p5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4" name="Google Shape;26074;p5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5" name="Google Shape;26075;p5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6" name="Google Shape;26076;p50"/>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7" name="Google Shape;26077;p50"/>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8" name="Google Shape;26078;p50"/>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9" name="Google Shape;26079;p50"/>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0" name="Google Shape;26080;p50"/>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1" name="Google Shape;26081;p50"/>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2" name="Google Shape;26082;p50"/>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3" name="Google Shape;26083;p50"/>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4" name="Google Shape;26084;p50"/>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5" name="Google Shape;26085;p50"/>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6" name="Google Shape;26086;p50"/>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087" name="Google Shape;26087;p50"/>
          <p:cNvGrpSpPr/>
          <p:nvPr/>
        </p:nvGrpSpPr>
        <p:grpSpPr>
          <a:xfrm>
            <a:off x="2650597" y="3229377"/>
            <a:ext cx="341511" cy="324994"/>
            <a:chOff x="2650597" y="3381777"/>
            <a:chExt cx="341511" cy="324994"/>
          </a:xfrm>
        </p:grpSpPr>
        <p:sp>
          <p:nvSpPr>
            <p:cNvPr id="26088" name="Google Shape;26088;p50"/>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9" name="Google Shape;26089;p50"/>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0" name="Google Shape;26090;p50"/>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1" name="Google Shape;26091;p50"/>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2" name="Google Shape;26092;p50"/>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3" name="Google Shape;26093;p50"/>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4" name="Google Shape;26094;p50"/>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5" name="Google Shape;26095;p50"/>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6" name="Google Shape;26096;p50"/>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7" name="Google Shape;26097;p50"/>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8" name="Google Shape;26098;p50"/>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9" name="Google Shape;26099;p50"/>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0" name="Google Shape;26100;p50"/>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1" name="Google Shape;26101;p50"/>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2" name="Google Shape;26102;p50"/>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3" name="Google Shape;26103;p50"/>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4" name="Google Shape;26104;p50"/>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5" name="Google Shape;26105;p50"/>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6" name="Google Shape;26106;p50"/>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7" name="Google Shape;26107;p50"/>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8" name="Google Shape;26108;p50"/>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9" name="Google Shape;26109;p50"/>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0" name="Google Shape;26110;p50"/>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1" name="Google Shape;26111;p50"/>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2" name="Google Shape;26112;p50"/>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3" name="Google Shape;26113;p50"/>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4" name="Google Shape;26114;p50"/>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5" name="Google Shape;26115;p50"/>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6" name="Google Shape;26116;p50"/>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7" name="Google Shape;26117;p50"/>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8" name="Google Shape;26118;p50"/>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9" name="Google Shape;26119;p50"/>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0" name="Google Shape;26120;p50"/>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1" name="Google Shape;26121;p50"/>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2" name="Google Shape;26122;p50"/>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23" name="Google Shape;26123;p50"/>
          <p:cNvGrpSpPr/>
          <p:nvPr/>
        </p:nvGrpSpPr>
        <p:grpSpPr>
          <a:xfrm>
            <a:off x="1295502" y="2284962"/>
            <a:ext cx="402645" cy="323917"/>
            <a:chOff x="1295502" y="2437362"/>
            <a:chExt cx="402645" cy="323917"/>
          </a:xfrm>
        </p:grpSpPr>
        <p:sp>
          <p:nvSpPr>
            <p:cNvPr id="26124" name="Google Shape;26124;p50"/>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5" name="Google Shape;26125;p50"/>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6" name="Google Shape;26126;p50"/>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7" name="Google Shape;26127;p50"/>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8" name="Google Shape;26128;p50"/>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9" name="Google Shape;26129;p50"/>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0" name="Google Shape;26130;p50"/>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1" name="Google Shape;26131;p50"/>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2" name="Google Shape;26132;p50"/>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3" name="Google Shape;26133;p50"/>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4" name="Google Shape;26134;p50"/>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5" name="Google Shape;26135;p50"/>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6" name="Google Shape;26136;p50"/>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7" name="Google Shape;26137;p50"/>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8" name="Google Shape;26138;p50"/>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9" name="Google Shape;26139;p50"/>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40" name="Google Shape;26140;p50"/>
          <p:cNvGrpSpPr/>
          <p:nvPr/>
        </p:nvGrpSpPr>
        <p:grpSpPr>
          <a:xfrm>
            <a:off x="882590" y="2285960"/>
            <a:ext cx="337310" cy="337047"/>
            <a:chOff x="882590" y="2438360"/>
            <a:chExt cx="337310" cy="337047"/>
          </a:xfrm>
        </p:grpSpPr>
        <p:sp>
          <p:nvSpPr>
            <p:cNvPr id="26141" name="Google Shape;26141;p50"/>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2" name="Google Shape;26142;p50"/>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3" name="Google Shape;26143;p50"/>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4" name="Google Shape;26144;p50"/>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5" name="Google Shape;26145;p50"/>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6" name="Google Shape;26146;p50"/>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7" name="Google Shape;26147;p50"/>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8" name="Google Shape;26148;p50"/>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9" name="Google Shape;26149;p50"/>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0" name="Google Shape;26150;p50"/>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1" name="Google Shape;26151;p50"/>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2" name="Google Shape;26152;p50"/>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3" name="Google Shape;26153;p50"/>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4" name="Google Shape;26154;p50"/>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5" name="Google Shape;26155;p50"/>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6" name="Google Shape;26156;p50"/>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7" name="Google Shape;26157;p50"/>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8" name="Google Shape;26158;p50"/>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9" name="Google Shape;26159;p50"/>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0" name="Google Shape;26160;p50"/>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1" name="Google Shape;26161;p50"/>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2" name="Google Shape;26162;p50"/>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3" name="Google Shape;26163;p50"/>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4" name="Google Shape;26164;p50"/>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65" name="Google Shape;26165;p50"/>
          <p:cNvGrpSpPr/>
          <p:nvPr/>
        </p:nvGrpSpPr>
        <p:grpSpPr>
          <a:xfrm>
            <a:off x="4885060" y="1366388"/>
            <a:ext cx="385786" cy="342588"/>
            <a:chOff x="4885060" y="1518788"/>
            <a:chExt cx="385786" cy="342588"/>
          </a:xfrm>
        </p:grpSpPr>
        <p:sp>
          <p:nvSpPr>
            <p:cNvPr id="26166" name="Google Shape;26166;p50"/>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7" name="Google Shape;26167;p50"/>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8" name="Google Shape;26168;p50"/>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9" name="Google Shape;26169;p50"/>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0" name="Google Shape;26170;p50"/>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1" name="Google Shape;26171;p50"/>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2" name="Google Shape;26172;p50"/>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3" name="Google Shape;26173;p50"/>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4" name="Google Shape;26174;p50"/>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5" name="Google Shape;26175;p50"/>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6" name="Google Shape;26176;p50"/>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7" name="Google Shape;26177;p50"/>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8" name="Google Shape;26178;p50"/>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9" name="Google Shape;26179;p50"/>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0" name="Google Shape;26180;p50"/>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1" name="Google Shape;26181;p50"/>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2" name="Google Shape;26182;p50"/>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3" name="Google Shape;26183;p50"/>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4" name="Google Shape;26184;p50"/>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185" name="Google Shape;26185;p50"/>
          <p:cNvGrpSpPr/>
          <p:nvPr/>
        </p:nvGrpSpPr>
        <p:grpSpPr>
          <a:xfrm>
            <a:off x="5394478" y="1362133"/>
            <a:ext cx="249076" cy="351096"/>
            <a:chOff x="5394478" y="1514533"/>
            <a:chExt cx="249076" cy="351096"/>
          </a:xfrm>
        </p:grpSpPr>
        <p:sp>
          <p:nvSpPr>
            <p:cNvPr id="26186" name="Google Shape;26186;p50"/>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7" name="Google Shape;26187;p50"/>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8" name="Google Shape;26188;p50"/>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9" name="Google Shape;26189;p50"/>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0" name="Google Shape;26190;p50"/>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1" name="Google Shape;26191;p50"/>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2" name="Google Shape;26192;p50"/>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3" name="Google Shape;26193;p50"/>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4" name="Google Shape;26194;p50"/>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5" name="Google Shape;26195;p50"/>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6" name="Google Shape;26196;p50"/>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7" name="Google Shape;26197;p50"/>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8" name="Google Shape;26198;p50"/>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9" name="Google Shape;26199;p50"/>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0" name="Google Shape;26200;p50"/>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1" name="Google Shape;26201;p50"/>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2" name="Google Shape;26202;p50"/>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3" name="Google Shape;26203;p50"/>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4" name="Google Shape;26204;p50"/>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5" name="Google Shape;26205;p50"/>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06" name="Google Shape;26206;p50"/>
          <p:cNvGrpSpPr/>
          <p:nvPr/>
        </p:nvGrpSpPr>
        <p:grpSpPr>
          <a:xfrm>
            <a:off x="5782259" y="1359612"/>
            <a:ext cx="356138" cy="356138"/>
            <a:chOff x="5782259" y="1512012"/>
            <a:chExt cx="356138" cy="356138"/>
          </a:xfrm>
        </p:grpSpPr>
        <p:sp>
          <p:nvSpPr>
            <p:cNvPr id="26207" name="Google Shape;26207;p50"/>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8" name="Google Shape;26208;p50"/>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9" name="Google Shape;26209;p50"/>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0" name="Google Shape;26210;p50"/>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1" name="Google Shape;26211;p50"/>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2" name="Google Shape;26212;p50"/>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3" name="Google Shape;26213;p50"/>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4" name="Google Shape;26214;p50"/>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5" name="Google Shape;26215;p50"/>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6" name="Google Shape;26216;p50"/>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7" name="Google Shape;26217;p50"/>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18" name="Google Shape;26218;p50"/>
          <p:cNvGrpSpPr/>
          <p:nvPr/>
        </p:nvGrpSpPr>
        <p:grpSpPr>
          <a:xfrm>
            <a:off x="6229598" y="1365652"/>
            <a:ext cx="343560" cy="343822"/>
            <a:chOff x="6229598" y="1518052"/>
            <a:chExt cx="343560" cy="343822"/>
          </a:xfrm>
        </p:grpSpPr>
        <p:sp>
          <p:nvSpPr>
            <p:cNvPr id="26219" name="Google Shape;26219;p50"/>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0" name="Google Shape;26220;p50"/>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1" name="Google Shape;26221;p50"/>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2" name="Google Shape;26222;p50"/>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3" name="Google Shape;26223;p50"/>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4" name="Google Shape;26224;p50"/>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5" name="Google Shape;26225;p50"/>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6" name="Google Shape;26226;p50"/>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7" name="Google Shape;26227;p50"/>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8" name="Google Shape;26228;p50"/>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9" name="Google Shape;26229;p50"/>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0" name="Google Shape;26230;p50"/>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1" name="Google Shape;26231;p50"/>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2" name="Google Shape;26232;p50"/>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3" name="Google Shape;26233;p50"/>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4" name="Google Shape;26234;p50"/>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5" name="Google Shape;26235;p50"/>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6" name="Google Shape;26236;p50"/>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7" name="Google Shape;26237;p50"/>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38" name="Google Shape;26238;p50"/>
          <p:cNvGrpSpPr/>
          <p:nvPr/>
        </p:nvGrpSpPr>
        <p:grpSpPr>
          <a:xfrm>
            <a:off x="870773" y="3205585"/>
            <a:ext cx="342824" cy="351228"/>
            <a:chOff x="870773" y="3357985"/>
            <a:chExt cx="342824" cy="351228"/>
          </a:xfrm>
        </p:grpSpPr>
        <p:sp>
          <p:nvSpPr>
            <p:cNvPr id="26239" name="Google Shape;26239;p50"/>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0" name="Google Shape;26240;p50"/>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1" name="Google Shape;26241;p50"/>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2" name="Google Shape;26242;p50"/>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3" name="Google Shape;26243;p50"/>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4" name="Google Shape;26244;p50"/>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5" name="Google Shape;26245;p50"/>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6" name="Google Shape;26246;p50"/>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47" name="Google Shape;26247;p50"/>
          <p:cNvGrpSpPr/>
          <p:nvPr/>
        </p:nvGrpSpPr>
        <p:grpSpPr>
          <a:xfrm>
            <a:off x="2743084" y="4147190"/>
            <a:ext cx="159372" cy="308897"/>
            <a:chOff x="2743084" y="4299590"/>
            <a:chExt cx="159372" cy="308897"/>
          </a:xfrm>
        </p:grpSpPr>
        <p:sp>
          <p:nvSpPr>
            <p:cNvPr id="26248" name="Google Shape;26248;p50"/>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9" name="Google Shape;26249;p50"/>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0" name="Google Shape;26250;p50"/>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1" name="Google Shape;26251;p50"/>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2" name="Google Shape;26252;p50"/>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3" name="Google Shape;26253;p50"/>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4" name="Google Shape;26254;p50"/>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5" name="Google Shape;26255;p50"/>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6" name="Google Shape;26256;p50"/>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7" name="Google Shape;26257;p50"/>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8" name="Google Shape;26258;p50"/>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9" name="Google Shape;26259;p50"/>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0" name="Google Shape;26260;p50"/>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1" name="Google Shape;26261;p50"/>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2" name="Google Shape;26262;p50"/>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63" name="Google Shape;26263;p50"/>
          <p:cNvGrpSpPr/>
          <p:nvPr/>
        </p:nvGrpSpPr>
        <p:grpSpPr>
          <a:xfrm>
            <a:off x="1293506" y="2787316"/>
            <a:ext cx="374730" cy="272212"/>
            <a:chOff x="1293506" y="2939716"/>
            <a:chExt cx="374730" cy="272212"/>
          </a:xfrm>
        </p:grpSpPr>
        <p:sp>
          <p:nvSpPr>
            <p:cNvPr id="26264" name="Google Shape;26264;p50"/>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5" name="Google Shape;26265;p50"/>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6" name="Google Shape;26266;p50"/>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7" name="Google Shape;26267;p50"/>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8" name="Google Shape;26268;p50"/>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9" name="Google Shape;26269;p50"/>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0" name="Google Shape;26270;p50"/>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1" name="Google Shape;26271;p50"/>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2" name="Google Shape;26272;p50"/>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3" name="Google Shape;26273;p50"/>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4" name="Google Shape;26274;p50"/>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5" name="Google Shape;26275;p50"/>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6" name="Google Shape;26276;p50"/>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7" name="Google Shape;26277;p50"/>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8" name="Google Shape;26278;p50"/>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9" name="Google Shape;26279;p50"/>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0" name="Google Shape;26280;p50"/>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1" name="Google Shape;26281;p50"/>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2" name="Google Shape;26282;p50"/>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3" name="Google Shape;26283;p50"/>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4" name="Google Shape;26284;p50"/>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5" name="Google Shape;26285;p50"/>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6" name="Google Shape;26286;p50"/>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7" name="Google Shape;26287;p50"/>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8" name="Google Shape;26288;p50"/>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9" name="Google Shape;26289;p50"/>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0" name="Google Shape;26290;p50"/>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1" name="Google Shape;26291;p50"/>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2" name="Google Shape;26292;p50"/>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3" name="Google Shape;26293;p50"/>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294" name="Google Shape;26294;p50"/>
          <p:cNvGrpSpPr/>
          <p:nvPr/>
        </p:nvGrpSpPr>
        <p:grpSpPr>
          <a:xfrm>
            <a:off x="6669900" y="1353074"/>
            <a:ext cx="345083" cy="369215"/>
            <a:chOff x="6669900" y="1505474"/>
            <a:chExt cx="345083" cy="369215"/>
          </a:xfrm>
        </p:grpSpPr>
        <p:sp>
          <p:nvSpPr>
            <p:cNvPr id="26295" name="Google Shape;26295;p50"/>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6" name="Google Shape;26296;p50"/>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7" name="Google Shape;26297;p50"/>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8" name="Google Shape;26298;p50"/>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9" name="Google Shape;26299;p50"/>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0" name="Google Shape;26300;p50"/>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1" name="Google Shape;26301;p50"/>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2" name="Google Shape;26302;p50"/>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3" name="Google Shape;26303;p50"/>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4" name="Google Shape;26304;p50"/>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5" name="Google Shape;26305;p50"/>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6" name="Google Shape;26306;p50"/>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7" name="Google Shape;26307;p50"/>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8" name="Google Shape;26308;p50"/>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9" name="Google Shape;26309;p50"/>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0" name="Google Shape;26310;p50"/>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1" name="Google Shape;26311;p50"/>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2" name="Google Shape;26312;p50"/>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3" name="Google Shape;26313;p50"/>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4" name="Google Shape;26314;p50"/>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5" name="Google Shape;26315;p50"/>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6" name="Google Shape;26316;p50"/>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317" name="Google Shape;26317;p50"/>
          <p:cNvGrpSpPr/>
          <p:nvPr/>
        </p:nvGrpSpPr>
        <p:grpSpPr>
          <a:xfrm>
            <a:off x="7117003" y="1365600"/>
            <a:ext cx="333002" cy="344085"/>
            <a:chOff x="7117003" y="1518000"/>
            <a:chExt cx="333002" cy="344085"/>
          </a:xfrm>
        </p:grpSpPr>
        <p:sp>
          <p:nvSpPr>
            <p:cNvPr id="26318" name="Google Shape;26318;p50"/>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9" name="Google Shape;26319;p50"/>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0" name="Google Shape;26320;p50"/>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1" name="Google Shape;26321;p50"/>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2" name="Google Shape;26322;p50"/>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3" name="Google Shape;26323;p50"/>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4" name="Google Shape;26324;p50"/>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5" name="Google Shape;26325;p50"/>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6" name="Google Shape;26326;p50"/>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7" name="Google Shape;26327;p50"/>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8" name="Google Shape;26328;p50"/>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9" name="Google Shape;26329;p50"/>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0" name="Google Shape;26330;p50"/>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1" name="Google Shape;26331;p50"/>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2" name="Google Shape;26332;p50"/>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3" name="Google Shape;26333;p50"/>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4" name="Google Shape;26334;p50"/>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5" name="Google Shape;26335;p50"/>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6" name="Google Shape;26336;p50"/>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7" name="Google Shape;26337;p50"/>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8" name="Google Shape;26338;p50"/>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9" name="Google Shape;26339;p50"/>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0" name="Google Shape;26340;p50"/>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1" name="Google Shape;26341;p50"/>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2" name="Google Shape;26342;p50"/>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3" name="Google Shape;26343;p50"/>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4" name="Google Shape;26344;p50"/>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5" name="Google Shape;26345;p50"/>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6" name="Google Shape;26346;p50"/>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7" name="Google Shape;26347;p50"/>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8" name="Google Shape;26348;p50"/>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9" name="Google Shape;26349;p50"/>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0" name="Google Shape;26350;p50"/>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1" name="Google Shape;26351;p50"/>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2" name="Google Shape;26352;p50"/>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3" name="Google Shape;26353;p50"/>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4" name="Google Shape;26354;p50"/>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5" name="Google Shape;26355;p50"/>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356" name="Google Shape;26356;p50"/>
          <p:cNvGrpSpPr/>
          <p:nvPr/>
        </p:nvGrpSpPr>
        <p:grpSpPr>
          <a:xfrm>
            <a:off x="2200238" y="4136765"/>
            <a:ext cx="374756" cy="329301"/>
            <a:chOff x="2200238" y="4289165"/>
            <a:chExt cx="374756" cy="329301"/>
          </a:xfrm>
        </p:grpSpPr>
        <p:sp>
          <p:nvSpPr>
            <p:cNvPr id="26357" name="Google Shape;26357;p50"/>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8" name="Google Shape;26358;p50"/>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9" name="Google Shape;26359;p50"/>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0" name="Google Shape;26360;p50"/>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1" name="Google Shape;26361;p50"/>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2" name="Google Shape;26362;p50"/>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3" name="Google Shape;26363;p50"/>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4" name="Google Shape;26364;p50"/>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5" name="Google Shape;26365;p50"/>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6" name="Google Shape;26366;p50"/>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7" name="Google Shape;26367;p50"/>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8" name="Google Shape;26368;p50"/>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9" name="Google Shape;26369;p50"/>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0" name="Google Shape;26370;p50"/>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1" name="Google Shape;26371;p50"/>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2" name="Google Shape;26372;p50"/>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3" name="Google Shape;26373;p50"/>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4" name="Google Shape;26374;p50"/>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5" name="Google Shape;26375;p50"/>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6" name="Google Shape;26376;p50"/>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7" name="Google Shape;26377;p50"/>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8" name="Google Shape;26378;p50"/>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379" name="Google Shape;26379;p50"/>
          <p:cNvGrpSpPr/>
          <p:nvPr/>
        </p:nvGrpSpPr>
        <p:grpSpPr>
          <a:xfrm>
            <a:off x="7556043" y="1347559"/>
            <a:ext cx="337284" cy="380192"/>
            <a:chOff x="7556043" y="1499959"/>
            <a:chExt cx="337284" cy="380192"/>
          </a:xfrm>
        </p:grpSpPr>
        <p:sp>
          <p:nvSpPr>
            <p:cNvPr id="26380" name="Google Shape;26380;p50"/>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1" name="Google Shape;26381;p50"/>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2" name="Google Shape;26382;p50"/>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3" name="Google Shape;26383;p50"/>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4" name="Google Shape;26384;p50"/>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5" name="Google Shape;26385;p50"/>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6" name="Google Shape;26386;p50"/>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7" name="Google Shape;26387;p50"/>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8" name="Google Shape;26388;p50"/>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9" name="Google Shape;26389;p50"/>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0" name="Google Shape;26390;p50"/>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1" name="Google Shape;26391;p50"/>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2" name="Google Shape;26392;p50"/>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3" name="Google Shape;26393;p50"/>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394" name="Google Shape;26394;p50"/>
          <p:cNvGrpSpPr/>
          <p:nvPr/>
        </p:nvGrpSpPr>
        <p:grpSpPr>
          <a:xfrm>
            <a:off x="7992826" y="1365390"/>
            <a:ext cx="317431" cy="344584"/>
            <a:chOff x="7992826" y="1517790"/>
            <a:chExt cx="317431" cy="344584"/>
          </a:xfrm>
        </p:grpSpPr>
        <p:sp>
          <p:nvSpPr>
            <p:cNvPr id="26395" name="Google Shape;26395;p50"/>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6" name="Google Shape;26396;p50"/>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7" name="Google Shape;26397;p50"/>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8" name="Google Shape;26398;p50"/>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9" name="Google Shape;26399;p50"/>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0" name="Google Shape;26400;p50"/>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1" name="Google Shape;26401;p50"/>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2" name="Google Shape;26402;p50"/>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3" name="Google Shape;26403;p50"/>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4" name="Google Shape;26404;p50"/>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5" name="Google Shape;26405;p50"/>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6" name="Google Shape;26406;p50"/>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7" name="Google Shape;26407;p50"/>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8" name="Google Shape;26408;p50"/>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9" name="Google Shape;26409;p50"/>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0" name="Google Shape;26410;p50"/>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1" name="Google Shape;26411;p50"/>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412" name="Google Shape;26412;p50"/>
          <p:cNvGrpSpPr/>
          <p:nvPr/>
        </p:nvGrpSpPr>
        <p:grpSpPr>
          <a:xfrm>
            <a:off x="4864446" y="3187807"/>
            <a:ext cx="395607" cy="387415"/>
            <a:chOff x="4864446" y="3340207"/>
            <a:chExt cx="395607" cy="387415"/>
          </a:xfrm>
        </p:grpSpPr>
        <p:sp>
          <p:nvSpPr>
            <p:cNvPr id="26413" name="Google Shape;26413;p50"/>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4" name="Google Shape;26414;p50"/>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5" name="Google Shape;26415;p50"/>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6" name="Google Shape;26416;p50"/>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7" name="Google Shape;26417;p50"/>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8" name="Google Shape;26418;p50"/>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9" name="Google Shape;26419;p50"/>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0" name="Google Shape;26420;p50"/>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1" name="Google Shape;26421;p50"/>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2" name="Google Shape;26422;p50"/>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3" name="Google Shape;26423;p50"/>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4" name="Google Shape;26424;p50"/>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5" name="Google Shape;26425;p50"/>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6" name="Google Shape;26426;p50"/>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7" name="Google Shape;26427;p50"/>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8" name="Google Shape;26428;p50"/>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9" name="Google Shape;26429;p50"/>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0" name="Google Shape;26430;p50"/>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1" name="Google Shape;26431;p50"/>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2" name="Google Shape;26432;p50"/>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3" name="Google Shape;26433;p50"/>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4" name="Google Shape;26434;p50"/>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5" name="Google Shape;26435;p50"/>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6" name="Google Shape;26436;p50"/>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7" name="Google Shape;26437;p50"/>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438" name="Google Shape;26438;p50"/>
          <p:cNvGrpSpPr/>
          <p:nvPr/>
        </p:nvGrpSpPr>
        <p:grpSpPr>
          <a:xfrm>
            <a:off x="3130367" y="4172085"/>
            <a:ext cx="297342" cy="258871"/>
            <a:chOff x="3130367" y="4324485"/>
            <a:chExt cx="297342" cy="258871"/>
          </a:xfrm>
        </p:grpSpPr>
        <p:sp>
          <p:nvSpPr>
            <p:cNvPr id="26439" name="Google Shape;26439;p50"/>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0" name="Google Shape;26440;p50"/>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1" name="Google Shape;26441;p50"/>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2" name="Google Shape;26442;p50"/>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3" name="Google Shape;26443;p50"/>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4" name="Google Shape;26444;p50"/>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5" name="Google Shape;26445;p50"/>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6" name="Google Shape;26446;p50"/>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7" name="Google Shape;26447;p50"/>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8" name="Google Shape;26448;p50"/>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9" name="Google Shape;26449;p50"/>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0" name="Google Shape;26450;p50"/>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1" name="Google Shape;26451;p50"/>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2" name="Google Shape;26452;p50"/>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3" name="Google Shape;26453;p50"/>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4" name="Google Shape;26454;p50"/>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5" name="Google Shape;26455;p50"/>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6" name="Google Shape;26456;p50"/>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7" name="Google Shape;26457;p50"/>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8" name="Google Shape;26458;p50"/>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9" name="Google Shape;26459;p50"/>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0" name="Google Shape;26460;p50"/>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1" name="Google Shape;26461;p50"/>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462" name="Google Shape;26462;p50"/>
          <p:cNvGrpSpPr/>
          <p:nvPr/>
        </p:nvGrpSpPr>
        <p:grpSpPr>
          <a:xfrm>
            <a:off x="5302988" y="3237439"/>
            <a:ext cx="394609" cy="286523"/>
            <a:chOff x="5302988" y="3389839"/>
            <a:chExt cx="394609" cy="286523"/>
          </a:xfrm>
        </p:grpSpPr>
        <p:sp>
          <p:nvSpPr>
            <p:cNvPr id="26463" name="Google Shape;26463;p50"/>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4" name="Google Shape;26464;p50"/>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5" name="Google Shape;26465;p50"/>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6" name="Google Shape;26466;p50"/>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7" name="Google Shape;26467;p50"/>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8" name="Google Shape;26468;p50"/>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9" name="Google Shape;26469;p50"/>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0" name="Google Shape;26470;p50"/>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1" name="Google Shape;26471;p50"/>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2" name="Google Shape;26472;p50"/>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3" name="Google Shape;26473;p50"/>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4" name="Google Shape;26474;p50"/>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5" name="Google Shape;26475;p50"/>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6" name="Google Shape;26476;p50"/>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7" name="Google Shape;26477;p50"/>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8" name="Google Shape;26478;p50"/>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9" name="Google Shape;26479;p50"/>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0" name="Google Shape;26480;p50"/>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1" name="Google Shape;26481;p50"/>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2" name="Google Shape;26482;p50"/>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3" name="Google Shape;26483;p50"/>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4" name="Google Shape;26484;p50"/>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5" name="Google Shape;26485;p50"/>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6" name="Google Shape;26486;p50"/>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7" name="Google Shape;26487;p50"/>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8" name="Google Shape;26488;p50"/>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9" name="Google Shape;26489;p50"/>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0" name="Google Shape;26490;p50"/>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1" name="Google Shape;26491;p50"/>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2" name="Google Shape;26492;p50"/>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3" name="Google Shape;26493;p50"/>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4" name="Google Shape;26494;p50"/>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5" name="Google Shape;26495;p50"/>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496" name="Google Shape;26496;p50"/>
          <p:cNvSpPr/>
          <p:nvPr/>
        </p:nvSpPr>
        <p:spPr>
          <a:xfrm>
            <a:off x="5741031"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497" name="Google Shape;26497;p50"/>
          <p:cNvGrpSpPr/>
          <p:nvPr/>
        </p:nvGrpSpPr>
        <p:grpSpPr>
          <a:xfrm>
            <a:off x="3060752" y="2751209"/>
            <a:ext cx="390565" cy="359577"/>
            <a:chOff x="3060752" y="2903609"/>
            <a:chExt cx="390565" cy="359577"/>
          </a:xfrm>
        </p:grpSpPr>
        <p:sp>
          <p:nvSpPr>
            <p:cNvPr id="26498" name="Google Shape;26498;p5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9" name="Google Shape;26499;p50"/>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0" name="Google Shape;26500;p50"/>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1" name="Google Shape;26501;p50"/>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2" name="Google Shape;26502;p50"/>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3" name="Google Shape;26503;p50"/>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4" name="Google Shape;26504;p50"/>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5" name="Google Shape;26505;p50"/>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6" name="Google Shape;26506;p50"/>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7" name="Google Shape;26507;p50"/>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8" name="Google Shape;26508;p50"/>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9" name="Google Shape;26509;p50"/>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0" name="Google Shape;26510;p50"/>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1" name="Google Shape;26511;p50"/>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2" name="Google Shape;26512;p50"/>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3" name="Google Shape;26513;p50"/>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4" name="Google Shape;26514;p5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5" name="Google Shape;26515;p50"/>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6" name="Google Shape;26516;p50"/>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7" name="Google Shape;26517;p50"/>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8" name="Google Shape;26518;p50"/>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9" name="Google Shape;26519;p50"/>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0" name="Google Shape;26520;p50"/>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1" name="Google Shape;26521;p50"/>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2" name="Google Shape;26522;p50"/>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3" name="Google Shape;26523;p50"/>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4" name="Google Shape;26524;p50"/>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5" name="Google Shape;26525;p50"/>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6" name="Google Shape;26526;p50"/>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7" name="Google Shape;26527;p50"/>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8" name="Google Shape;26528;p50"/>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9" name="Google Shape;26529;p50"/>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0" name="Google Shape;26530;p50"/>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1" name="Google Shape;26531;p50"/>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532" name="Google Shape;26532;p50"/>
          <p:cNvGrpSpPr/>
          <p:nvPr/>
        </p:nvGrpSpPr>
        <p:grpSpPr>
          <a:xfrm>
            <a:off x="5741031" y="3233657"/>
            <a:ext cx="394609" cy="294585"/>
            <a:chOff x="5741031" y="3386057"/>
            <a:chExt cx="394609" cy="294585"/>
          </a:xfrm>
        </p:grpSpPr>
        <p:sp>
          <p:nvSpPr>
            <p:cNvPr id="26533" name="Google Shape;26533;p50"/>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4" name="Google Shape;26534;p50"/>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5" name="Google Shape;26535;p50"/>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6" name="Google Shape;26536;p50"/>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7" name="Google Shape;26537;p50"/>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8" name="Google Shape;26538;p50"/>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9" name="Google Shape;26539;p50"/>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0" name="Google Shape;26540;p50"/>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1" name="Google Shape;26541;p50"/>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2" name="Google Shape;26542;p50"/>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3" name="Google Shape;26543;p50"/>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4" name="Google Shape;26544;p50"/>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5" name="Google Shape;26545;p50"/>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6" name="Google Shape;26546;p50"/>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7" name="Google Shape;26547;p50"/>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8" name="Google Shape;26548;p50"/>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9" name="Google Shape;26549;p50"/>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0" name="Google Shape;26550;p50"/>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1" name="Google Shape;26551;p50"/>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2" name="Google Shape;26552;p50"/>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3" name="Google Shape;26553;p50"/>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4" name="Google Shape;26554;p50"/>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5" name="Google Shape;26555;p50"/>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6" name="Google Shape;26556;p50"/>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7" name="Google Shape;26557;p50"/>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8" name="Google Shape;26558;p50"/>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9" name="Google Shape;26559;p50"/>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0" name="Google Shape;26560;p50"/>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1" name="Google Shape;26561;p50"/>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2" name="Google Shape;26562;p50"/>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563" name="Google Shape;26563;p50"/>
          <p:cNvSpPr/>
          <p:nvPr/>
        </p:nvSpPr>
        <p:spPr>
          <a:xfrm>
            <a:off x="6560317"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6564" name="Google Shape;26564;p50"/>
          <p:cNvGrpSpPr/>
          <p:nvPr/>
        </p:nvGrpSpPr>
        <p:grpSpPr>
          <a:xfrm>
            <a:off x="6179074" y="3216326"/>
            <a:ext cx="394609" cy="328749"/>
            <a:chOff x="6179074" y="3368726"/>
            <a:chExt cx="394609" cy="328749"/>
          </a:xfrm>
        </p:grpSpPr>
        <p:sp>
          <p:nvSpPr>
            <p:cNvPr id="26565" name="Google Shape;26565;p50"/>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6" name="Google Shape;26566;p50"/>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7" name="Google Shape;26567;p50"/>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8" name="Google Shape;26568;p50"/>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9" name="Google Shape;26569;p50"/>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0" name="Google Shape;26570;p50"/>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1" name="Google Shape;26571;p50"/>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2" name="Google Shape;26572;p50"/>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3" name="Google Shape;26573;p50"/>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4" name="Google Shape;26574;p50"/>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5" name="Google Shape;26575;p50"/>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6" name="Google Shape;26576;p50"/>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7" name="Google Shape;26577;p50"/>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8" name="Google Shape;26578;p50"/>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9" name="Google Shape;26579;p50"/>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0" name="Google Shape;26580;p50"/>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1" name="Google Shape;26581;p50"/>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2" name="Google Shape;26582;p50"/>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3" name="Google Shape;26583;p50"/>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4" name="Google Shape;26584;p50"/>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5" name="Google Shape;26585;p50"/>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6" name="Google Shape;26586;p50"/>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7" name="Google Shape;26587;p50"/>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8" name="Google Shape;26588;p50"/>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9" name="Google Shape;26589;p50"/>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0" name="Google Shape;26590;p50"/>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1" name="Google Shape;26591;p50"/>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2" name="Google Shape;26592;p50"/>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3" name="Google Shape;26593;p50"/>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4" name="Google Shape;26594;p50"/>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5" name="Google Shape;26595;p50"/>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6" name="Google Shape;26596;p50"/>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7" name="Google Shape;26597;p50"/>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8" name="Google Shape;26598;p50"/>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9" name="Google Shape;26599;p50"/>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0" name="Google Shape;26600;p50"/>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1" name="Google Shape;26601;p50"/>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2" name="Google Shape;26602;p50"/>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3" name="Google Shape;26603;p50"/>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4" name="Google Shape;26604;p50"/>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5" name="Google Shape;26605;p50"/>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6" name="Google Shape;26606;p50"/>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7" name="Google Shape;26607;p50"/>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8" name="Google Shape;26608;p50"/>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9" name="Google Shape;26609;p50"/>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0" name="Google Shape;26610;p50"/>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1" name="Google Shape;26611;p50"/>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2" name="Google Shape;26612;p50"/>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3" name="Google Shape;26613;p50"/>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4" name="Google Shape;26614;p50"/>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5" name="Google Shape;26615;p50"/>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6" name="Google Shape;26616;p50"/>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7" name="Google Shape;26617;p50"/>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8" name="Google Shape;26618;p50"/>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9" name="Google Shape;26619;p50"/>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0" name="Google Shape;26620;p50"/>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1" name="Google Shape;26621;p50"/>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2" name="Google Shape;26622;p50"/>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3" name="Google Shape;26623;p50"/>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4" name="Google Shape;26624;p50"/>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5" name="Google Shape;26625;p50"/>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6" name="Google Shape;26626;p50"/>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7" name="Google Shape;26627;p50"/>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8" name="Google Shape;26628;p50"/>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9" name="Google Shape;26629;p50"/>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0" name="Google Shape;26630;p50"/>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1" name="Google Shape;26631;p50"/>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2" name="Google Shape;26632;p50"/>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3" name="Google Shape;26633;p50"/>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4" name="Google Shape;26634;p50"/>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5" name="Google Shape;26635;p50"/>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6" name="Google Shape;26636;p50"/>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7" name="Google Shape;26637;p50"/>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8" name="Google Shape;26638;p50"/>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9" name="Google Shape;26639;p50"/>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0" name="Google Shape;26640;p50"/>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1" name="Google Shape;26641;p50"/>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2" name="Google Shape;26642;p50"/>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3" name="Google Shape;26643;p50"/>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4" name="Google Shape;26644;p50"/>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5" name="Google Shape;26645;p50"/>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6" name="Google Shape;26646;p50"/>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7" name="Google Shape;26647;p50"/>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648" name="Google Shape;26648;p50"/>
          <p:cNvGrpSpPr/>
          <p:nvPr/>
        </p:nvGrpSpPr>
        <p:grpSpPr>
          <a:xfrm>
            <a:off x="7054924" y="3215328"/>
            <a:ext cx="394583" cy="331007"/>
            <a:chOff x="7054924" y="3367728"/>
            <a:chExt cx="394583" cy="331007"/>
          </a:xfrm>
        </p:grpSpPr>
        <p:sp>
          <p:nvSpPr>
            <p:cNvPr id="26649" name="Google Shape;26649;p50"/>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0" name="Google Shape;26650;p50"/>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1" name="Google Shape;26651;p50"/>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2" name="Google Shape;26652;p50"/>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3" name="Google Shape;26653;p50"/>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4" name="Google Shape;26654;p50"/>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5" name="Google Shape;26655;p50"/>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6" name="Google Shape;26656;p50"/>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7" name="Google Shape;26657;p50"/>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8" name="Google Shape;26658;p50"/>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9" name="Google Shape;26659;p50"/>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0" name="Google Shape;26660;p50"/>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1" name="Google Shape;26661;p50"/>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2" name="Google Shape;26662;p50"/>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3" name="Google Shape;26663;p50"/>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664" name="Google Shape;26664;p50"/>
          <p:cNvGrpSpPr/>
          <p:nvPr/>
        </p:nvGrpSpPr>
        <p:grpSpPr>
          <a:xfrm>
            <a:off x="7492967" y="3209025"/>
            <a:ext cx="394583" cy="343586"/>
            <a:chOff x="7492967" y="3361425"/>
            <a:chExt cx="394583" cy="343586"/>
          </a:xfrm>
        </p:grpSpPr>
        <p:sp>
          <p:nvSpPr>
            <p:cNvPr id="26665" name="Google Shape;26665;p50"/>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6" name="Google Shape;26666;p50"/>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7" name="Google Shape;26667;p50"/>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8" name="Google Shape;26668;p50"/>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9" name="Google Shape;26669;p50"/>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0" name="Google Shape;26670;p50"/>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1" name="Google Shape;26671;p50"/>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2" name="Google Shape;26672;p50"/>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3" name="Google Shape;26673;p50"/>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4" name="Google Shape;26674;p50"/>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5" name="Google Shape;26675;p50"/>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6" name="Google Shape;26676;p50"/>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7" name="Google Shape;26677;p50"/>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8" name="Google Shape;26678;p50"/>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9" name="Google Shape;26679;p50"/>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0" name="Google Shape;26680;p50"/>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1" name="Google Shape;26681;p50"/>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2" name="Google Shape;26682;p50"/>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3" name="Google Shape;26683;p50"/>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4" name="Google Shape;26684;p50"/>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5" name="Google Shape;26685;p50"/>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6" name="Google Shape;26686;p50"/>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7" name="Google Shape;26687;p50"/>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688" name="Google Shape;26688;p50"/>
          <p:cNvGrpSpPr/>
          <p:nvPr/>
        </p:nvGrpSpPr>
        <p:grpSpPr>
          <a:xfrm>
            <a:off x="7935527" y="3200754"/>
            <a:ext cx="385286" cy="360155"/>
            <a:chOff x="7935527" y="3353154"/>
            <a:chExt cx="385286" cy="360155"/>
          </a:xfrm>
        </p:grpSpPr>
        <p:sp>
          <p:nvSpPr>
            <p:cNvPr id="26689" name="Google Shape;26689;p50"/>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0" name="Google Shape;26690;p50"/>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1" name="Google Shape;26691;p50"/>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2" name="Google Shape;26692;p50"/>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3" name="Google Shape;26693;p50"/>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4" name="Google Shape;26694;p50"/>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5" name="Google Shape;26695;p50"/>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6" name="Google Shape;26696;p50"/>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7" name="Google Shape;26697;p50"/>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8" name="Google Shape;26698;p50"/>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9" name="Google Shape;26699;p50"/>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0" name="Google Shape;26700;p50"/>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01" name="Google Shape;26701;p50"/>
          <p:cNvGrpSpPr/>
          <p:nvPr/>
        </p:nvGrpSpPr>
        <p:grpSpPr>
          <a:xfrm>
            <a:off x="5319821" y="1833842"/>
            <a:ext cx="348102" cy="348103"/>
            <a:chOff x="5319821" y="1986242"/>
            <a:chExt cx="348102" cy="348103"/>
          </a:xfrm>
        </p:grpSpPr>
        <p:sp>
          <p:nvSpPr>
            <p:cNvPr id="26702" name="Google Shape;26702;p50"/>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3" name="Google Shape;26703;p50"/>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4" name="Google Shape;26704;p50"/>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5" name="Google Shape;26705;p50"/>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6" name="Google Shape;26706;p50"/>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7" name="Google Shape;26707;p50"/>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8" name="Google Shape;26708;p50"/>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9" name="Google Shape;26709;p50"/>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0" name="Google Shape;26710;p50"/>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1" name="Google Shape;26711;p50"/>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2" name="Google Shape;26712;p50"/>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3" name="Google Shape;26713;p50"/>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4" name="Google Shape;26714;p50"/>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5" name="Google Shape;26715;p50"/>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6" name="Google Shape;26716;p50"/>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7" name="Google Shape;26717;p50"/>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8" name="Google Shape;26718;p50"/>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9" name="Google Shape;26719;p50"/>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0" name="Google Shape;26720;p50"/>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1" name="Google Shape;26721;p50"/>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2" name="Google Shape;26722;p50"/>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3" name="Google Shape;26723;p50"/>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4" name="Google Shape;26724;p50"/>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5" name="Google Shape;26725;p50"/>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6" name="Google Shape;26726;p50"/>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7" name="Google Shape;26727;p50"/>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8" name="Google Shape;26728;p50"/>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9" name="Google Shape;26729;p50"/>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0" name="Google Shape;26730;p50"/>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1" name="Google Shape;26731;p50"/>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2" name="Google Shape;26732;p50"/>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3" name="Google Shape;26733;p50"/>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4" name="Google Shape;26734;p50"/>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5" name="Google Shape;26735;p50"/>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6" name="Google Shape;26736;p50"/>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7" name="Google Shape;26737;p50"/>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8" name="Google Shape;26738;p50"/>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39" name="Google Shape;26739;p50"/>
          <p:cNvGrpSpPr/>
          <p:nvPr/>
        </p:nvGrpSpPr>
        <p:grpSpPr>
          <a:xfrm>
            <a:off x="5765926" y="1824283"/>
            <a:ext cx="348339" cy="348103"/>
            <a:chOff x="5765926" y="1976683"/>
            <a:chExt cx="348339" cy="348103"/>
          </a:xfrm>
        </p:grpSpPr>
        <p:sp>
          <p:nvSpPr>
            <p:cNvPr id="26740" name="Google Shape;26740;p50"/>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1" name="Google Shape;26741;p50"/>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2" name="Google Shape;26742;p50"/>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3" name="Google Shape;26743;p50"/>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4" name="Google Shape;26744;p50"/>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5" name="Google Shape;26745;p50"/>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6" name="Google Shape;26746;p50"/>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7" name="Google Shape;26747;p50"/>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8" name="Google Shape;26748;p50"/>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9" name="Google Shape;26749;p50"/>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0" name="Google Shape;26750;p50"/>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1" name="Google Shape;26751;p50"/>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2" name="Google Shape;26752;p50"/>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3" name="Google Shape;26753;p50"/>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54" name="Google Shape;26754;p50"/>
          <p:cNvGrpSpPr/>
          <p:nvPr/>
        </p:nvGrpSpPr>
        <p:grpSpPr>
          <a:xfrm>
            <a:off x="6191390" y="1829089"/>
            <a:ext cx="389068" cy="347787"/>
            <a:chOff x="6191390" y="1981489"/>
            <a:chExt cx="389068" cy="347787"/>
          </a:xfrm>
        </p:grpSpPr>
        <p:sp>
          <p:nvSpPr>
            <p:cNvPr id="26755" name="Google Shape;26755;p50"/>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6" name="Google Shape;26756;p50"/>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7" name="Google Shape;26757;p50"/>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8" name="Google Shape;26758;p50"/>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9" name="Google Shape;26759;p50"/>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0" name="Google Shape;26760;p50"/>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1" name="Google Shape;26761;p50"/>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62" name="Google Shape;26762;p50"/>
          <p:cNvGrpSpPr/>
          <p:nvPr/>
        </p:nvGrpSpPr>
        <p:grpSpPr>
          <a:xfrm>
            <a:off x="6657846" y="1855191"/>
            <a:ext cx="348103" cy="295714"/>
            <a:chOff x="6657846" y="2007591"/>
            <a:chExt cx="348103" cy="295714"/>
          </a:xfrm>
        </p:grpSpPr>
        <p:sp>
          <p:nvSpPr>
            <p:cNvPr id="26763" name="Google Shape;26763;p50"/>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4" name="Google Shape;26764;p50"/>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5" name="Google Shape;26765;p50"/>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6" name="Google Shape;26766;p50"/>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7" name="Google Shape;26767;p50"/>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8" name="Google Shape;26768;p50"/>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9" name="Google Shape;26769;p50"/>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0" name="Google Shape;26770;p50"/>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1" name="Google Shape;26771;p50"/>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2" name="Google Shape;26772;p50"/>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3" name="Google Shape;26773;p50"/>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4" name="Google Shape;26774;p50"/>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5" name="Google Shape;26775;p50"/>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6" name="Google Shape;26776;p50"/>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7" name="Google Shape;26777;p50"/>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8" name="Google Shape;26778;p50"/>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9" name="Google Shape;26779;p50"/>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0" name="Google Shape;26780;p50"/>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1" name="Google Shape;26781;p50"/>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2" name="Google Shape;26782;p50"/>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3" name="Google Shape;26783;p50"/>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4" name="Google Shape;26784;p50"/>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5" name="Google Shape;26785;p50"/>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6" name="Google Shape;26786;p50"/>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7" name="Google Shape;26787;p50"/>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8" name="Google Shape;26788;p50"/>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789" name="Google Shape;26789;p50"/>
          <p:cNvGrpSpPr/>
          <p:nvPr/>
        </p:nvGrpSpPr>
        <p:grpSpPr>
          <a:xfrm>
            <a:off x="7104188" y="1819504"/>
            <a:ext cx="347340" cy="348103"/>
            <a:chOff x="7104188" y="1971904"/>
            <a:chExt cx="347340" cy="348103"/>
          </a:xfrm>
        </p:grpSpPr>
        <p:sp>
          <p:nvSpPr>
            <p:cNvPr id="26790" name="Google Shape;26790;p50"/>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1" name="Google Shape;26791;p50"/>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2" name="Google Shape;26792;p50"/>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3" name="Google Shape;26793;p50"/>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4" name="Google Shape;26794;p50"/>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5" name="Google Shape;26795;p50"/>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6" name="Google Shape;26796;p50"/>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7" name="Google Shape;26797;p50"/>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8" name="Google Shape;26798;p50"/>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9" name="Google Shape;26799;p50"/>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0" name="Google Shape;26800;p50"/>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1" name="Google Shape;26801;p50"/>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2" name="Google Shape;26802;p50"/>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3" name="Google Shape;26803;p50"/>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4" name="Google Shape;26804;p50"/>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5" name="Google Shape;26805;p50"/>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6" name="Google Shape;26806;p50"/>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7" name="Google Shape;26807;p50"/>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8" name="Google Shape;26808;p50"/>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9" name="Google Shape;26809;p50"/>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0" name="Google Shape;26810;p50"/>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1" name="Google Shape;26811;p50"/>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2" name="Google Shape;26812;p50"/>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3" name="Google Shape;26813;p50"/>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4" name="Google Shape;26814;p50"/>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5" name="Google Shape;26815;p50"/>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6" name="Google Shape;26816;p50"/>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7" name="Google Shape;26817;p50"/>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8" name="Google Shape;26818;p50"/>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9" name="Google Shape;26819;p50"/>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20" name="Google Shape;26820;p50"/>
          <p:cNvGrpSpPr/>
          <p:nvPr/>
        </p:nvGrpSpPr>
        <p:grpSpPr>
          <a:xfrm>
            <a:off x="7551264" y="1819504"/>
            <a:ext cx="344321" cy="348155"/>
            <a:chOff x="7551264" y="1971904"/>
            <a:chExt cx="344321" cy="348155"/>
          </a:xfrm>
        </p:grpSpPr>
        <p:sp>
          <p:nvSpPr>
            <p:cNvPr id="26821" name="Google Shape;26821;p50"/>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2" name="Google Shape;26822;p50"/>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3" name="Google Shape;26823;p50"/>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4" name="Google Shape;26824;p50"/>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5" name="Google Shape;26825;p50"/>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6" name="Google Shape;26826;p50"/>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7" name="Google Shape;26827;p50"/>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8" name="Google Shape;26828;p50"/>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9" name="Google Shape;26829;p50"/>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0" name="Google Shape;26830;p50"/>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1" name="Google Shape;26831;p50"/>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2" name="Google Shape;26832;p50"/>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3" name="Google Shape;26833;p50"/>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4" name="Google Shape;26834;p50"/>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5" name="Google Shape;26835;p50"/>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6" name="Google Shape;26836;p50"/>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7" name="Google Shape;26837;p50"/>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8" name="Google Shape;26838;p50"/>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9" name="Google Shape;26839;p50"/>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40" name="Google Shape;26840;p50"/>
          <p:cNvGrpSpPr/>
          <p:nvPr/>
        </p:nvGrpSpPr>
        <p:grpSpPr>
          <a:xfrm>
            <a:off x="7992065" y="1819504"/>
            <a:ext cx="351621" cy="348103"/>
            <a:chOff x="7992065" y="1971904"/>
            <a:chExt cx="351621" cy="348103"/>
          </a:xfrm>
        </p:grpSpPr>
        <p:sp>
          <p:nvSpPr>
            <p:cNvPr id="26841" name="Google Shape;26841;p50"/>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2" name="Google Shape;26842;p50"/>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3" name="Google Shape;26843;p50"/>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4" name="Google Shape;26844;p50"/>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5" name="Google Shape;26845;p50"/>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6" name="Google Shape;26846;p50"/>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7" name="Google Shape;26847;p50"/>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8" name="Google Shape;26848;p50"/>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9" name="Google Shape;26849;p50"/>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0" name="Google Shape;26850;p50"/>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1" name="Google Shape;26851;p50"/>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2" name="Google Shape;26852;p50"/>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3" name="Google Shape;26853;p50"/>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4" name="Google Shape;26854;p50"/>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5" name="Google Shape;26855;p50"/>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56" name="Google Shape;26856;p50"/>
          <p:cNvGrpSpPr/>
          <p:nvPr/>
        </p:nvGrpSpPr>
        <p:grpSpPr>
          <a:xfrm>
            <a:off x="4911189" y="3641055"/>
            <a:ext cx="296580" cy="364935"/>
            <a:chOff x="4911189" y="3793455"/>
            <a:chExt cx="296580" cy="364935"/>
          </a:xfrm>
        </p:grpSpPr>
        <p:sp>
          <p:nvSpPr>
            <p:cNvPr id="26857" name="Google Shape;26857;p50"/>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8" name="Google Shape;26858;p50"/>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9" name="Google Shape;26859;p50"/>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0" name="Google Shape;26860;p50"/>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1" name="Google Shape;26861;p50"/>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2" name="Google Shape;26862;p50"/>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3" name="Google Shape;26863;p50"/>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4" name="Google Shape;26864;p50"/>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5" name="Google Shape;26865;p50"/>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6" name="Google Shape;26866;p50"/>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7" name="Google Shape;26867;p50"/>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8" name="Google Shape;26868;p50"/>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9" name="Google Shape;26869;p50"/>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0" name="Google Shape;26870;p50"/>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1" name="Google Shape;26871;p50"/>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2" name="Google Shape;26872;p50"/>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3" name="Google Shape;26873;p50"/>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4" name="Google Shape;26874;p50"/>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5" name="Google Shape;26875;p50"/>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6" name="Google Shape;26876;p50"/>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77" name="Google Shape;26877;p50"/>
          <p:cNvGrpSpPr/>
          <p:nvPr/>
        </p:nvGrpSpPr>
        <p:grpSpPr>
          <a:xfrm>
            <a:off x="5341433" y="3640871"/>
            <a:ext cx="330272" cy="329117"/>
            <a:chOff x="5341433" y="3793271"/>
            <a:chExt cx="330272" cy="329117"/>
          </a:xfrm>
        </p:grpSpPr>
        <p:sp>
          <p:nvSpPr>
            <p:cNvPr id="26878" name="Google Shape;26878;p50"/>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9" name="Google Shape;26879;p50"/>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0" name="Google Shape;26880;p50"/>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1" name="Google Shape;26881;p50"/>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2" name="Google Shape;26882;p50"/>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3" name="Google Shape;26883;p50"/>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4" name="Google Shape;26884;p50"/>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5" name="Google Shape;26885;p50"/>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6" name="Google Shape;26886;p50"/>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7" name="Google Shape;26887;p50"/>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8" name="Google Shape;26888;p50"/>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9" name="Google Shape;26889;p50"/>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0" name="Google Shape;26890;p50"/>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1" name="Google Shape;26891;p50"/>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2" name="Google Shape;26892;p50"/>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3" name="Google Shape;26893;p50"/>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894" name="Google Shape;26894;p50"/>
          <p:cNvGrpSpPr/>
          <p:nvPr/>
        </p:nvGrpSpPr>
        <p:grpSpPr>
          <a:xfrm>
            <a:off x="5744051" y="3613850"/>
            <a:ext cx="428511" cy="383186"/>
            <a:chOff x="5744051" y="3766250"/>
            <a:chExt cx="428511" cy="383186"/>
          </a:xfrm>
        </p:grpSpPr>
        <p:sp>
          <p:nvSpPr>
            <p:cNvPr id="26895" name="Google Shape;26895;p50"/>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6" name="Google Shape;26896;p50"/>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7" name="Google Shape;26897;p50"/>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8" name="Google Shape;26898;p50"/>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9" name="Google Shape;26899;p50"/>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0" name="Google Shape;26900;p50"/>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1" name="Google Shape;26901;p50"/>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2" name="Google Shape;26902;p50"/>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3" name="Google Shape;26903;p50"/>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4" name="Google Shape;26904;p50"/>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5" name="Google Shape;26905;p50"/>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6" name="Google Shape;26906;p50"/>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7" name="Google Shape;26907;p50"/>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8" name="Google Shape;26908;p50"/>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9" name="Google Shape;26909;p50"/>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0" name="Google Shape;26910;p50"/>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1" name="Google Shape;26911;p50"/>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12" name="Google Shape;26912;p50"/>
          <p:cNvGrpSpPr/>
          <p:nvPr/>
        </p:nvGrpSpPr>
        <p:grpSpPr>
          <a:xfrm>
            <a:off x="6678697" y="3640924"/>
            <a:ext cx="342824" cy="328985"/>
            <a:chOff x="6678697" y="3793324"/>
            <a:chExt cx="342824" cy="328985"/>
          </a:xfrm>
        </p:grpSpPr>
        <p:sp>
          <p:nvSpPr>
            <p:cNvPr id="26913" name="Google Shape;26913;p50"/>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4" name="Google Shape;26914;p50"/>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5" name="Google Shape;26915;p50"/>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6" name="Google Shape;26916;p50"/>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7" name="Google Shape;26917;p50"/>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8" name="Google Shape;26918;p50"/>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9" name="Google Shape;26919;p50"/>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0" name="Google Shape;26920;p50"/>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21" name="Google Shape;26921;p50"/>
          <p:cNvGrpSpPr/>
          <p:nvPr/>
        </p:nvGrpSpPr>
        <p:grpSpPr>
          <a:xfrm>
            <a:off x="7101903" y="3609622"/>
            <a:ext cx="398626" cy="392088"/>
            <a:chOff x="7101903" y="3762022"/>
            <a:chExt cx="398626" cy="392088"/>
          </a:xfrm>
        </p:grpSpPr>
        <p:sp>
          <p:nvSpPr>
            <p:cNvPr id="26922" name="Google Shape;26922;p50"/>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3" name="Google Shape;26923;p50"/>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4" name="Google Shape;26924;p50"/>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5" name="Google Shape;26925;p50"/>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6" name="Google Shape;26926;p50"/>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7" name="Google Shape;26927;p50"/>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8" name="Google Shape;26928;p50"/>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9" name="Google Shape;26929;p50"/>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0" name="Google Shape;26930;p50"/>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1" name="Google Shape;26931;p50"/>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2" name="Google Shape;26932;p50"/>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3" name="Google Shape;26933;p50"/>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4" name="Google Shape;26934;p5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5" name="Google Shape;26935;p50"/>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6" name="Google Shape;26936;p50"/>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7" name="Google Shape;26937;p50"/>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8" name="Google Shape;26938;p50"/>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9" name="Google Shape;26939;p50"/>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40" name="Google Shape;26940;p50"/>
          <p:cNvGrpSpPr/>
          <p:nvPr/>
        </p:nvGrpSpPr>
        <p:grpSpPr>
          <a:xfrm>
            <a:off x="7541469" y="3641055"/>
            <a:ext cx="407897" cy="328985"/>
            <a:chOff x="7541469" y="3793455"/>
            <a:chExt cx="407897" cy="328985"/>
          </a:xfrm>
        </p:grpSpPr>
        <p:sp>
          <p:nvSpPr>
            <p:cNvPr id="26941" name="Google Shape;26941;p50"/>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2" name="Google Shape;26942;p50"/>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3" name="Google Shape;26943;p50"/>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4" name="Google Shape;26944;p50"/>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5" name="Google Shape;26945;p50"/>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6" name="Google Shape;26946;p50"/>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7" name="Google Shape;26947;p50"/>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8" name="Google Shape;26948;p50"/>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9" name="Google Shape;26949;p50"/>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0" name="Google Shape;26950;p50"/>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1" name="Google Shape;26951;p50"/>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2" name="Google Shape;26952;p50"/>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3" name="Google Shape;26953;p50"/>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4" name="Google Shape;26954;p50"/>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5" name="Google Shape;26955;p50"/>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6" name="Google Shape;26956;p50"/>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7" name="Google Shape;26957;p50"/>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8" name="Google Shape;26958;p50"/>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9" name="Google Shape;26959;p50"/>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0" name="Google Shape;26960;p50"/>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1" name="Google Shape;26961;p50"/>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2" name="Google Shape;26962;p50"/>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3" name="Google Shape;26963;p50"/>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4" name="Google Shape;26964;p50"/>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5" name="Google Shape;26965;p50"/>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6" name="Google Shape;26966;p50"/>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7" name="Google Shape;26967;p50"/>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8" name="Google Shape;26968;p50"/>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9" name="Google Shape;26969;p50"/>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0" name="Google Shape;26970;p50"/>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71" name="Google Shape;26971;p50"/>
          <p:cNvGrpSpPr/>
          <p:nvPr/>
        </p:nvGrpSpPr>
        <p:grpSpPr>
          <a:xfrm>
            <a:off x="5310288" y="2803912"/>
            <a:ext cx="432293" cy="264413"/>
            <a:chOff x="5310288" y="2956312"/>
            <a:chExt cx="432293" cy="264413"/>
          </a:xfrm>
        </p:grpSpPr>
        <p:sp>
          <p:nvSpPr>
            <p:cNvPr id="26972" name="Google Shape;26972;p50"/>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3" name="Google Shape;26973;p50"/>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4" name="Google Shape;26974;p50"/>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5" name="Google Shape;26975;p50"/>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6" name="Google Shape;26976;p50"/>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7" name="Google Shape;26977;p50"/>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8" name="Google Shape;26978;p50"/>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9" name="Google Shape;26979;p50"/>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0" name="Google Shape;26980;p50"/>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1" name="Google Shape;26981;p50"/>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2" name="Google Shape;26982;p50"/>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3" name="Google Shape;26983;p50"/>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4" name="Google Shape;26984;p50"/>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5" name="Google Shape;26985;p50"/>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6" name="Google Shape;26986;p50"/>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7" name="Google Shape;26987;p50"/>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8" name="Google Shape;26988;p50"/>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9" name="Google Shape;26989;p50"/>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0" name="Google Shape;26990;p50"/>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1" name="Google Shape;26991;p50"/>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2" name="Google Shape;26992;p50"/>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3" name="Google Shape;26993;p50"/>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4" name="Google Shape;26994;p50"/>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5" name="Google Shape;26995;p50"/>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6" name="Google Shape;26996;p50"/>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7" name="Google Shape;26997;p50"/>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8" name="Google Shape;26998;p50"/>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99" name="Google Shape;26999;p50"/>
          <p:cNvGrpSpPr/>
          <p:nvPr/>
        </p:nvGrpSpPr>
        <p:grpSpPr>
          <a:xfrm>
            <a:off x="4879047" y="2279920"/>
            <a:ext cx="398075" cy="340304"/>
            <a:chOff x="4879047" y="2432320"/>
            <a:chExt cx="398075" cy="340304"/>
          </a:xfrm>
        </p:grpSpPr>
        <p:sp>
          <p:nvSpPr>
            <p:cNvPr id="27000" name="Google Shape;27000;p50"/>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1" name="Google Shape;27001;p50"/>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2" name="Google Shape;27002;p50"/>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3" name="Google Shape;27003;p50"/>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4" name="Google Shape;27004;p50"/>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5" name="Google Shape;27005;p50"/>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6" name="Google Shape;27006;p50"/>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7" name="Google Shape;27007;p50"/>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8" name="Google Shape;27008;p50"/>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9" name="Google Shape;27009;p50"/>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0" name="Google Shape;27010;p50"/>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1" name="Google Shape;27011;p50"/>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2" name="Google Shape;27012;p50"/>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3" name="Google Shape;27013;p50"/>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4" name="Google Shape;27014;p50"/>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5" name="Google Shape;27015;p50"/>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6" name="Google Shape;27016;p50"/>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7" name="Google Shape;27017;p50"/>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8" name="Google Shape;27018;p50"/>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9" name="Google Shape;27019;p50"/>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0" name="Google Shape;27020;p50"/>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1" name="Google Shape;27021;p50"/>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2" name="Google Shape;27022;p50"/>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3" name="Google Shape;27023;p50"/>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4" name="Google Shape;27024;p50"/>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5" name="Google Shape;27025;p50"/>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26" name="Google Shape;27026;p50"/>
          <p:cNvGrpSpPr/>
          <p:nvPr/>
        </p:nvGrpSpPr>
        <p:grpSpPr>
          <a:xfrm>
            <a:off x="5388701" y="2241423"/>
            <a:ext cx="280982" cy="395896"/>
            <a:chOff x="5388701" y="2393823"/>
            <a:chExt cx="280982" cy="395896"/>
          </a:xfrm>
        </p:grpSpPr>
        <p:sp>
          <p:nvSpPr>
            <p:cNvPr id="27027" name="Google Shape;27027;p50"/>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8" name="Google Shape;27028;p50"/>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9" name="Google Shape;27029;p50"/>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0" name="Google Shape;27030;p50"/>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1" name="Google Shape;27031;p50"/>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2" name="Google Shape;27032;p50"/>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3" name="Google Shape;27033;p50"/>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4" name="Google Shape;27034;p50"/>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5" name="Google Shape;27035;p50"/>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6" name="Google Shape;27036;p50"/>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7" name="Google Shape;27037;p50"/>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8" name="Google Shape;27038;p50"/>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9" name="Google Shape;27039;p50"/>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0" name="Google Shape;27040;p50"/>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1" name="Google Shape;27041;p50"/>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2" name="Google Shape;27042;p50"/>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3" name="Google Shape;27043;p50"/>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4" name="Google Shape;27044;p50"/>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5" name="Google Shape;27045;p50"/>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6" name="Google Shape;27046;p50"/>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7" name="Google Shape;27047;p50"/>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8" name="Google Shape;27048;p50"/>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9" name="Google Shape;27049;p50"/>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0" name="Google Shape;27050;p50"/>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1" name="Google Shape;27051;p50"/>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2" name="Google Shape;27052;p50"/>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3" name="Google Shape;27053;p50"/>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4" name="Google Shape;27054;p50"/>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5" name="Google Shape;27055;p50"/>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6" name="Google Shape;27056;p50"/>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57" name="Google Shape;27057;p50"/>
          <p:cNvGrpSpPr/>
          <p:nvPr/>
        </p:nvGrpSpPr>
        <p:grpSpPr>
          <a:xfrm>
            <a:off x="5743289" y="2286722"/>
            <a:ext cx="444871" cy="316407"/>
            <a:chOff x="5743289" y="2439122"/>
            <a:chExt cx="444871" cy="316407"/>
          </a:xfrm>
        </p:grpSpPr>
        <p:sp>
          <p:nvSpPr>
            <p:cNvPr id="27058" name="Google Shape;27058;p50"/>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9" name="Google Shape;27059;p50"/>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0" name="Google Shape;27060;p50"/>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1" name="Google Shape;27061;p50"/>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2" name="Google Shape;27062;p50"/>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3" name="Google Shape;27063;p50"/>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4" name="Google Shape;27064;p50"/>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5" name="Google Shape;27065;p50"/>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6" name="Google Shape;27066;p50"/>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7" name="Google Shape;27067;p50"/>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8" name="Google Shape;27068;p50"/>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9" name="Google Shape;27069;p50"/>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0" name="Google Shape;27070;p50"/>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1" name="Google Shape;27071;p50"/>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2" name="Google Shape;27072;p50"/>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3" name="Google Shape;27073;p50"/>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4" name="Google Shape;27074;p50"/>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5" name="Google Shape;27075;p50"/>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6" name="Google Shape;27076;p50"/>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7" name="Google Shape;27077;p50"/>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8" name="Google Shape;27078;p50"/>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9" name="Google Shape;27079;p50"/>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0" name="Google Shape;27080;p50"/>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1" name="Google Shape;27081;p50"/>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2" name="Google Shape;27082;p50"/>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3" name="Google Shape;27083;p50"/>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4" name="Google Shape;27084;p50"/>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5" name="Google Shape;27085;p50"/>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6" name="Google Shape;27086;p50"/>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087" name="Google Shape;27087;p50"/>
          <p:cNvGrpSpPr/>
          <p:nvPr/>
        </p:nvGrpSpPr>
        <p:grpSpPr>
          <a:xfrm>
            <a:off x="6230360" y="2280183"/>
            <a:ext cx="351359" cy="363413"/>
            <a:chOff x="6230360" y="2432583"/>
            <a:chExt cx="351359" cy="363413"/>
          </a:xfrm>
        </p:grpSpPr>
        <p:sp>
          <p:nvSpPr>
            <p:cNvPr id="27088" name="Google Shape;27088;p50"/>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9" name="Google Shape;27089;p50"/>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0" name="Google Shape;27090;p50"/>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1" name="Google Shape;27091;p50"/>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2" name="Google Shape;27092;p50"/>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3" name="Google Shape;27093;p50"/>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4" name="Google Shape;27094;p50"/>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5" name="Google Shape;27095;p50"/>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6" name="Google Shape;27096;p50"/>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7" name="Google Shape;27097;p50"/>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8" name="Google Shape;27098;p50"/>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9" name="Google Shape;27099;p50"/>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0" name="Google Shape;27100;p50"/>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1" name="Google Shape;27101;p50"/>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2" name="Google Shape;27102;p50"/>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3" name="Google Shape;27103;p50"/>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4" name="Google Shape;27104;p50"/>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5" name="Google Shape;27105;p50"/>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6" name="Google Shape;27106;p50"/>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7" name="Google Shape;27107;p50"/>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8" name="Google Shape;27108;p50"/>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09" name="Google Shape;27109;p50"/>
          <p:cNvGrpSpPr/>
          <p:nvPr/>
        </p:nvGrpSpPr>
        <p:grpSpPr>
          <a:xfrm>
            <a:off x="6633976" y="2307152"/>
            <a:ext cx="387782" cy="286680"/>
            <a:chOff x="6633976" y="2459552"/>
            <a:chExt cx="387782" cy="286680"/>
          </a:xfrm>
        </p:grpSpPr>
        <p:sp>
          <p:nvSpPr>
            <p:cNvPr id="27110" name="Google Shape;27110;p50"/>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1" name="Google Shape;27111;p50"/>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2" name="Google Shape;27112;p50"/>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3" name="Google Shape;27113;p50"/>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4" name="Google Shape;27114;p50"/>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5" name="Google Shape;27115;p50"/>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6" name="Google Shape;27116;p50"/>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17" name="Google Shape;27117;p50"/>
          <p:cNvGrpSpPr/>
          <p:nvPr/>
        </p:nvGrpSpPr>
        <p:grpSpPr>
          <a:xfrm>
            <a:off x="7091110" y="2276165"/>
            <a:ext cx="376989" cy="348865"/>
            <a:chOff x="7091110" y="2428565"/>
            <a:chExt cx="376989" cy="348865"/>
          </a:xfrm>
        </p:grpSpPr>
        <p:sp>
          <p:nvSpPr>
            <p:cNvPr id="27118" name="Google Shape;27118;p50"/>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9" name="Google Shape;27119;p50"/>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0" name="Google Shape;27120;p50"/>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1" name="Google Shape;27121;p50"/>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2" name="Google Shape;27122;p50"/>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3" name="Google Shape;27123;p50"/>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4" name="Google Shape;27124;p50"/>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5" name="Google Shape;27125;p50"/>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6" name="Google Shape;27126;p50"/>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7" name="Google Shape;27127;p50"/>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8" name="Google Shape;27128;p50"/>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9" name="Google Shape;27129;p50"/>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0" name="Google Shape;27130;p50"/>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1" name="Google Shape;27131;p50"/>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2" name="Google Shape;27132;p50"/>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3" name="Google Shape;27133;p50"/>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4" name="Google Shape;27134;p50"/>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5" name="Google Shape;27135;p50"/>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6" name="Google Shape;27136;p50"/>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7" name="Google Shape;27137;p50"/>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8" name="Google Shape;27138;p50"/>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9" name="Google Shape;27139;p50"/>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0" name="Google Shape;27140;p50"/>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1" name="Google Shape;27141;p50"/>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2" name="Google Shape;27142;p50"/>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3" name="Google Shape;27143;p50"/>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4" name="Google Shape;27144;p50"/>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5" name="Google Shape;27145;p50"/>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6" name="Google Shape;27146;p50"/>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7" name="Google Shape;27147;p50"/>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8" name="Google Shape;27148;p50"/>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49" name="Google Shape;27149;p50"/>
          <p:cNvGrpSpPr/>
          <p:nvPr/>
        </p:nvGrpSpPr>
        <p:grpSpPr>
          <a:xfrm>
            <a:off x="7536427" y="2262825"/>
            <a:ext cx="369714" cy="375492"/>
            <a:chOff x="7536427" y="2415225"/>
            <a:chExt cx="369714" cy="375492"/>
          </a:xfrm>
        </p:grpSpPr>
        <p:sp>
          <p:nvSpPr>
            <p:cNvPr id="27150" name="Google Shape;27150;p50"/>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1" name="Google Shape;27151;p50"/>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2" name="Google Shape;27152;p50"/>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3" name="Google Shape;27153;p50"/>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4" name="Google Shape;27154;p50"/>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5" name="Google Shape;27155;p50"/>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6" name="Google Shape;27156;p50"/>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7" name="Google Shape;27157;p50"/>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8" name="Google Shape;27158;p50"/>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9" name="Google Shape;27159;p50"/>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0" name="Google Shape;27160;p50"/>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1" name="Google Shape;27161;p50"/>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2" name="Google Shape;27162;p50"/>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3" name="Google Shape;27163;p50"/>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4" name="Google Shape;27164;p50"/>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5" name="Google Shape;27165;p50"/>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6" name="Google Shape;27166;p50"/>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7" name="Google Shape;27167;p50"/>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8" name="Google Shape;27168;p50"/>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9" name="Google Shape;27169;p50"/>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0" name="Google Shape;27170;p50"/>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1" name="Google Shape;27171;p50"/>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2" name="Google Shape;27172;p50"/>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3" name="Google Shape;27173;p50"/>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4" name="Google Shape;27174;p50"/>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5" name="Google Shape;27175;p50"/>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6" name="Google Shape;27176;p50"/>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7" name="Google Shape;27177;p50"/>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8" name="Google Shape;27178;p50"/>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9" name="Google Shape;27179;p50"/>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0" name="Google Shape;27180;p50"/>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1" name="Google Shape;27181;p50"/>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2" name="Google Shape;27182;p50"/>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3" name="Google Shape;27183;p50"/>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4" name="Google Shape;27184;p50"/>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5" name="Google Shape;27185;p50"/>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6" name="Google Shape;27186;p50"/>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7" name="Google Shape;27187;p50"/>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88" name="Google Shape;27188;p50"/>
          <p:cNvGrpSpPr/>
          <p:nvPr/>
        </p:nvGrpSpPr>
        <p:grpSpPr>
          <a:xfrm>
            <a:off x="7980773" y="2276402"/>
            <a:ext cx="353380" cy="358160"/>
            <a:chOff x="7980773" y="2428802"/>
            <a:chExt cx="353380" cy="358160"/>
          </a:xfrm>
        </p:grpSpPr>
        <p:sp>
          <p:nvSpPr>
            <p:cNvPr id="27189" name="Google Shape;27189;p50"/>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0" name="Google Shape;27190;p50"/>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1" name="Google Shape;27191;p50"/>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2" name="Google Shape;27192;p50"/>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3" name="Google Shape;27193;p50"/>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4" name="Google Shape;27194;p50"/>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5" name="Google Shape;27195;p50"/>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6" name="Google Shape;27196;p50"/>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7" name="Google Shape;27197;p50"/>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8" name="Google Shape;27198;p50"/>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9" name="Google Shape;27199;p50"/>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0" name="Google Shape;27200;p50"/>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1" name="Google Shape;27201;p50"/>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2" name="Google Shape;27202;p50"/>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3" name="Google Shape;27203;p50"/>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4" name="Google Shape;27204;p50"/>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5" name="Google Shape;27205;p50"/>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6" name="Google Shape;27206;p50"/>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7" name="Google Shape;27207;p50"/>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8" name="Google Shape;27208;p50"/>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9" name="Google Shape;27209;p50"/>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0" name="Google Shape;27210;p50"/>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1" name="Google Shape;27211;p50"/>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2" name="Google Shape;27212;p50"/>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3" name="Google Shape;27213;p50"/>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4" name="Google Shape;27214;p50"/>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5" name="Google Shape;27215;p50"/>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6" name="Google Shape;27216;p50"/>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7" name="Google Shape;27217;p50"/>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8" name="Google Shape;27218;p50"/>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19" name="Google Shape;27219;p50"/>
          <p:cNvGrpSpPr/>
          <p:nvPr/>
        </p:nvGrpSpPr>
        <p:grpSpPr>
          <a:xfrm>
            <a:off x="4886058" y="4138840"/>
            <a:ext cx="346343" cy="343953"/>
            <a:chOff x="4886058" y="4291240"/>
            <a:chExt cx="346343" cy="343953"/>
          </a:xfrm>
        </p:grpSpPr>
        <p:sp>
          <p:nvSpPr>
            <p:cNvPr id="27220" name="Google Shape;27220;p50"/>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1" name="Google Shape;27221;p50"/>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2" name="Google Shape;27222;p50"/>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3" name="Google Shape;27223;p50"/>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4" name="Google Shape;27224;p50"/>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5" name="Google Shape;27225;p50"/>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6" name="Google Shape;27226;p50"/>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7" name="Google Shape;27227;p50"/>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8" name="Google Shape;27228;p50"/>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9" name="Google Shape;27229;p50"/>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0" name="Google Shape;27230;p50"/>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1" name="Google Shape;27231;p50"/>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2" name="Google Shape;27232;p50"/>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33" name="Google Shape;27233;p50"/>
          <p:cNvGrpSpPr/>
          <p:nvPr/>
        </p:nvGrpSpPr>
        <p:grpSpPr>
          <a:xfrm>
            <a:off x="5344216" y="4138656"/>
            <a:ext cx="304616" cy="343560"/>
            <a:chOff x="5344216" y="4291056"/>
            <a:chExt cx="304616" cy="343560"/>
          </a:xfrm>
        </p:grpSpPr>
        <p:sp>
          <p:nvSpPr>
            <p:cNvPr id="27234" name="Google Shape;27234;p50"/>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5" name="Google Shape;27235;p50"/>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6" name="Google Shape;27236;p50"/>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7" name="Google Shape;27237;p50"/>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8" name="Google Shape;27238;p50"/>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9" name="Google Shape;27239;p50"/>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0" name="Google Shape;27240;p50"/>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1" name="Google Shape;27241;p50"/>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2" name="Google Shape;27242;p50"/>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3" name="Google Shape;27243;p50"/>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4" name="Google Shape;27244;p50"/>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45" name="Google Shape;27245;p50"/>
          <p:cNvGrpSpPr/>
          <p:nvPr/>
        </p:nvGrpSpPr>
        <p:grpSpPr>
          <a:xfrm>
            <a:off x="6279999" y="4112022"/>
            <a:ext cx="204093" cy="343743"/>
            <a:chOff x="6271562" y="4290872"/>
            <a:chExt cx="204093" cy="343743"/>
          </a:xfrm>
        </p:grpSpPr>
        <p:sp>
          <p:nvSpPr>
            <p:cNvPr id="27246" name="Google Shape;27246;p50"/>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7" name="Google Shape;27247;p50"/>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8" name="Google Shape;27248;p50"/>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9" name="Google Shape;27249;p50"/>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0" name="Google Shape;27250;p50"/>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1" name="Google Shape;27251;p50"/>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2" name="Google Shape;27252;p50"/>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3" name="Google Shape;27253;p50"/>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4" name="Google Shape;27254;p50"/>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5" name="Google Shape;27255;p50"/>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6" name="Google Shape;27256;p50"/>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7" name="Google Shape;27257;p50"/>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58" name="Google Shape;27258;p50"/>
          <p:cNvGrpSpPr/>
          <p:nvPr/>
        </p:nvGrpSpPr>
        <p:grpSpPr>
          <a:xfrm>
            <a:off x="6639491" y="4176838"/>
            <a:ext cx="344085" cy="267195"/>
            <a:chOff x="6639491" y="4329238"/>
            <a:chExt cx="344085" cy="267195"/>
          </a:xfrm>
        </p:grpSpPr>
        <p:sp>
          <p:nvSpPr>
            <p:cNvPr id="27259" name="Google Shape;27259;p50"/>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0" name="Google Shape;27260;p50"/>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1" name="Google Shape;27261;p50"/>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2" name="Google Shape;27262;p50"/>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3" name="Google Shape;27263;p50"/>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4" name="Google Shape;27264;p50"/>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5" name="Google Shape;27265;p50"/>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6" name="Google Shape;27266;p50"/>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7" name="Google Shape;27267;p50"/>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8" name="Google Shape;27268;p50"/>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9" name="Google Shape;27269;p50"/>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0" name="Google Shape;27270;p50"/>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1" name="Google Shape;27271;p50"/>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2" name="Google Shape;27272;p50"/>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3" name="Google Shape;27273;p50"/>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4" name="Google Shape;27274;p50"/>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5" name="Google Shape;27275;p50"/>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6" name="Google Shape;27276;p50"/>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77" name="Google Shape;27277;p50"/>
          <p:cNvGrpSpPr/>
          <p:nvPr/>
        </p:nvGrpSpPr>
        <p:grpSpPr>
          <a:xfrm>
            <a:off x="7133336" y="4138656"/>
            <a:ext cx="232979" cy="343559"/>
            <a:chOff x="7133336" y="4291056"/>
            <a:chExt cx="232979" cy="343559"/>
          </a:xfrm>
        </p:grpSpPr>
        <p:sp>
          <p:nvSpPr>
            <p:cNvPr id="27278" name="Google Shape;27278;p50"/>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9" name="Google Shape;27279;p50"/>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0" name="Google Shape;27280;p50"/>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1" name="Google Shape;27281;p50"/>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2" name="Google Shape;27282;p50"/>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3" name="Google Shape;27283;p50"/>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4" name="Google Shape;27284;p50"/>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5" name="Google Shape;27285;p50"/>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6" name="Google Shape;27286;p50"/>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7" name="Google Shape;27287;p50"/>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8" name="Google Shape;27288;p50"/>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9" name="Google Shape;27289;p50"/>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0" name="Google Shape;27290;p50"/>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1" name="Google Shape;27291;p50"/>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2" name="Google Shape;27292;p50"/>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3" name="Google Shape;27293;p50"/>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4" name="Google Shape;27294;p50"/>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295" name="Google Shape;27295;p50"/>
          <p:cNvGrpSpPr/>
          <p:nvPr/>
        </p:nvGrpSpPr>
        <p:grpSpPr>
          <a:xfrm>
            <a:off x="7571379" y="4138656"/>
            <a:ext cx="232980" cy="343559"/>
            <a:chOff x="7571379" y="4291056"/>
            <a:chExt cx="232980" cy="343559"/>
          </a:xfrm>
        </p:grpSpPr>
        <p:sp>
          <p:nvSpPr>
            <p:cNvPr id="27296" name="Google Shape;27296;p50"/>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7" name="Google Shape;27297;p50"/>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8" name="Google Shape;27298;p50"/>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9" name="Google Shape;27299;p50"/>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0" name="Google Shape;27300;p50"/>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1" name="Google Shape;27301;p50"/>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2" name="Google Shape;27302;p50"/>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3" name="Google Shape;27303;p50"/>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4" name="Google Shape;27304;p50"/>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5" name="Google Shape;27305;p50"/>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6" name="Google Shape;27306;p50"/>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7" name="Google Shape;27307;p50"/>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8" name="Google Shape;27308;p50"/>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9" name="Google Shape;27309;p50"/>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0" name="Google Shape;27310;p50"/>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1" name="Google Shape;27311;p50"/>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312" name="Google Shape;27312;p50"/>
          <p:cNvGrpSpPr/>
          <p:nvPr/>
        </p:nvGrpSpPr>
        <p:grpSpPr>
          <a:xfrm>
            <a:off x="6666381" y="3195475"/>
            <a:ext cx="295819" cy="370713"/>
            <a:chOff x="6666381" y="3347875"/>
            <a:chExt cx="295819" cy="370713"/>
          </a:xfrm>
        </p:grpSpPr>
        <p:sp>
          <p:nvSpPr>
            <p:cNvPr id="27313" name="Google Shape;27313;p50"/>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4" name="Google Shape;27314;p50"/>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5" name="Google Shape;27315;p50"/>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6" name="Google Shape;27316;p50"/>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7" name="Google Shape;27317;p50"/>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8" name="Google Shape;27318;p50"/>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9" name="Google Shape;27319;p50"/>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0" name="Google Shape;27320;p50"/>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1" name="Google Shape;27321;p50"/>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2" name="Google Shape;27322;p50"/>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3" name="Google Shape;27323;p50"/>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4" name="Google Shape;27324;p50"/>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5" name="Google Shape;27325;p50"/>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6" name="Google Shape;27326;p50"/>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7" name="Google Shape;27327;p50"/>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8" name="Google Shape;27328;p50"/>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9" name="Google Shape;27329;p50"/>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0" name="Google Shape;27330;p50"/>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1" name="Google Shape;27331;p50"/>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2" name="Google Shape;27332;p50"/>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3" name="Google Shape;27333;p50"/>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4" name="Google Shape;27334;p50"/>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5" name="Google Shape;27335;p50"/>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6" name="Google Shape;27336;p50"/>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7" name="Google Shape;27337;p50"/>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8" name="Google Shape;27338;p50"/>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9" name="Google Shape;27339;p50"/>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0" name="Google Shape;27340;p50"/>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1" name="Google Shape;27341;p50"/>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2" name="Google Shape;27342;p50"/>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3" name="Google Shape;27343;p50"/>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4" name="Google Shape;27344;p50"/>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5" name="Google Shape;27345;p50"/>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6" name="Google Shape;27346;p50"/>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7" name="Google Shape;27347;p50"/>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8" name="Google Shape;27348;p50"/>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9" name="Google Shape;27349;p50"/>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0" name="Google Shape;27350;p50"/>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1" name="Google Shape;27351;p50"/>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2" name="Google Shape;27352;p50"/>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353" name="Google Shape;27353;p50"/>
          <p:cNvGrpSpPr/>
          <p:nvPr/>
        </p:nvGrpSpPr>
        <p:grpSpPr>
          <a:xfrm>
            <a:off x="4877760" y="2735059"/>
            <a:ext cx="389567" cy="390328"/>
            <a:chOff x="4877760" y="2887459"/>
            <a:chExt cx="389567" cy="390328"/>
          </a:xfrm>
        </p:grpSpPr>
        <p:sp>
          <p:nvSpPr>
            <p:cNvPr id="27354" name="Google Shape;27354;p50"/>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5" name="Google Shape;27355;p50"/>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6" name="Google Shape;27356;p50"/>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7" name="Google Shape;27357;p50"/>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8" name="Google Shape;27358;p50"/>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9" name="Google Shape;27359;p50"/>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0" name="Google Shape;27360;p50"/>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1" name="Google Shape;27361;p50"/>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2" name="Google Shape;27362;p50"/>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3" name="Google Shape;27363;p50"/>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4" name="Google Shape;27364;p50"/>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5" name="Google Shape;27365;p50"/>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6" name="Google Shape;27366;p50"/>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7" name="Google Shape;27367;p50"/>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8" name="Google Shape;27368;p50"/>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9" name="Google Shape;27369;p50"/>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0" name="Google Shape;27370;p50"/>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1" name="Google Shape;27371;p50"/>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2" name="Google Shape;27372;p50"/>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3" name="Google Shape;27373;p50"/>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4" name="Google Shape;27374;p50"/>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5" name="Google Shape;27375;p50"/>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6" name="Google Shape;27376;p50"/>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7" name="Google Shape;27377;p50"/>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8" name="Google Shape;27378;p50"/>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9" name="Google Shape;27379;p50"/>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0" name="Google Shape;27380;p50"/>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1" name="Google Shape;27381;p50"/>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2" name="Google Shape;27382;p50"/>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3" name="Google Shape;27383;p50"/>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4" name="Google Shape;27384;p50"/>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5" name="Google Shape;27385;p50"/>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6" name="Google Shape;27386;p50"/>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7" name="Google Shape;27387;p50"/>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8" name="Google Shape;27388;p50"/>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9" name="Google Shape;27389;p50"/>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0" name="Google Shape;27390;p50"/>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1" name="Google Shape;27391;p50"/>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2" name="Google Shape;27392;p50"/>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3" name="Google Shape;27393;p50"/>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4" name="Google Shape;27394;p50"/>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5" name="Google Shape;27395;p50"/>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6" name="Google Shape;27396;p50"/>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7" name="Google Shape;27397;p50"/>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398" name="Google Shape;27398;p50"/>
          <p:cNvSpPr/>
          <p:nvPr/>
        </p:nvSpPr>
        <p:spPr>
          <a:xfrm>
            <a:off x="5911170"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9" name="Google Shape;27399;p50"/>
          <p:cNvSpPr/>
          <p:nvPr/>
        </p:nvSpPr>
        <p:spPr>
          <a:xfrm>
            <a:off x="5911170"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0" name="Google Shape;27400;p50"/>
          <p:cNvSpPr/>
          <p:nvPr/>
        </p:nvSpPr>
        <p:spPr>
          <a:xfrm>
            <a:off x="5798094"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1" name="Google Shape;27401;p50"/>
          <p:cNvSpPr/>
          <p:nvPr/>
        </p:nvSpPr>
        <p:spPr>
          <a:xfrm>
            <a:off x="5797831"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2" name="Google Shape;27402;p50"/>
          <p:cNvSpPr/>
          <p:nvPr/>
        </p:nvSpPr>
        <p:spPr>
          <a:xfrm>
            <a:off x="5779239"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7403" name="Google Shape;27403;p50"/>
          <p:cNvGrpSpPr/>
          <p:nvPr/>
        </p:nvGrpSpPr>
        <p:grpSpPr>
          <a:xfrm>
            <a:off x="5779239" y="2735295"/>
            <a:ext cx="314412" cy="389830"/>
            <a:chOff x="5779239" y="2887695"/>
            <a:chExt cx="314412" cy="389830"/>
          </a:xfrm>
        </p:grpSpPr>
        <p:sp>
          <p:nvSpPr>
            <p:cNvPr id="27404" name="Google Shape;27404;p50"/>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5" name="Google Shape;27405;p50"/>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6" name="Google Shape;27406;p50"/>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7" name="Google Shape;27407;p50"/>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8" name="Google Shape;27408;p50"/>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9" name="Google Shape;27409;p50"/>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0" name="Google Shape;27410;p50"/>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1" name="Google Shape;27411;p50"/>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2" name="Google Shape;27412;p50"/>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3" name="Google Shape;27413;p50"/>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4" name="Google Shape;27414;p50"/>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5" name="Google Shape;27415;p50"/>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6" name="Google Shape;27416;p50"/>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7" name="Google Shape;27417;p50"/>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8" name="Google Shape;27418;p50"/>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9" name="Google Shape;27419;p50"/>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0" name="Google Shape;27420;p50"/>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1" name="Google Shape;27421;p50"/>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2" name="Google Shape;27422;p50"/>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3" name="Google Shape;27423;p50"/>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4" name="Google Shape;27424;p50"/>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5" name="Google Shape;27425;p50"/>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6" name="Google Shape;27426;p50"/>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7" name="Google Shape;27427;p50"/>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8" name="Google Shape;27428;p50"/>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9" name="Google Shape;27429;p50"/>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0" name="Google Shape;27430;p50"/>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1" name="Google Shape;27431;p50"/>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2" name="Google Shape;27432;p50"/>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3" name="Google Shape;27433;p50"/>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4" name="Google Shape;27434;p50"/>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5" name="Google Shape;27435;p50"/>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6" name="Google Shape;27436;p50"/>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7" name="Google Shape;27437;p50"/>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8" name="Google Shape;27438;p50"/>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9" name="Google Shape;27439;p50"/>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0" name="Google Shape;27440;p50"/>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1" name="Google Shape;27441;p50"/>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2" name="Google Shape;27442;p50"/>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3" name="Google Shape;27443;p50"/>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4" name="Google Shape;27444;p50"/>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5" name="Google Shape;27445;p50"/>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6" name="Google Shape;27446;p50"/>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7" name="Google Shape;27447;p50"/>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48" name="Google Shape;27448;p50"/>
          <p:cNvGrpSpPr/>
          <p:nvPr/>
        </p:nvGrpSpPr>
        <p:grpSpPr>
          <a:xfrm>
            <a:off x="6190130" y="2788577"/>
            <a:ext cx="389830" cy="283003"/>
            <a:chOff x="6190130" y="2940977"/>
            <a:chExt cx="389830" cy="283003"/>
          </a:xfrm>
        </p:grpSpPr>
        <p:sp>
          <p:nvSpPr>
            <p:cNvPr id="27449" name="Google Shape;27449;p50"/>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0" name="Google Shape;27450;p50"/>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1" name="Google Shape;27451;p50"/>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2" name="Google Shape;27452;p50"/>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3" name="Google Shape;27453;p50"/>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4" name="Google Shape;27454;p50"/>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5" name="Google Shape;27455;p50"/>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6" name="Google Shape;27456;p50"/>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7" name="Google Shape;27457;p50"/>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8" name="Google Shape;27458;p50"/>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9" name="Google Shape;27459;p50"/>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0" name="Google Shape;27460;p50"/>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1" name="Google Shape;27461;p50"/>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2" name="Google Shape;27462;p50"/>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3" name="Google Shape;27463;p50"/>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4" name="Google Shape;27464;p50"/>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5" name="Google Shape;27465;p50"/>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6" name="Google Shape;27466;p50"/>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7" name="Google Shape;27467;p50"/>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8" name="Google Shape;27468;p50"/>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9" name="Google Shape;27469;p50"/>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0" name="Google Shape;27470;p50"/>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1" name="Google Shape;27471;p50"/>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2" name="Google Shape;27472;p50"/>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3" name="Google Shape;27473;p50"/>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4" name="Google Shape;27474;p50"/>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5" name="Google Shape;27475;p50"/>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6" name="Google Shape;27476;p50"/>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7" name="Google Shape;27477;p50"/>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8" name="Google Shape;27478;p50"/>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79" name="Google Shape;27479;p50"/>
          <p:cNvGrpSpPr/>
          <p:nvPr/>
        </p:nvGrpSpPr>
        <p:grpSpPr>
          <a:xfrm>
            <a:off x="6633976" y="2747874"/>
            <a:ext cx="389805" cy="364673"/>
            <a:chOff x="6633976" y="2900274"/>
            <a:chExt cx="389805" cy="364673"/>
          </a:xfrm>
        </p:grpSpPr>
        <p:sp>
          <p:nvSpPr>
            <p:cNvPr id="27480" name="Google Shape;27480;p50"/>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1" name="Google Shape;27481;p50"/>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2" name="Google Shape;27482;p50"/>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3" name="Google Shape;27483;p50"/>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4" name="Google Shape;27484;p50"/>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5" name="Google Shape;27485;p50"/>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6" name="Google Shape;27486;p50"/>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7" name="Google Shape;27487;p50"/>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8" name="Google Shape;27488;p50"/>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9" name="Google Shape;27489;p50"/>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0" name="Google Shape;27490;p50"/>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1" name="Google Shape;27491;p50"/>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2" name="Google Shape;27492;p50"/>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3" name="Google Shape;27493;p50"/>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4" name="Google Shape;27494;p50"/>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5" name="Google Shape;27495;p50"/>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6" name="Google Shape;27496;p50"/>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97" name="Google Shape;27497;p50"/>
          <p:cNvGrpSpPr/>
          <p:nvPr/>
        </p:nvGrpSpPr>
        <p:grpSpPr>
          <a:xfrm>
            <a:off x="7517835" y="2733037"/>
            <a:ext cx="364936" cy="382530"/>
            <a:chOff x="7517835" y="2885437"/>
            <a:chExt cx="364936" cy="382530"/>
          </a:xfrm>
        </p:grpSpPr>
        <p:sp>
          <p:nvSpPr>
            <p:cNvPr id="27498" name="Google Shape;27498;p50"/>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9" name="Google Shape;27499;p50"/>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0" name="Google Shape;27500;p50"/>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1" name="Google Shape;27501;p50"/>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2" name="Google Shape;27502;p50"/>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3" name="Google Shape;27503;p50"/>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4" name="Google Shape;27504;p50"/>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5" name="Google Shape;27505;p50"/>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6" name="Google Shape;27506;p50"/>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7" name="Google Shape;27507;p50"/>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8" name="Google Shape;27508;p50"/>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9" name="Google Shape;27509;p50"/>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0" name="Google Shape;27510;p50"/>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1" name="Google Shape;27511;p50"/>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2" name="Google Shape;27512;p50"/>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3" name="Google Shape;27513;p50"/>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4" name="Google Shape;27514;p50"/>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5" name="Google Shape;27515;p50"/>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6" name="Google Shape;27516;p50"/>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7" name="Google Shape;27517;p50"/>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8" name="Google Shape;27518;p50"/>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9" name="Google Shape;27519;p50"/>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0" name="Google Shape;27520;p50"/>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1" name="Google Shape;27521;p50"/>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2" name="Google Shape;27522;p50"/>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3" name="Google Shape;27523;p50"/>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4" name="Google Shape;27524;p50"/>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5" name="Google Shape;27525;p50"/>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6" name="Google Shape;27526;p50"/>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7" name="Google Shape;27527;p50"/>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8" name="Google Shape;27528;p50"/>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9" name="Google Shape;27529;p50"/>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0" name="Google Shape;27530;p50"/>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1" name="Google Shape;27531;p50"/>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2" name="Google Shape;27532;p50"/>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3" name="Google Shape;27533;p50"/>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4" name="Google Shape;27534;p50"/>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535" name="Google Shape;27535;p50"/>
          <p:cNvGrpSpPr/>
          <p:nvPr/>
        </p:nvGrpSpPr>
        <p:grpSpPr>
          <a:xfrm>
            <a:off x="7087591" y="2734744"/>
            <a:ext cx="358162" cy="385602"/>
            <a:chOff x="7087591" y="2887144"/>
            <a:chExt cx="358162" cy="385602"/>
          </a:xfrm>
        </p:grpSpPr>
        <p:sp>
          <p:nvSpPr>
            <p:cNvPr id="27536" name="Google Shape;27536;p50"/>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7" name="Google Shape;27537;p50"/>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8" name="Google Shape;27538;p50"/>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9" name="Google Shape;27539;p50"/>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0" name="Google Shape;27540;p50"/>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1" name="Google Shape;27541;p50"/>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2" name="Google Shape;27542;p50"/>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3" name="Google Shape;27543;p50"/>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4" name="Google Shape;27544;p50"/>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5" name="Google Shape;27545;p50"/>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6" name="Google Shape;27546;p50"/>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7" name="Google Shape;27547;p50"/>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8" name="Google Shape;27548;p50"/>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9" name="Google Shape;27549;p50"/>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0" name="Google Shape;27550;p50"/>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1" name="Google Shape;27551;p50"/>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2" name="Google Shape;27552;p50"/>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3" name="Google Shape;27553;p50"/>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4" name="Google Shape;27554;p50"/>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555" name="Google Shape;27555;p50"/>
          <p:cNvGrpSpPr/>
          <p:nvPr/>
        </p:nvGrpSpPr>
        <p:grpSpPr>
          <a:xfrm>
            <a:off x="7951362" y="2733037"/>
            <a:ext cx="382529" cy="382530"/>
            <a:chOff x="7951362" y="2885437"/>
            <a:chExt cx="382529" cy="382530"/>
          </a:xfrm>
        </p:grpSpPr>
        <p:sp>
          <p:nvSpPr>
            <p:cNvPr id="27556" name="Google Shape;27556;p50"/>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7" name="Google Shape;27557;p50"/>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8" name="Google Shape;27558;p50"/>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9" name="Google Shape;27559;p50"/>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0" name="Google Shape;27560;p50"/>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1" name="Google Shape;27561;p50"/>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2" name="Google Shape;27562;p50"/>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3" name="Google Shape;27563;p50"/>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4" name="Google Shape;27564;p50"/>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5" name="Google Shape;27565;p50"/>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6" name="Google Shape;27566;p50"/>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7" name="Google Shape;27567;p50"/>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8" name="Google Shape;27568;p50"/>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9" name="Google Shape;27569;p50"/>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0" name="Google Shape;27570;p50"/>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1" name="Google Shape;27571;p50"/>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2" name="Google Shape;27572;p50"/>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3" name="Google Shape;27573;p50"/>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4" name="Google Shape;27574;p50"/>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5" name="Google Shape;27575;p50"/>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6" name="Google Shape;27576;p50"/>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7" name="Google Shape;27577;p50"/>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8" name="Google Shape;27578;p50"/>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9" name="Google Shape;27579;p50"/>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0" name="Google Shape;27580;p50"/>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1" name="Google Shape;27581;p50"/>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2" name="Google Shape;27582;p50"/>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3" name="Google Shape;27583;p50"/>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4" name="Google Shape;27584;p50"/>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5" name="Google Shape;27585;p50"/>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6" name="Google Shape;27586;p50"/>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7" name="Google Shape;27587;p50"/>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8" name="Google Shape;27588;p50"/>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9" name="Google Shape;27589;p50"/>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0" name="Google Shape;27590;p50"/>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1" name="Google Shape;27591;p50"/>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2" name="Google Shape;27592;p50"/>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3" name="Google Shape;27593;p50"/>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4" name="Google Shape;27594;p50"/>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5" name="Google Shape;27595;p50"/>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6" name="Google Shape;27596;p50"/>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7" name="Google Shape;27597;p50"/>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8" name="Google Shape;27598;p50"/>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9" name="Google Shape;27599;p50"/>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0" name="Google Shape;27600;p50"/>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1" name="Google Shape;27601;p50"/>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2" name="Google Shape;27602;p50"/>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3" name="Google Shape;27603;p50"/>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4" name="Google Shape;27604;p50"/>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605" name="Google Shape;27605;p50"/>
          <p:cNvGrpSpPr/>
          <p:nvPr/>
        </p:nvGrpSpPr>
        <p:grpSpPr>
          <a:xfrm>
            <a:off x="8054406" y="3662089"/>
            <a:ext cx="276964" cy="336601"/>
            <a:chOff x="8054406" y="3814489"/>
            <a:chExt cx="276964" cy="336601"/>
          </a:xfrm>
        </p:grpSpPr>
        <p:sp>
          <p:nvSpPr>
            <p:cNvPr id="27606" name="Google Shape;27606;p50"/>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7" name="Google Shape;27607;p50"/>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8" name="Google Shape;27608;p50"/>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9" name="Google Shape;27609;p50"/>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0" name="Google Shape;27610;p50"/>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1" name="Google Shape;27611;p50"/>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2" name="Google Shape;27612;p50"/>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3" name="Google Shape;27613;p50"/>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4" name="Google Shape;27614;p50"/>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615" name="Google Shape;27615;p50"/>
          <p:cNvGrpSpPr/>
          <p:nvPr/>
        </p:nvGrpSpPr>
        <p:grpSpPr>
          <a:xfrm>
            <a:off x="7936787" y="4142674"/>
            <a:ext cx="378249" cy="335524"/>
            <a:chOff x="7936787" y="4295074"/>
            <a:chExt cx="378249" cy="335524"/>
          </a:xfrm>
        </p:grpSpPr>
        <p:sp>
          <p:nvSpPr>
            <p:cNvPr id="27616" name="Google Shape;27616;p50"/>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7" name="Google Shape;27617;p50"/>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8" name="Google Shape;27618;p50"/>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9" name="Google Shape;27619;p50"/>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0" name="Google Shape;27620;p50"/>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1" name="Google Shape;27621;p50"/>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2" name="Google Shape;27622;p50"/>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3" name="Google Shape;27623;p50"/>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4" name="Google Shape;27624;p50"/>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5" name="Google Shape;27625;p50"/>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6" name="Google Shape;27626;p50"/>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7" name="Google Shape;27627;p50"/>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8" name="Google Shape;27628;p50"/>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9" name="Google Shape;27629;p50"/>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0" name="Google Shape;27630;p50"/>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1" name="Google Shape;27631;p50"/>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632" name="Google Shape;27632;p50"/>
          <p:cNvGrpSpPr/>
          <p:nvPr/>
        </p:nvGrpSpPr>
        <p:grpSpPr>
          <a:xfrm>
            <a:off x="4886058" y="1813490"/>
            <a:ext cx="388569" cy="388307"/>
            <a:chOff x="4886058" y="1965890"/>
            <a:chExt cx="388569" cy="388307"/>
          </a:xfrm>
        </p:grpSpPr>
        <p:sp>
          <p:nvSpPr>
            <p:cNvPr id="27633" name="Google Shape;27633;p50"/>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4" name="Google Shape;27634;p50"/>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5" name="Google Shape;27635;p50"/>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6" name="Google Shape;27636;p50"/>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7" name="Google Shape;27637;p50"/>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8" name="Google Shape;27638;p50"/>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9" name="Google Shape;27639;p50"/>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0" name="Google Shape;27640;p50"/>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1" name="Google Shape;27641;p50"/>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2" name="Google Shape;27642;p50"/>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3" name="Google Shape;27643;p50"/>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7644" name="Google Shape;27644;p50"/>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Business Icons</a:t>
            </a:r>
            <a:endParaRPr b="0" i="0" sz="2400" u="none" cap="none" strike="noStrike">
              <a:solidFill>
                <a:srgbClr val="FFFFFF"/>
              </a:solidFill>
              <a:latin typeface="Arial"/>
              <a:ea typeface="Arial"/>
              <a:cs typeface="Arial"/>
              <a:sym typeface="Arial"/>
            </a:endParaRPr>
          </a:p>
        </p:txBody>
      </p:sp>
      <p:sp>
        <p:nvSpPr>
          <p:cNvPr id="27645" name="Google Shape;27645;p50"/>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FFFFFF"/>
                </a:solidFill>
                <a:latin typeface="Arial"/>
                <a:ea typeface="Arial"/>
                <a:cs typeface="Arial"/>
                <a:sym typeface="Arial"/>
              </a:rPr>
              <a:t>Teamwork Icons</a:t>
            </a:r>
            <a:endParaRPr b="0" i="0" sz="2400" u="none" cap="none" strike="noStrike">
              <a:solidFill>
                <a:srgbClr val="FFFFFF"/>
              </a:solidFill>
              <a:latin typeface="Arial"/>
              <a:ea typeface="Arial"/>
              <a:cs typeface="Arial"/>
              <a:sym typeface="Arial"/>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82" name="Shape 21682"/>
        <p:cNvGrpSpPr/>
        <p:nvPr/>
      </p:nvGrpSpPr>
      <p:grpSpPr>
        <a:xfrm>
          <a:off x="0" y="0"/>
          <a:ext cx="0" cy="0"/>
          <a:chOff x="0" y="0"/>
          <a:chExt cx="0" cy="0"/>
        </a:xfrm>
      </p:grpSpPr>
      <p:sp>
        <p:nvSpPr>
          <p:cNvPr id="21683" name="Google Shape;21683;p6"/>
          <p:cNvSpPr txBox="1"/>
          <p:nvPr>
            <p:ph type="title"/>
          </p:nvPr>
        </p:nvSpPr>
        <p:spPr>
          <a:xfrm>
            <a:off x="730050" y="1575725"/>
            <a:ext cx="4480200" cy="1738500"/>
          </a:xfrm>
          <a:prstGeom prst="rect">
            <a:avLst/>
          </a:prstGeom>
          <a:noFill/>
          <a:ln>
            <a:noFill/>
          </a:ln>
          <a:effectLst>
            <a:outerShdw rotWithShape="0" algn="bl" dir="3960000" dist="28575">
              <a:schemeClr val="dk1"/>
            </a:outerShdw>
          </a:effectLst>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3500"/>
              <a:buNone/>
            </a:pPr>
            <a:r>
              <a:rPr lang="en" sz="8000"/>
              <a:t>Whoa!</a:t>
            </a:r>
            <a:endParaRPr sz="8000"/>
          </a:p>
        </p:txBody>
      </p:sp>
      <p:sp>
        <p:nvSpPr>
          <p:cNvPr id="21684" name="Google Shape;21684;p6"/>
          <p:cNvSpPr txBox="1"/>
          <p:nvPr>
            <p:ph idx="4294967295" type="subTitle"/>
          </p:nvPr>
        </p:nvSpPr>
        <p:spPr>
          <a:xfrm>
            <a:off x="812941" y="3101802"/>
            <a:ext cx="5667693" cy="8037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434343"/>
              </a:buClr>
              <a:buSzPts val="1400"/>
              <a:buFont typeface="Dosis Medium"/>
              <a:buNone/>
            </a:pPr>
            <a:r>
              <a:rPr b="0" i="0" lang="en" sz="1400" u="none" cap="none" strike="noStrike">
                <a:solidFill>
                  <a:srgbClr val="434343"/>
                </a:solidFill>
                <a:latin typeface="Dosis Medium"/>
                <a:ea typeface="Dosis Medium"/>
                <a:cs typeface="Dosis Medium"/>
                <a:sym typeface="Dosis Medium"/>
              </a:rPr>
              <a:t>This can be the part of the presentation part of the presentation where you introduce yourself part of the presentation where you introduce yourself part of the presentation where you introduce yourself where you introduce yourself, write your email...</a:t>
            </a:r>
            <a:endParaRPr b="0" i="0" sz="1400" u="none" cap="none" strike="noStrike">
              <a:solidFill>
                <a:srgbClr val="434343"/>
              </a:solidFill>
              <a:latin typeface="Dosis Medium"/>
              <a:ea typeface="Dosis Medium"/>
              <a:cs typeface="Dosis Medium"/>
              <a:sym typeface="Dosis Medium"/>
            </a:endParaRPr>
          </a:p>
        </p:txBody>
      </p:sp>
      <p:grpSp>
        <p:nvGrpSpPr>
          <p:cNvPr id="21685" name="Google Shape;21685;p6"/>
          <p:cNvGrpSpPr/>
          <p:nvPr/>
        </p:nvGrpSpPr>
        <p:grpSpPr>
          <a:xfrm>
            <a:off x="320470" y="4318168"/>
            <a:ext cx="4422251" cy="825332"/>
            <a:chOff x="894816" y="3662563"/>
            <a:chExt cx="7354056" cy="1372500"/>
          </a:xfrm>
        </p:grpSpPr>
        <p:pic>
          <p:nvPicPr>
            <p:cNvPr id="21686" name="Google Shape;21686;p6"/>
            <p:cNvPicPr preferRelativeResize="0"/>
            <p:nvPr/>
          </p:nvPicPr>
          <p:blipFill rotWithShape="1">
            <a:blip r:embed="rId3">
              <a:alphaModFix/>
            </a:blip>
            <a:srcRect b="0" l="0" r="0" t="0"/>
            <a:stretch/>
          </p:blipFill>
          <p:spPr>
            <a:xfrm>
              <a:off x="894816" y="3662563"/>
              <a:ext cx="1822500" cy="1372500"/>
            </a:xfrm>
            <a:prstGeom prst="rect">
              <a:avLst/>
            </a:prstGeom>
            <a:noFill/>
            <a:ln>
              <a:noFill/>
            </a:ln>
          </p:spPr>
        </p:pic>
        <p:pic>
          <p:nvPicPr>
            <p:cNvPr id="21687" name="Google Shape;21687;p6"/>
            <p:cNvPicPr preferRelativeResize="0"/>
            <p:nvPr/>
          </p:nvPicPr>
          <p:blipFill rotWithShape="1">
            <a:blip r:embed="rId3">
              <a:alphaModFix/>
            </a:blip>
            <a:srcRect b="0" l="0" r="0" t="0"/>
            <a:stretch/>
          </p:blipFill>
          <p:spPr>
            <a:xfrm>
              <a:off x="2277705" y="3662563"/>
              <a:ext cx="1822500" cy="1372500"/>
            </a:xfrm>
            <a:prstGeom prst="rect">
              <a:avLst/>
            </a:prstGeom>
            <a:noFill/>
            <a:ln>
              <a:noFill/>
            </a:ln>
          </p:spPr>
        </p:pic>
        <p:pic>
          <p:nvPicPr>
            <p:cNvPr id="21688" name="Google Shape;21688;p6"/>
            <p:cNvPicPr preferRelativeResize="0"/>
            <p:nvPr/>
          </p:nvPicPr>
          <p:blipFill rotWithShape="1">
            <a:blip r:embed="rId3">
              <a:alphaModFix/>
            </a:blip>
            <a:srcRect b="0" l="0" r="0" t="0"/>
            <a:stretch/>
          </p:blipFill>
          <p:spPr>
            <a:xfrm>
              <a:off x="3660594" y="3662563"/>
              <a:ext cx="1822500" cy="1372500"/>
            </a:xfrm>
            <a:prstGeom prst="rect">
              <a:avLst/>
            </a:prstGeom>
            <a:noFill/>
            <a:ln>
              <a:noFill/>
            </a:ln>
          </p:spPr>
        </p:pic>
        <p:pic>
          <p:nvPicPr>
            <p:cNvPr id="21689" name="Google Shape;21689;p6"/>
            <p:cNvPicPr preferRelativeResize="0"/>
            <p:nvPr/>
          </p:nvPicPr>
          <p:blipFill rotWithShape="1">
            <a:blip r:embed="rId3">
              <a:alphaModFix/>
            </a:blip>
            <a:srcRect b="0" l="0" r="0" t="0"/>
            <a:stretch/>
          </p:blipFill>
          <p:spPr>
            <a:xfrm>
              <a:off x="5029950" y="3662563"/>
              <a:ext cx="1822500" cy="1372500"/>
            </a:xfrm>
            <a:prstGeom prst="rect">
              <a:avLst/>
            </a:prstGeom>
            <a:noFill/>
            <a:ln>
              <a:noFill/>
            </a:ln>
          </p:spPr>
        </p:pic>
        <p:pic>
          <p:nvPicPr>
            <p:cNvPr id="21690" name="Google Shape;21690;p6"/>
            <p:cNvPicPr preferRelativeResize="0"/>
            <p:nvPr/>
          </p:nvPicPr>
          <p:blipFill rotWithShape="1">
            <a:blip r:embed="rId3">
              <a:alphaModFix/>
            </a:blip>
            <a:srcRect b="0" l="0" r="0" t="0"/>
            <a:stretch/>
          </p:blipFill>
          <p:spPr>
            <a:xfrm>
              <a:off x="6426372" y="3662563"/>
              <a:ext cx="1822500" cy="1372500"/>
            </a:xfrm>
            <a:prstGeom prst="rect">
              <a:avLst/>
            </a:prstGeom>
            <a:noFill/>
            <a:ln>
              <a:noFill/>
            </a:ln>
          </p:spPr>
        </p:pic>
      </p:grpSp>
      <p:grpSp>
        <p:nvGrpSpPr>
          <p:cNvPr id="21691" name="Google Shape;21691;p6"/>
          <p:cNvGrpSpPr/>
          <p:nvPr/>
        </p:nvGrpSpPr>
        <p:grpSpPr>
          <a:xfrm>
            <a:off x="4470230" y="4296536"/>
            <a:ext cx="4422251" cy="825332"/>
            <a:chOff x="894816" y="3662563"/>
            <a:chExt cx="7354056" cy="1372500"/>
          </a:xfrm>
        </p:grpSpPr>
        <p:pic>
          <p:nvPicPr>
            <p:cNvPr id="21692" name="Google Shape;21692;p6"/>
            <p:cNvPicPr preferRelativeResize="0"/>
            <p:nvPr/>
          </p:nvPicPr>
          <p:blipFill rotWithShape="1">
            <a:blip r:embed="rId3">
              <a:alphaModFix/>
            </a:blip>
            <a:srcRect b="0" l="0" r="0" t="0"/>
            <a:stretch/>
          </p:blipFill>
          <p:spPr>
            <a:xfrm>
              <a:off x="894816" y="3662563"/>
              <a:ext cx="1822500" cy="1372500"/>
            </a:xfrm>
            <a:prstGeom prst="rect">
              <a:avLst/>
            </a:prstGeom>
            <a:noFill/>
            <a:ln>
              <a:noFill/>
            </a:ln>
          </p:spPr>
        </p:pic>
        <p:pic>
          <p:nvPicPr>
            <p:cNvPr id="21693" name="Google Shape;21693;p6"/>
            <p:cNvPicPr preferRelativeResize="0"/>
            <p:nvPr/>
          </p:nvPicPr>
          <p:blipFill rotWithShape="1">
            <a:blip r:embed="rId3">
              <a:alphaModFix/>
            </a:blip>
            <a:srcRect b="0" l="0" r="0" t="0"/>
            <a:stretch/>
          </p:blipFill>
          <p:spPr>
            <a:xfrm>
              <a:off x="2277705" y="3662563"/>
              <a:ext cx="1822500" cy="1372500"/>
            </a:xfrm>
            <a:prstGeom prst="rect">
              <a:avLst/>
            </a:prstGeom>
            <a:noFill/>
            <a:ln>
              <a:noFill/>
            </a:ln>
          </p:spPr>
        </p:pic>
        <p:pic>
          <p:nvPicPr>
            <p:cNvPr id="21694" name="Google Shape;21694;p6"/>
            <p:cNvPicPr preferRelativeResize="0"/>
            <p:nvPr/>
          </p:nvPicPr>
          <p:blipFill rotWithShape="1">
            <a:blip r:embed="rId3">
              <a:alphaModFix/>
            </a:blip>
            <a:srcRect b="0" l="0" r="0" t="0"/>
            <a:stretch/>
          </p:blipFill>
          <p:spPr>
            <a:xfrm>
              <a:off x="3660594" y="3662563"/>
              <a:ext cx="1822500" cy="1372500"/>
            </a:xfrm>
            <a:prstGeom prst="rect">
              <a:avLst/>
            </a:prstGeom>
            <a:noFill/>
            <a:ln>
              <a:noFill/>
            </a:ln>
          </p:spPr>
        </p:pic>
        <p:pic>
          <p:nvPicPr>
            <p:cNvPr id="21695" name="Google Shape;21695;p6"/>
            <p:cNvPicPr preferRelativeResize="0"/>
            <p:nvPr/>
          </p:nvPicPr>
          <p:blipFill rotWithShape="1">
            <a:blip r:embed="rId3">
              <a:alphaModFix/>
            </a:blip>
            <a:srcRect b="0" l="0" r="0" t="0"/>
            <a:stretch/>
          </p:blipFill>
          <p:spPr>
            <a:xfrm>
              <a:off x="5029950" y="3662563"/>
              <a:ext cx="1822500" cy="1372500"/>
            </a:xfrm>
            <a:prstGeom prst="rect">
              <a:avLst/>
            </a:prstGeom>
            <a:noFill/>
            <a:ln>
              <a:noFill/>
            </a:ln>
          </p:spPr>
        </p:pic>
        <p:pic>
          <p:nvPicPr>
            <p:cNvPr id="21696" name="Google Shape;21696;p6"/>
            <p:cNvPicPr preferRelativeResize="0"/>
            <p:nvPr/>
          </p:nvPicPr>
          <p:blipFill rotWithShape="1">
            <a:blip r:embed="rId3">
              <a:alphaModFix/>
            </a:blip>
            <a:srcRect b="0" l="0" r="0" t="0"/>
            <a:stretch/>
          </p:blipFill>
          <p:spPr>
            <a:xfrm>
              <a:off x="6426372" y="3662563"/>
              <a:ext cx="1822500" cy="1372500"/>
            </a:xfrm>
            <a:prstGeom prst="rect">
              <a:avLst/>
            </a:prstGeom>
            <a:noFill/>
            <a:ln>
              <a:noFill/>
            </a:ln>
          </p:spPr>
        </p:pic>
      </p:grpSp>
      <p:pic>
        <p:nvPicPr>
          <p:cNvPr id="21697" name="Google Shape;21697;p6"/>
          <p:cNvPicPr preferRelativeResize="0"/>
          <p:nvPr/>
        </p:nvPicPr>
        <p:blipFill rotWithShape="1">
          <a:blip r:embed="rId4">
            <a:alphaModFix/>
          </a:blip>
          <a:srcRect b="0" l="0" r="0" t="0"/>
          <a:stretch/>
        </p:blipFill>
        <p:spPr>
          <a:xfrm rot="-1332726">
            <a:off x="5195236" y="1159908"/>
            <a:ext cx="2325707" cy="1680511"/>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01" name="Shape 21701"/>
        <p:cNvGrpSpPr/>
        <p:nvPr/>
      </p:nvGrpSpPr>
      <p:grpSpPr>
        <a:xfrm>
          <a:off x="0" y="0"/>
          <a:ext cx="0" cy="0"/>
          <a:chOff x="0" y="0"/>
          <a:chExt cx="0" cy="0"/>
        </a:xfrm>
      </p:grpSpPr>
      <p:sp>
        <p:nvSpPr>
          <p:cNvPr id="21702" name="Google Shape;21702;p7"/>
          <p:cNvSpPr txBox="1"/>
          <p:nvPr>
            <p:ph type="title"/>
          </p:nvPr>
        </p:nvSpPr>
        <p:spPr>
          <a:xfrm>
            <a:off x="237298" y="355566"/>
            <a:ext cx="7704000" cy="707400"/>
          </a:xfrm>
          <a:prstGeom prst="rect">
            <a:avLst/>
          </a:prstGeom>
          <a:noFill/>
          <a:ln>
            <a:noFill/>
          </a:ln>
          <a:effectLst>
            <a:outerShdw rotWithShape="0" algn="bl" dir="3660000" dist="19050">
              <a:srgbClr val="000000"/>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solidFill>
                  <a:srgbClr val="EB5D07"/>
                </a:solidFill>
              </a:rPr>
              <a:t>Infographic Style</a:t>
            </a:r>
            <a:br>
              <a:rPr lang="en">
                <a:solidFill>
                  <a:srgbClr val="EB5D07"/>
                </a:solidFill>
              </a:rPr>
            </a:br>
            <a:endParaRPr/>
          </a:p>
        </p:txBody>
      </p:sp>
      <p:grpSp>
        <p:nvGrpSpPr>
          <p:cNvPr id="21703" name="Google Shape;21703;p7"/>
          <p:cNvGrpSpPr/>
          <p:nvPr/>
        </p:nvGrpSpPr>
        <p:grpSpPr>
          <a:xfrm>
            <a:off x="6240581" y="3773089"/>
            <a:ext cx="2479511" cy="827035"/>
            <a:chOff x="467543" y="1705433"/>
            <a:chExt cx="2360724" cy="1102713"/>
          </a:xfrm>
        </p:grpSpPr>
        <p:sp>
          <p:nvSpPr>
            <p:cNvPr id="21704" name="Google Shape;21704;p7"/>
            <p:cNvSpPr txBox="1"/>
            <p:nvPr/>
          </p:nvSpPr>
          <p:spPr>
            <a:xfrm>
              <a:off x="467543" y="1705433"/>
              <a:ext cx="2360723" cy="338554"/>
            </a:xfrm>
            <a:prstGeom prst="rect">
              <a:avLst/>
            </a:prstGeom>
            <a:noFill/>
            <a:ln>
              <a:noFill/>
            </a:ln>
          </p:spPr>
          <p:txBody>
            <a:bodyPr anchorCtr="0" anchor="ctr" bIns="45700" lIns="91425" spcFirstLastPara="1" rIns="91425" wrap="square" tIns="45700">
              <a:spAutoFit/>
            </a:bodyPr>
            <a:lstStyle/>
            <a:p>
              <a:pPr indent="0" lvl="0" marL="0" marR="0" rtl="0" algn="l">
                <a:lnSpc>
                  <a:spcPct val="100000"/>
                </a:lnSpc>
                <a:spcBef>
                  <a:spcPts val="0"/>
                </a:spcBef>
                <a:spcAft>
                  <a:spcPts val="0"/>
                </a:spcAft>
                <a:buNone/>
              </a:pPr>
              <a:r>
                <a:rPr b="1" i="0" lang="en" sz="1050" u="none" cap="none" strike="noStrike">
                  <a:solidFill>
                    <a:srgbClr val="876B46"/>
                  </a:solidFill>
                  <a:latin typeface="Arial"/>
                  <a:ea typeface="Arial"/>
                  <a:cs typeface="Arial"/>
                  <a:sym typeface="Arial"/>
                </a:rPr>
                <a:t>Content  Here</a:t>
              </a:r>
              <a:endParaRPr b="1" i="0" sz="1050" u="none" cap="none" strike="noStrike">
                <a:solidFill>
                  <a:srgbClr val="876B46"/>
                </a:solidFill>
                <a:latin typeface="Arial"/>
                <a:ea typeface="Arial"/>
                <a:cs typeface="Arial"/>
                <a:sym typeface="Arial"/>
              </a:endParaRPr>
            </a:p>
          </p:txBody>
        </p:sp>
        <p:sp>
          <p:nvSpPr>
            <p:cNvPr id="21705" name="Google Shape;21705;p7"/>
            <p:cNvSpPr txBox="1"/>
            <p:nvPr/>
          </p:nvSpPr>
          <p:spPr>
            <a:xfrm>
              <a:off x="477068" y="1946372"/>
              <a:ext cx="2351199" cy="861774"/>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900" u="none" cap="none" strike="noStrike">
                  <a:solidFill>
                    <a:srgbClr val="876B46"/>
                  </a:solidFill>
                  <a:latin typeface="Arial"/>
                  <a:ea typeface="Arial"/>
                  <a:cs typeface="Arial"/>
                  <a:sym typeface="Arial"/>
                </a:rPr>
                <a:t>Get a modern PowerPoint  Presentation that is beautifully designed. You can simply impress your audience and add a unique zing and appeal to your Presentations.  </a:t>
              </a:r>
              <a:endParaRPr b="1" i="0" sz="900" u="none" cap="none" strike="noStrike">
                <a:solidFill>
                  <a:srgbClr val="876B46"/>
                </a:solidFill>
                <a:latin typeface="Arial"/>
                <a:ea typeface="Arial"/>
                <a:cs typeface="Arial"/>
                <a:sym typeface="Arial"/>
              </a:endParaRPr>
            </a:p>
          </p:txBody>
        </p:sp>
      </p:grpSp>
      <p:grpSp>
        <p:nvGrpSpPr>
          <p:cNvPr id="21706" name="Google Shape;21706;p7"/>
          <p:cNvGrpSpPr/>
          <p:nvPr/>
        </p:nvGrpSpPr>
        <p:grpSpPr>
          <a:xfrm>
            <a:off x="748222" y="3773089"/>
            <a:ext cx="2479511" cy="827035"/>
            <a:chOff x="467543" y="5050667"/>
            <a:chExt cx="2360724" cy="1102713"/>
          </a:xfrm>
        </p:grpSpPr>
        <p:sp>
          <p:nvSpPr>
            <p:cNvPr id="21707" name="Google Shape;21707;p7"/>
            <p:cNvSpPr txBox="1"/>
            <p:nvPr/>
          </p:nvSpPr>
          <p:spPr>
            <a:xfrm>
              <a:off x="467543" y="5050667"/>
              <a:ext cx="2360723" cy="338554"/>
            </a:xfrm>
            <a:prstGeom prst="rect">
              <a:avLst/>
            </a:prstGeom>
            <a:noFill/>
            <a:ln>
              <a:noFill/>
            </a:ln>
          </p:spPr>
          <p:txBody>
            <a:bodyPr anchorCtr="0" anchor="ctr" bIns="45700" lIns="91425" spcFirstLastPara="1" rIns="91425" wrap="square" tIns="45700">
              <a:spAutoFit/>
            </a:bodyPr>
            <a:lstStyle/>
            <a:p>
              <a:pPr indent="0" lvl="0" marL="0" marR="0" rtl="0" algn="l">
                <a:lnSpc>
                  <a:spcPct val="100000"/>
                </a:lnSpc>
                <a:spcBef>
                  <a:spcPts val="0"/>
                </a:spcBef>
                <a:spcAft>
                  <a:spcPts val="0"/>
                </a:spcAft>
                <a:buNone/>
              </a:pPr>
              <a:r>
                <a:rPr b="1" i="0" lang="en" sz="1050" u="none" cap="none" strike="noStrike">
                  <a:solidFill>
                    <a:srgbClr val="876B46"/>
                  </a:solidFill>
                  <a:latin typeface="Arial"/>
                  <a:ea typeface="Arial"/>
                  <a:cs typeface="Arial"/>
                  <a:sym typeface="Arial"/>
                </a:rPr>
                <a:t>Content  Here</a:t>
              </a:r>
              <a:endParaRPr b="1" i="0" sz="1050" u="none" cap="none" strike="noStrike">
                <a:solidFill>
                  <a:srgbClr val="876B46"/>
                </a:solidFill>
                <a:latin typeface="Arial"/>
                <a:ea typeface="Arial"/>
                <a:cs typeface="Arial"/>
                <a:sym typeface="Arial"/>
              </a:endParaRPr>
            </a:p>
          </p:txBody>
        </p:sp>
        <p:sp>
          <p:nvSpPr>
            <p:cNvPr id="21708" name="Google Shape;21708;p7"/>
            <p:cNvSpPr txBox="1"/>
            <p:nvPr/>
          </p:nvSpPr>
          <p:spPr>
            <a:xfrm>
              <a:off x="477068" y="5291606"/>
              <a:ext cx="2351199" cy="861774"/>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900" u="none" cap="none" strike="noStrike">
                  <a:solidFill>
                    <a:srgbClr val="876B46"/>
                  </a:solidFill>
                  <a:latin typeface="Arial"/>
                  <a:ea typeface="Arial"/>
                  <a:cs typeface="Arial"/>
                  <a:sym typeface="Arial"/>
                </a:rPr>
                <a:t>Get a modern PowerPoint  Presentation that is beautifully designed. You can simply impress your audience and add a unique zing and appeal to your Presentations.  </a:t>
              </a:r>
              <a:endParaRPr b="1" i="0" sz="900" u="none" cap="none" strike="noStrike">
                <a:solidFill>
                  <a:srgbClr val="876B46"/>
                </a:solidFill>
                <a:latin typeface="Arial"/>
                <a:ea typeface="Arial"/>
                <a:cs typeface="Arial"/>
                <a:sym typeface="Arial"/>
              </a:endParaRPr>
            </a:p>
          </p:txBody>
        </p:sp>
      </p:grpSp>
      <p:grpSp>
        <p:nvGrpSpPr>
          <p:cNvPr id="21709" name="Google Shape;21709;p7"/>
          <p:cNvGrpSpPr/>
          <p:nvPr/>
        </p:nvGrpSpPr>
        <p:grpSpPr>
          <a:xfrm>
            <a:off x="3489400" y="3773089"/>
            <a:ext cx="2479511" cy="827035"/>
            <a:chOff x="467543" y="1705433"/>
            <a:chExt cx="2360724" cy="1102713"/>
          </a:xfrm>
        </p:grpSpPr>
        <p:sp>
          <p:nvSpPr>
            <p:cNvPr id="21710" name="Google Shape;21710;p7"/>
            <p:cNvSpPr txBox="1"/>
            <p:nvPr/>
          </p:nvSpPr>
          <p:spPr>
            <a:xfrm>
              <a:off x="467543" y="1705433"/>
              <a:ext cx="2360723" cy="338554"/>
            </a:xfrm>
            <a:prstGeom prst="rect">
              <a:avLst/>
            </a:prstGeom>
            <a:noFill/>
            <a:ln>
              <a:noFill/>
            </a:ln>
          </p:spPr>
          <p:txBody>
            <a:bodyPr anchorCtr="0" anchor="ctr" bIns="45700" lIns="91425" spcFirstLastPara="1" rIns="91425" wrap="square" tIns="45700">
              <a:spAutoFit/>
            </a:bodyPr>
            <a:lstStyle/>
            <a:p>
              <a:pPr indent="0" lvl="0" marL="0" marR="0" rtl="0" algn="l">
                <a:lnSpc>
                  <a:spcPct val="100000"/>
                </a:lnSpc>
                <a:spcBef>
                  <a:spcPts val="0"/>
                </a:spcBef>
                <a:spcAft>
                  <a:spcPts val="0"/>
                </a:spcAft>
                <a:buNone/>
              </a:pPr>
              <a:r>
                <a:rPr b="1" i="0" lang="en" sz="1050" u="none" cap="none" strike="noStrike">
                  <a:solidFill>
                    <a:srgbClr val="876B46"/>
                  </a:solidFill>
                  <a:latin typeface="Arial"/>
                  <a:ea typeface="Arial"/>
                  <a:cs typeface="Arial"/>
                  <a:sym typeface="Arial"/>
                </a:rPr>
                <a:t>Content  Here</a:t>
              </a:r>
              <a:endParaRPr b="1" i="0" sz="1050" u="none" cap="none" strike="noStrike">
                <a:solidFill>
                  <a:srgbClr val="876B46"/>
                </a:solidFill>
                <a:latin typeface="Arial"/>
                <a:ea typeface="Arial"/>
                <a:cs typeface="Arial"/>
                <a:sym typeface="Arial"/>
              </a:endParaRPr>
            </a:p>
          </p:txBody>
        </p:sp>
        <p:sp>
          <p:nvSpPr>
            <p:cNvPr id="21711" name="Google Shape;21711;p7"/>
            <p:cNvSpPr txBox="1"/>
            <p:nvPr/>
          </p:nvSpPr>
          <p:spPr>
            <a:xfrm>
              <a:off x="477068" y="1946372"/>
              <a:ext cx="2351199" cy="861774"/>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 sz="900" u="none" cap="none" strike="noStrike">
                  <a:solidFill>
                    <a:srgbClr val="876B46"/>
                  </a:solidFill>
                  <a:latin typeface="Arial"/>
                  <a:ea typeface="Arial"/>
                  <a:cs typeface="Arial"/>
                  <a:sym typeface="Arial"/>
                </a:rPr>
                <a:t>Get a modern PowerPoint  Presentation that is beautifully designed. You can simply impress your audience and add a unique zing and appeal to your Presentations.  </a:t>
              </a:r>
              <a:endParaRPr b="1" i="0" sz="900" u="none" cap="none" strike="noStrike">
                <a:solidFill>
                  <a:srgbClr val="876B46"/>
                </a:solidFill>
                <a:latin typeface="Arial"/>
                <a:ea typeface="Arial"/>
                <a:cs typeface="Arial"/>
                <a:sym typeface="Arial"/>
              </a:endParaRPr>
            </a:p>
          </p:txBody>
        </p:sp>
      </p:grpSp>
      <p:pic>
        <p:nvPicPr>
          <p:cNvPr id="21712" name="Google Shape;21712;p7"/>
          <p:cNvPicPr preferRelativeResize="0"/>
          <p:nvPr/>
        </p:nvPicPr>
        <p:blipFill rotWithShape="1">
          <a:blip r:embed="rId3">
            <a:alphaModFix/>
          </a:blip>
          <a:srcRect b="0" l="0" r="0" t="0"/>
          <a:stretch/>
        </p:blipFill>
        <p:spPr>
          <a:xfrm>
            <a:off x="6240581" y="1062966"/>
            <a:ext cx="1901250" cy="2610000"/>
          </a:xfrm>
          <a:prstGeom prst="rect">
            <a:avLst/>
          </a:prstGeom>
          <a:noFill/>
          <a:ln>
            <a:noFill/>
          </a:ln>
        </p:spPr>
      </p:pic>
      <p:pic>
        <p:nvPicPr>
          <p:cNvPr id="21713" name="Google Shape;21713;p7"/>
          <p:cNvPicPr preferRelativeResize="0"/>
          <p:nvPr/>
        </p:nvPicPr>
        <p:blipFill rotWithShape="1">
          <a:blip r:embed="rId4">
            <a:alphaModFix/>
          </a:blip>
          <a:srcRect b="0" l="0" r="0" t="0"/>
          <a:stretch/>
        </p:blipFill>
        <p:spPr>
          <a:xfrm>
            <a:off x="4083262" y="1371600"/>
            <a:ext cx="1127370" cy="2238634"/>
          </a:xfrm>
          <a:prstGeom prst="rect">
            <a:avLst/>
          </a:prstGeom>
          <a:noFill/>
          <a:ln>
            <a:noFill/>
          </a:ln>
        </p:spPr>
      </p:pic>
      <p:pic>
        <p:nvPicPr>
          <p:cNvPr id="21714" name="Google Shape;21714;p7"/>
          <p:cNvPicPr preferRelativeResize="0"/>
          <p:nvPr/>
        </p:nvPicPr>
        <p:blipFill rotWithShape="1">
          <a:blip r:embed="rId5">
            <a:alphaModFix/>
          </a:blip>
          <a:srcRect b="0" l="0" r="0" t="0"/>
          <a:stretch/>
        </p:blipFill>
        <p:spPr>
          <a:xfrm>
            <a:off x="820738" y="2490917"/>
            <a:ext cx="2418201" cy="1039312"/>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18" name="Shape 21718"/>
        <p:cNvGrpSpPr/>
        <p:nvPr/>
      </p:nvGrpSpPr>
      <p:grpSpPr>
        <a:xfrm>
          <a:off x="0" y="0"/>
          <a:ext cx="0" cy="0"/>
          <a:chOff x="0" y="0"/>
          <a:chExt cx="0" cy="0"/>
        </a:xfrm>
      </p:grpSpPr>
      <p:sp>
        <p:nvSpPr>
          <p:cNvPr id="21719" name="Google Shape;21719;p8"/>
          <p:cNvSpPr txBox="1"/>
          <p:nvPr>
            <p:ph type="title"/>
          </p:nvPr>
        </p:nvSpPr>
        <p:spPr>
          <a:xfrm>
            <a:off x="2250025" y="2179625"/>
            <a:ext cx="4644000" cy="800100"/>
          </a:xfrm>
          <a:prstGeom prst="rect">
            <a:avLst/>
          </a:prstGeom>
          <a:noFill/>
          <a:ln>
            <a:noFill/>
          </a:ln>
          <a:effectLst>
            <a:outerShdw rotWithShape="0" algn="bl" dir="3300000" dist="3810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600"/>
              <a:buNone/>
            </a:pPr>
            <a:r>
              <a:rPr lang="en"/>
              <a:t>Introduction</a:t>
            </a:r>
            <a:endParaRPr/>
          </a:p>
        </p:txBody>
      </p:sp>
      <p:sp>
        <p:nvSpPr>
          <p:cNvPr id="21720" name="Google Shape;21720;p8"/>
          <p:cNvSpPr txBox="1"/>
          <p:nvPr>
            <p:ph idx="2" type="title"/>
          </p:nvPr>
        </p:nvSpPr>
        <p:spPr>
          <a:xfrm>
            <a:off x="3623100" y="652025"/>
            <a:ext cx="1897800" cy="1483800"/>
          </a:xfrm>
          <a:prstGeom prst="rect">
            <a:avLst/>
          </a:prstGeom>
          <a:noFill/>
          <a:ln>
            <a:noFill/>
          </a:ln>
          <a:effectLst>
            <a:outerShdw rotWithShape="0" algn="bl" dir="3300000" dist="38100">
              <a:schemeClr val="dk1"/>
            </a:outerShdw>
          </a:effectLst>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6000"/>
              <a:buNone/>
            </a:pPr>
            <a:r>
              <a:rPr lang="en"/>
              <a:t>01</a:t>
            </a:r>
            <a:endParaRPr/>
          </a:p>
        </p:txBody>
      </p:sp>
      <p:sp>
        <p:nvSpPr>
          <p:cNvPr id="21721" name="Google Shape;21721;p8"/>
          <p:cNvSpPr txBox="1"/>
          <p:nvPr>
            <p:ph idx="1" type="subTitle"/>
          </p:nvPr>
        </p:nvSpPr>
        <p:spPr>
          <a:xfrm>
            <a:off x="2793400" y="3055975"/>
            <a:ext cx="3557100" cy="464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400"/>
              <a:buNone/>
            </a:pPr>
            <a:r>
              <a:rPr lang="en"/>
              <a:t>You can enter a subtitle here if you need it</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25" name="Shape 21725"/>
        <p:cNvGrpSpPr/>
        <p:nvPr/>
      </p:nvGrpSpPr>
      <p:grpSpPr>
        <a:xfrm>
          <a:off x="0" y="0"/>
          <a:ext cx="0" cy="0"/>
          <a:chOff x="0" y="0"/>
          <a:chExt cx="0" cy="0"/>
        </a:xfrm>
      </p:grpSpPr>
      <p:sp>
        <p:nvSpPr>
          <p:cNvPr id="21726" name="Google Shape;21726;p9"/>
          <p:cNvSpPr txBox="1"/>
          <p:nvPr>
            <p:ph type="title"/>
          </p:nvPr>
        </p:nvSpPr>
        <p:spPr>
          <a:xfrm>
            <a:off x="872400" y="1054625"/>
            <a:ext cx="4383900" cy="742200"/>
          </a:xfrm>
          <a:prstGeom prst="rect">
            <a:avLst/>
          </a:prstGeom>
          <a:noFill/>
          <a:ln>
            <a:noFill/>
          </a:ln>
          <a:effectLst>
            <a:outerShdw rotWithShape="0" algn="bl" dir="3960000" dist="28575">
              <a:schemeClr val="dk1"/>
            </a:outerShdw>
          </a:effectLst>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500"/>
              <a:buNone/>
            </a:pPr>
            <a:r>
              <a:rPr lang="en"/>
              <a:t>Great Movies To Watch</a:t>
            </a:r>
            <a:endParaRPr/>
          </a:p>
        </p:txBody>
      </p:sp>
      <p:grpSp>
        <p:nvGrpSpPr>
          <p:cNvPr id="21727" name="Google Shape;21727;p9"/>
          <p:cNvGrpSpPr/>
          <p:nvPr/>
        </p:nvGrpSpPr>
        <p:grpSpPr>
          <a:xfrm flipH="1">
            <a:off x="5669168" y="804712"/>
            <a:ext cx="2449511" cy="3534083"/>
            <a:chOff x="6329685" y="1264292"/>
            <a:chExt cx="2025728" cy="2922662"/>
          </a:xfrm>
        </p:grpSpPr>
        <p:sp>
          <p:nvSpPr>
            <p:cNvPr id="21728" name="Google Shape;21728;p9"/>
            <p:cNvSpPr/>
            <p:nvPr/>
          </p:nvSpPr>
          <p:spPr>
            <a:xfrm>
              <a:off x="7208450" y="3319802"/>
              <a:ext cx="50433" cy="867152"/>
            </a:xfrm>
            <a:custGeom>
              <a:rect b="b" l="l" r="r" t="t"/>
              <a:pathLst>
                <a:path extrusionOk="0" h="12655" w="736">
                  <a:moveTo>
                    <a:pt x="0" y="0"/>
                  </a:moveTo>
                  <a:lnTo>
                    <a:pt x="0" y="12654"/>
                  </a:lnTo>
                  <a:lnTo>
                    <a:pt x="736" y="12654"/>
                  </a:lnTo>
                  <a:lnTo>
                    <a:pt x="736"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9" name="Google Shape;21729;p9"/>
            <p:cNvSpPr/>
            <p:nvPr/>
          </p:nvSpPr>
          <p:spPr>
            <a:xfrm>
              <a:off x="6640353" y="3319802"/>
              <a:ext cx="234484" cy="866124"/>
            </a:xfrm>
            <a:custGeom>
              <a:rect b="b" l="l" r="r" t="t"/>
              <a:pathLst>
                <a:path extrusionOk="0" h="12640" w="3422">
                  <a:moveTo>
                    <a:pt x="2679" y="0"/>
                  </a:moveTo>
                  <a:lnTo>
                    <a:pt x="1" y="12640"/>
                  </a:lnTo>
                  <a:lnTo>
                    <a:pt x="743" y="12640"/>
                  </a:lnTo>
                  <a:lnTo>
                    <a:pt x="3421"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0" name="Google Shape;21730;p9"/>
            <p:cNvSpPr/>
            <p:nvPr/>
          </p:nvSpPr>
          <p:spPr>
            <a:xfrm>
              <a:off x="7593531" y="3319802"/>
              <a:ext cx="234415" cy="866124"/>
            </a:xfrm>
            <a:custGeom>
              <a:rect b="b" l="l" r="r" t="t"/>
              <a:pathLst>
                <a:path extrusionOk="0" h="12640" w="3421">
                  <a:moveTo>
                    <a:pt x="0" y="0"/>
                  </a:moveTo>
                  <a:lnTo>
                    <a:pt x="2678" y="12640"/>
                  </a:lnTo>
                  <a:lnTo>
                    <a:pt x="3421" y="12640"/>
                  </a:lnTo>
                  <a:lnTo>
                    <a:pt x="74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1" name="Google Shape;21731;p9"/>
            <p:cNvSpPr/>
            <p:nvPr/>
          </p:nvSpPr>
          <p:spPr>
            <a:xfrm>
              <a:off x="7112043" y="3010095"/>
              <a:ext cx="243735" cy="127794"/>
            </a:xfrm>
            <a:custGeom>
              <a:rect b="b" l="l" r="r" t="t"/>
              <a:pathLst>
                <a:path extrusionOk="0" h="1865" w="3557">
                  <a:moveTo>
                    <a:pt x="1" y="0"/>
                  </a:moveTo>
                  <a:lnTo>
                    <a:pt x="1" y="1864"/>
                  </a:lnTo>
                  <a:lnTo>
                    <a:pt x="3557" y="1864"/>
                  </a:lnTo>
                  <a:lnTo>
                    <a:pt x="3557"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2" name="Google Shape;21732;p9"/>
            <p:cNvSpPr/>
            <p:nvPr/>
          </p:nvSpPr>
          <p:spPr>
            <a:xfrm>
              <a:off x="7050923" y="3165702"/>
              <a:ext cx="366527" cy="90587"/>
            </a:xfrm>
            <a:custGeom>
              <a:rect b="b" l="l" r="r" t="t"/>
              <a:pathLst>
                <a:path extrusionOk="0" h="1322" w="5349">
                  <a:moveTo>
                    <a:pt x="893" y="0"/>
                  </a:moveTo>
                  <a:lnTo>
                    <a:pt x="0" y="1321"/>
                  </a:lnTo>
                  <a:lnTo>
                    <a:pt x="5349" y="1321"/>
                  </a:lnTo>
                  <a:lnTo>
                    <a:pt x="4456" y="14"/>
                  </a:lnTo>
                  <a:lnTo>
                    <a:pt x="89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3" name="Google Shape;21733;p9"/>
            <p:cNvSpPr/>
            <p:nvPr/>
          </p:nvSpPr>
          <p:spPr>
            <a:xfrm>
              <a:off x="7090528" y="2981660"/>
              <a:ext cx="287794" cy="28505"/>
            </a:xfrm>
            <a:custGeom>
              <a:rect b="b" l="l" r="r" t="t"/>
              <a:pathLst>
                <a:path extrusionOk="0" h="416" w="4200">
                  <a:moveTo>
                    <a:pt x="4003" y="1"/>
                  </a:moveTo>
                  <a:cubicBezTo>
                    <a:pt x="3999" y="1"/>
                    <a:pt x="3996" y="1"/>
                    <a:pt x="3992" y="1"/>
                  </a:cubicBezTo>
                  <a:lnTo>
                    <a:pt x="208" y="1"/>
                  </a:lnTo>
                  <a:cubicBezTo>
                    <a:pt x="93" y="1"/>
                    <a:pt x="0" y="94"/>
                    <a:pt x="0" y="208"/>
                  </a:cubicBezTo>
                  <a:cubicBezTo>
                    <a:pt x="0" y="322"/>
                    <a:pt x="93" y="415"/>
                    <a:pt x="208" y="415"/>
                  </a:cubicBezTo>
                  <a:lnTo>
                    <a:pt x="3992" y="415"/>
                  </a:lnTo>
                  <a:cubicBezTo>
                    <a:pt x="4106" y="415"/>
                    <a:pt x="4199" y="322"/>
                    <a:pt x="4199" y="208"/>
                  </a:cubicBezTo>
                  <a:cubicBezTo>
                    <a:pt x="4199" y="98"/>
                    <a:pt x="4106" y="1"/>
                    <a:pt x="400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4" name="Google Shape;21734;p9"/>
            <p:cNvSpPr/>
            <p:nvPr/>
          </p:nvSpPr>
          <p:spPr>
            <a:xfrm>
              <a:off x="7090528" y="3137815"/>
              <a:ext cx="287794" cy="27957"/>
            </a:xfrm>
            <a:custGeom>
              <a:rect b="b" l="l" r="r" t="t"/>
              <a:pathLst>
                <a:path extrusionOk="0" h="408" w="4200">
                  <a:moveTo>
                    <a:pt x="208" y="0"/>
                  </a:moveTo>
                  <a:cubicBezTo>
                    <a:pt x="93" y="0"/>
                    <a:pt x="0" y="86"/>
                    <a:pt x="0" y="207"/>
                  </a:cubicBezTo>
                  <a:cubicBezTo>
                    <a:pt x="0" y="321"/>
                    <a:pt x="93" y="407"/>
                    <a:pt x="208" y="407"/>
                  </a:cubicBezTo>
                  <a:lnTo>
                    <a:pt x="3992" y="407"/>
                  </a:lnTo>
                  <a:cubicBezTo>
                    <a:pt x="4106" y="407"/>
                    <a:pt x="4199" y="321"/>
                    <a:pt x="4199" y="207"/>
                  </a:cubicBezTo>
                  <a:cubicBezTo>
                    <a:pt x="4199" y="100"/>
                    <a:pt x="4099" y="0"/>
                    <a:pt x="3992"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5" name="Google Shape;21735;p9"/>
            <p:cNvSpPr/>
            <p:nvPr/>
          </p:nvSpPr>
          <p:spPr>
            <a:xfrm>
              <a:off x="7007824" y="2494830"/>
              <a:ext cx="451700" cy="451700"/>
            </a:xfrm>
            <a:custGeom>
              <a:rect b="b" l="l" r="r" t="t"/>
              <a:pathLst>
                <a:path extrusionOk="0" h="6592" w="6592">
                  <a:moveTo>
                    <a:pt x="3300" y="1"/>
                  </a:moveTo>
                  <a:cubicBezTo>
                    <a:pt x="1479" y="1"/>
                    <a:pt x="1" y="1472"/>
                    <a:pt x="1" y="3293"/>
                  </a:cubicBezTo>
                  <a:cubicBezTo>
                    <a:pt x="1" y="5114"/>
                    <a:pt x="1479" y="6592"/>
                    <a:pt x="3300" y="6592"/>
                  </a:cubicBezTo>
                  <a:cubicBezTo>
                    <a:pt x="5121" y="6592"/>
                    <a:pt x="6592" y="5114"/>
                    <a:pt x="6592" y="3293"/>
                  </a:cubicBezTo>
                  <a:cubicBezTo>
                    <a:pt x="6592" y="1472"/>
                    <a:pt x="5121" y="1"/>
                    <a:pt x="3300"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6" name="Google Shape;21736;p9"/>
            <p:cNvSpPr/>
            <p:nvPr/>
          </p:nvSpPr>
          <p:spPr>
            <a:xfrm>
              <a:off x="7747631" y="2195880"/>
              <a:ext cx="144925" cy="390099"/>
            </a:xfrm>
            <a:custGeom>
              <a:rect b="b" l="l" r="r" t="t"/>
              <a:pathLst>
                <a:path extrusionOk="0" h="5693" w="2115">
                  <a:moveTo>
                    <a:pt x="1" y="1"/>
                  </a:moveTo>
                  <a:lnTo>
                    <a:pt x="1" y="5692"/>
                  </a:lnTo>
                  <a:lnTo>
                    <a:pt x="2114" y="5692"/>
                  </a:lnTo>
                  <a:lnTo>
                    <a:pt x="2114"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7" name="Google Shape;21737;p9"/>
            <p:cNvSpPr/>
            <p:nvPr/>
          </p:nvSpPr>
          <p:spPr>
            <a:xfrm>
              <a:off x="7892482" y="2233566"/>
              <a:ext cx="175692" cy="141979"/>
            </a:xfrm>
            <a:custGeom>
              <a:rect b="b" l="l" r="r" t="t"/>
              <a:pathLst>
                <a:path extrusionOk="0" h="2072" w="2564">
                  <a:moveTo>
                    <a:pt x="0" y="1"/>
                  </a:moveTo>
                  <a:lnTo>
                    <a:pt x="0" y="2072"/>
                  </a:lnTo>
                  <a:lnTo>
                    <a:pt x="2564" y="2072"/>
                  </a:lnTo>
                  <a:lnTo>
                    <a:pt x="2564"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8" name="Google Shape;21738;p9"/>
            <p:cNvSpPr/>
            <p:nvPr/>
          </p:nvSpPr>
          <p:spPr>
            <a:xfrm>
              <a:off x="8036305" y="2233566"/>
              <a:ext cx="9867" cy="141979"/>
            </a:xfrm>
            <a:custGeom>
              <a:rect b="b" l="l" r="r" t="t"/>
              <a:pathLst>
                <a:path extrusionOk="0" h="2072" w="144">
                  <a:moveTo>
                    <a:pt x="1" y="1"/>
                  </a:moveTo>
                  <a:lnTo>
                    <a:pt x="1" y="2072"/>
                  </a:lnTo>
                  <a:lnTo>
                    <a:pt x="144" y="2072"/>
                  </a:lnTo>
                  <a:lnTo>
                    <a:pt x="144" y="1"/>
                  </a:lnTo>
                  <a:close/>
                </a:path>
              </a:pathLst>
            </a:custGeom>
            <a:solidFill>
              <a:srgbClr val="2524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9" name="Google Shape;21739;p9"/>
            <p:cNvSpPr/>
            <p:nvPr/>
          </p:nvSpPr>
          <p:spPr>
            <a:xfrm>
              <a:off x="8011843" y="2233566"/>
              <a:ext cx="9867" cy="141979"/>
            </a:xfrm>
            <a:custGeom>
              <a:rect b="b" l="l" r="r" t="t"/>
              <a:pathLst>
                <a:path extrusionOk="0" h="2072" w="144">
                  <a:moveTo>
                    <a:pt x="1" y="1"/>
                  </a:moveTo>
                  <a:lnTo>
                    <a:pt x="1" y="2072"/>
                  </a:lnTo>
                  <a:lnTo>
                    <a:pt x="144" y="2072"/>
                  </a:lnTo>
                  <a:lnTo>
                    <a:pt x="144" y="1"/>
                  </a:lnTo>
                  <a:close/>
                </a:path>
              </a:pathLst>
            </a:custGeom>
            <a:solidFill>
              <a:srgbClr val="2524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0" name="Google Shape;21740;p9"/>
            <p:cNvSpPr/>
            <p:nvPr/>
          </p:nvSpPr>
          <p:spPr>
            <a:xfrm>
              <a:off x="7892482" y="2407262"/>
              <a:ext cx="128754" cy="141979"/>
            </a:xfrm>
            <a:custGeom>
              <a:rect b="b" l="l" r="r" t="t"/>
              <a:pathLst>
                <a:path extrusionOk="0" h="2072" w="1879">
                  <a:moveTo>
                    <a:pt x="0" y="1"/>
                  </a:moveTo>
                  <a:lnTo>
                    <a:pt x="0" y="2072"/>
                  </a:lnTo>
                  <a:lnTo>
                    <a:pt x="1878" y="2072"/>
                  </a:lnTo>
                  <a:lnTo>
                    <a:pt x="1878" y="1"/>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1" name="Google Shape;21741;p9"/>
            <p:cNvSpPr/>
            <p:nvPr/>
          </p:nvSpPr>
          <p:spPr>
            <a:xfrm>
              <a:off x="7988341" y="2407262"/>
              <a:ext cx="9867" cy="141979"/>
            </a:xfrm>
            <a:custGeom>
              <a:rect b="b" l="l" r="r" t="t"/>
              <a:pathLst>
                <a:path extrusionOk="0" h="2072" w="144">
                  <a:moveTo>
                    <a:pt x="1" y="1"/>
                  </a:moveTo>
                  <a:lnTo>
                    <a:pt x="1" y="2072"/>
                  </a:lnTo>
                  <a:lnTo>
                    <a:pt x="144" y="2072"/>
                  </a:lnTo>
                  <a:lnTo>
                    <a:pt x="144" y="1"/>
                  </a:lnTo>
                  <a:close/>
                </a:path>
              </a:pathLst>
            </a:custGeom>
            <a:solidFill>
              <a:srgbClr val="4E4A4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2" name="Google Shape;21742;p9"/>
            <p:cNvSpPr/>
            <p:nvPr/>
          </p:nvSpPr>
          <p:spPr>
            <a:xfrm>
              <a:off x="7963879" y="2407262"/>
              <a:ext cx="9867" cy="141979"/>
            </a:xfrm>
            <a:custGeom>
              <a:rect b="b" l="l" r="r" t="t"/>
              <a:pathLst>
                <a:path extrusionOk="0" h="2072" w="144">
                  <a:moveTo>
                    <a:pt x="1" y="1"/>
                  </a:moveTo>
                  <a:lnTo>
                    <a:pt x="1" y="2072"/>
                  </a:lnTo>
                  <a:lnTo>
                    <a:pt x="144" y="2072"/>
                  </a:lnTo>
                  <a:lnTo>
                    <a:pt x="144" y="1"/>
                  </a:lnTo>
                  <a:close/>
                </a:path>
              </a:pathLst>
            </a:custGeom>
            <a:solidFill>
              <a:srgbClr val="4E4A4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3" name="Google Shape;21743;p9"/>
            <p:cNvSpPr/>
            <p:nvPr/>
          </p:nvSpPr>
          <p:spPr>
            <a:xfrm>
              <a:off x="6726003" y="2091183"/>
              <a:ext cx="1021739" cy="721816"/>
            </a:xfrm>
            <a:custGeom>
              <a:rect b="b" l="l" r="r" t="t"/>
              <a:pathLst>
                <a:path extrusionOk="0" h="10534" w="14911">
                  <a:moveTo>
                    <a:pt x="0" y="1"/>
                  </a:moveTo>
                  <a:lnTo>
                    <a:pt x="0" y="10534"/>
                  </a:lnTo>
                  <a:lnTo>
                    <a:pt x="14911" y="10534"/>
                  </a:lnTo>
                  <a:lnTo>
                    <a:pt x="14911"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4" name="Google Shape;21744;p9"/>
            <p:cNvSpPr/>
            <p:nvPr/>
          </p:nvSpPr>
          <p:spPr>
            <a:xfrm>
              <a:off x="6798908" y="2159702"/>
              <a:ext cx="875923" cy="584771"/>
            </a:xfrm>
            <a:custGeom>
              <a:rect b="b" l="l" r="r" t="t"/>
              <a:pathLst>
                <a:path extrusionOk="0" fill="none" h="8534" w="12783">
                  <a:moveTo>
                    <a:pt x="0" y="0"/>
                  </a:moveTo>
                  <a:lnTo>
                    <a:pt x="12783" y="0"/>
                  </a:lnTo>
                  <a:lnTo>
                    <a:pt x="12783" y="8534"/>
                  </a:lnTo>
                  <a:lnTo>
                    <a:pt x="0" y="8534"/>
                  </a:lnTo>
                  <a:close/>
                </a:path>
              </a:pathLst>
            </a:custGeom>
            <a:solidFill>
              <a:schemeClr val="accent4"/>
            </a:solidFill>
            <a:ln cap="rnd" cmpd="sng" w="11250">
              <a:solidFill>
                <a:srgbClr val="877E7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5" name="Google Shape;21745;p9"/>
            <p:cNvSpPr/>
            <p:nvPr/>
          </p:nvSpPr>
          <p:spPr>
            <a:xfrm>
              <a:off x="6898741" y="2137159"/>
              <a:ext cx="63178" cy="45088"/>
            </a:xfrm>
            <a:custGeom>
              <a:rect b="b" l="l" r="r" t="t"/>
              <a:pathLst>
                <a:path extrusionOk="0" h="658" w="922">
                  <a:moveTo>
                    <a:pt x="0" y="1"/>
                  </a:moveTo>
                  <a:lnTo>
                    <a:pt x="0" y="658"/>
                  </a:lnTo>
                  <a:lnTo>
                    <a:pt x="921" y="658"/>
                  </a:lnTo>
                  <a:lnTo>
                    <a:pt x="921" y="1"/>
                  </a:lnTo>
                  <a:close/>
                </a:path>
              </a:pathLst>
            </a:custGeom>
            <a:solidFill>
              <a:srgbClr val="4E4A4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6" name="Google Shape;21746;p9"/>
            <p:cNvSpPr/>
            <p:nvPr/>
          </p:nvSpPr>
          <p:spPr>
            <a:xfrm>
              <a:off x="7004398" y="2137159"/>
              <a:ext cx="63178" cy="45088"/>
            </a:xfrm>
            <a:custGeom>
              <a:rect b="b" l="l" r="r" t="t"/>
              <a:pathLst>
                <a:path extrusionOk="0" h="658" w="922">
                  <a:moveTo>
                    <a:pt x="1" y="1"/>
                  </a:moveTo>
                  <a:lnTo>
                    <a:pt x="1" y="658"/>
                  </a:lnTo>
                  <a:lnTo>
                    <a:pt x="922" y="658"/>
                  </a:lnTo>
                  <a:lnTo>
                    <a:pt x="922" y="1"/>
                  </a:lnTo>
                  <a:close/>
                </a:path>
              </a:pathLst>
            </a:custGeom>
            <a:solidFill>
              <a:srgbClr val="4E4A4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7" name="Google Shape;21747;p9"/>
            <p:cNvSpPr/>
            <p:nvPr/>
          </p:nvSpPr>
          <p:spPr>
            <a:xfrm>
              <a:off x="7406129" y="2137159"/>
              <a:ext cx="63178" cy="45088"/>
            </a:xfrm>
            <a:custGeom>
              <a:rect b="b" l="l" r="r" t="t"/>
              <a:pathLst>
                <a:path extrusionOk="0" h="658" w="922">
                  <a:moveTo>
                    <a:pt x="0" y="1"/>
                  </a:moveTo>
                  <a:lnTo>
                    <a:pt x="0" y="658"/>
                  </a:lnTo>
                  <a:lnTo>
                    <a:pt x="921" y="658"/>
                  </a:lnTo>
                  <a:lnTo>
                    <a:pt x="921" y="1"/>
                  </a:lnTo>
                  <a:close/>
                </a:path>
              </a:pathLst>
            </a:custGeom>
            <a:solidFill>
              <a:srgbClr val="4E4A4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8" name="Google Shape;21748;p9"/>
            <p:cNvSpPr/>
            <p:nvPr/>
          </p:nvSpPr>
          <p:spPr>
            <a:xfrm>
              <a:off x="7512266" y="2137159"/>
              <a:ext cx="62698" cy="45088"/>
            </a:xfrm>
            <a:custGeom>
              <a:rect b="b" l="l" r="r" t="t"/>
              <a:pathLst>
                <a:path extrusionOk="0" h="658" w="915">
                  <a:moveTo>
                    <a:pt x="1" y="1"/>
                  </a:moveTo>
                  <a:lnTo>
                    <a:pt x="1" y="658"/>
                  </a:lnTo>
                  <a:lnTo>
                    <a:pt x="915" y="658"/>
                  </a:lnTo>
                  <a:lnTo>
                    <a:pt x="915" y="1"/>
                  </a:lnTo>
                  <a:close/>
                </a:path>
              </a:pathLst>
            </a:custGeom>
            <a:solidFill>
              <a:srgbClr val="4E4A4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9" name="Google Shape;21749;p9"/>
            <p:cNvSpPr/>
            <p:nvPr/>
          </p:nvSpPr>
          <p:spPr>
            <a:xfrm>
              <a:off x="6632063" y="2301606"/>
              <a:ext cx="996797" cy="176720"/>
            </a:xfrm>
            <a:custGeom>
              <a:rect b="b" l="l" r="r" t="t"/>
              <a:pathLst>
                <a:path extrusionOk="0" h="2579" w="14547">
                  <a:moveTo>
                    <a:pt x="4499" y="0"/>
                  </a:moveTo>
                  <a:lnTo>
                    <a:pt x="4499" y="272"/>
                  </a:lnTo>
                  <a:lnTo>
                    <a:pt x="0" y="272"/>
                  </a:lnTo>
                  <a:lnTo>
                    <a:pt x="0" y="1821"/>
                  </a:lnTo>
                  <a:lnTo>
                    <a:pt x="3321" y="1821"/>
                  </a:lnTo>
                  <a:lnTo>
                    <a:pt x="4499" y="2578"/>
                  </a:lnTo>
                  <a:lnTo>
                    <a:pt x="14546" y="2578"/>
                  </a:lnTo>
                  <a:lnTo>
                    <a:pt x="14546"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0" name="Google Shape;21750;p9"/>
            <p:cNvSpPr/>
            <p:nvPr/>
          </p:nvSpPr>
          <p:spPr>
            <a:xfrm>
              <a:off x="6602188" y="2331412"/>
              <a:ext cx="29944" cy="83255"/>
            </a:xfrm>
            <a:custGeom>
              <a:rect b="b" l="l" r="r" t="t"/>
              <a:pathLst>
                <a:path extrusionOk="0" h="1215" w="437">
                  <a:moveTo>
                    <a:pt x="1" y="1"/>
                  </a:moveTo>
                  <a:lnTo>
                    <a:pt x="1" y="1215"/>
                  </a:lnTo>
                  <a:lnTo>
                    <a:pt x="436" y="1215"/>
                  </a:lnTo>
                  <a:lnTo>
                    <a:pt x="436" y="1"/>
                  </a:lnTo>
                  <a:close/>
                </a:path>
              </a:pathLst>
            </a:custGeom>
            <a:solidFill>
              <a:srgbClr val="877E7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1" name="Google Shape;21751;p9"/>
            <p:cNvSpPr/>
            <p:nvPr/>
          </p:nvSpPr>
          <p:spPr>
            <a:xfrm>
              <a:off x="6500436" y="2340730"/>
              <a:ext cx="29944" cy="64685"/>
            </a:xfrm>
            <a:custGeom>
              <a:rect b="b" l="l" r="r" t="t"/>
              <a:pathLst>
                <a:path extrusionOk="0" h="944" w="437">
                  <a:moveTo>
                    <a:pt x="1" y="1"/>
                  </a:moveTo>
                  <a:lnTo>
                    <a:pt x="1" y="943"/>
                  </a:lnTo>
                  <a:lnTo>
                    <a:pt x="436" y="943"/>
                  </a:lnTo>
                  <a:lnTo>
                    <a:pt x="436" y="1"/>
                  </a:lnTo>
                  <a:close/>
                </a:path>
              </a:pathLst>
            </a:custGeom>
            <a:solidFill>
              <a:srgbClr val="877E7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2" name="Google Shape;21752;p9"/>
            <p:cNvSpPr/>
            <p:nvPr/>
          </p:nvSpPr>
          <p:spPr>
            <a:xfrm>
              <a:off x="6571354" y="2331412"/>
              <a:ext cx="29944" cy="83255"/>
            </a:xfrm>
            <a:custGeom>
              <a:rect b="b" l="l" r="r" t="t"/>
              <a:pathLst>
                <a:path extrusionOk="0" h="1215" w="437">
                  <a:moveTo>
                    <a:pt x="1" y="1"/>
                  </a:moveTo>
                  <a:lnTo>
                    <a:pt x="1" y="1215"/>
                  </a:lnTo>
                  <a:lnTo>
                    <a:pt x="437" y="1215"/>
                  </a:lnTo>
                  <a:lnTo>
                    <a:pt x="437"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3" name="Google Shape;21753;p9"/>
            <p:cNvSpPr/>
            <p:nvPr/>
          </p:nvSpPr>
          <p:spPr>
            <a:xfrm>
              <a:off x="6531270" y="2331412"/>
              <a:ext cx="29876" cy="83255"/>
            </a:xfrm>
            <a:custGeom>
              <a:rect b="b" l="l" r="r" t="t"/>
              <a:pathLst>
                <a:path extrusionOk="0" h="1215" w="436">
                  <a:moveTo>
                    <a:pt x="0" y="1"/>
                  </a:moveTo>
                  <a:lnTo>
                    <a:pt x="0" y="1215"/>
                  </a:lnTo>
                  <a:lnTo>
                    <a:pt x="436" y="1215"/>
                  </a:lnTo>
                  <a:lnTo>
                    <a:pt x="436"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4" name="Google Shape;21754;p9"/>
            <p:cNvSpPr/>
            <p:nvPr/>
          </p:nvSpPr>
          <p:spPr>
            <a:xfrm>
              <a:off x="6561076" y="2331412"/>
              <a:ext cx="10347" cy="83255"/>
            </a:xfrm>
            <a:custGeom>
              <a:rect b="b" l="l" r="r" t="t"/>
              <a:pathLst>
                <a:path extrusionOk="0" h="1215" w="151">
                  <a:moveTo>
                    <a:pt x="1" y="1"/>
                  </a:moveTo>
                  <a:lnTo>
                    <a:pt x="1" y="1215"/>
                  </a:lnTo>
                  <a:lnTo>
                    <a:pt x="151" y="1215"/>
                  </a:lnTo>
                  <a:lnTo>
                    <a:pt x="151" y="1"/>
                  </a:lnTo>
                  <a:close/>
                </a:path>
              </a:pathLst>
            </a:custGeom>
            <a:solidFill>
              <a:srgbClr val="877E7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5" name="Google Shape;21755;p9"/>
            <p:cNvSpPr/>
            <p:nvPr/>
          </p:nvSpPr>
          <p:spPr>
            <a:xfrm>
              <a:off x="6386899" y="2284476"/>
              <a:ext cx="113610" cy="176720"/>
            </a:xfrm>
            <a:custGeom>
              <a:rect b="b" l="l" r="r" t="t"/>
              <a:pathLst>
                <a:path extrusionOk="0" h="2579" w="1658">
                  <a:moveTo>
                    <a:pt x="1" y="0"/>
                  </a:moveTo>
                  <a:lnTo>
                    <a:pt x="1" y="2578"/>
                  </a:lnTo>
                  <a:lnTo>
                    <a:pt x="1658" y="2043"/>
                  </a:lnTo>
                  <a:lnTo>
                    <a:pt x="1658" y="543"/>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6" name="Google Shape;21756;p9"/>
            <p:cNvSpPr/>
            <p:nvPr/>
          </p:nvSpPr>
          <p:spPr>
            <a:xfrm>
              <a:off x="7449160" y="2327506"/>
              <a:ext cx="125807" cy="125807"/>
            </a:xfrm>
            <a:custGeom>
              <a:rect b="b" l="l" r="r" t="t"/>
              <a:pathLst>
                <a:path extrusionOk="0" h="1836" w="1836">
                  <a:moveTo>
                    <a:pt x="922" y="1"/>
                  </a:moveTo>
                  <a:cubicBezTo>
                    <a:pt x="408" y="1"/>
                    <a:pt x="1" y="408"/>
                    <a:pt x="1" y="915"/>
                  </a:cubicBezTo>
                  <a:cubicBezTo>
                    <a:pt x="1" y="1422"/>
                    <a:pt x="408" y="1836"/>
                    <a:pt x="922" y="1836"/>
                  </a:cubicBezTo>
                  <a:cubicBezTo>
                    <a:pt x="1429" y="1836"/>
                    <a:pt x="1836" y="1422"/>
                    <a:pt x="1836" y="915"/>
                  </a:cubicBezTo>
                  <a:cubicBezTo>
                    <a:pt x="1836" y="408"/>
                    <a:pt x="1429" y="1"/>
                    <a:pt x="922"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7" name="Google Shape;21757;p9"/>
            <p:cNvSpPr/>
            <p:nvPr/>
          </p:nvSpPr>
          <p:spPr>
            <a:xfrm>
              <a:off x="7156581" y="2327506"/>
              <a:ext cx="126287" cy="125807"/>
            </a:xfrm>
            <a:custGeom>
              <a:rect b="b" l="l" r="r" t="t"/>
              <a:pathLst>
                <a:path extrusionOk="0" h="1836" w="1843">
                  <a:moveTo>
                    <a:pt x="922" y="1"/>
                  </a:moveTo>
                  <a:cubicBezTo>
                    <a:pt x="415" y="1"/>
                    <a:pt x="0" y="408"/>
                    <a:pt x="0" y="915"/>
                  </a:cubicBezTo>
                  <a:cubicBezTo>
                    <a:pt x="0" y="1422"/>
                    <a:pt x="415" y="1836"/>
                    <a:pt x="922" y="1836"/>
                  </a:cubicBezTo>
                  <a:cubicBezTo>
                    <a:pt x="1429" y="1836"/>
                    <a:pt x="1843" y="1422"/>
                    <a:pt x="1843" y="915"/>
                  </a:cubicBezTo>
                  <a:cubicBezTo>
                    <a:pt x="1843" y="408"/>
                    <a:pt x="1429" y="1"/>
                    <a:pt x="922" y="1"/>
                  </a:cubicBezTo>
                  <a:close/>
                </a:path>
              </a:pathLst>
            </a:custGeom>
            <a:solidFill>
              <a:srgbClr val="877E7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8" name="Google Shape;21758;p9"/>
            <p:cNvSpPr/>
            <p:nvPr/>
          </p:nvSpPr>
          <p:spPr>
            <a:xfrm>
              <a:off x="7179603" y="2350049"/>
              <a:ext cx="80788" cy="80788"/>
            </a:xfrm>
            <a:custGeom>
              <a:rect b="b" l="l" r="r" t="t"/>
              <a:pathLst>
                <a:path extrusionOk="0" h="1179" w="1179">
                  <a:moveTo>
                    <a:pt x="586" y="0"/>
                  </a:moveTo>
                  <a:cubicBezTo>
                    <a:pt x="264" y="0"/>
                    <a:pt x="0" y="264"/>
                    <a:pt x="0" y="586"/>
                  </a:cubicBezTo>
                  <a:cubicBezTo>
                    <a:pt x="0" y="907"/>
                    <a:pt x="264" y="1178"/>
                    <a:pt x="586" y="1178"/>
                  </a:cubicBezTo>
                  <a:cubicBezTo>
                    <a:pt x="907" y="1178"/>
                    <a:pt x="1178" y="907"/>
                    <a:pt x="1178" y="586"/>
                  </a:cubicBezTo>
                  <a:cubicBezTo>
                    <a:pt x="1178" y="264"/>
                    <a:pt x="907" y="0"/>
                    <a:pt x="58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9" name="Google Shape;21759;p9"/>
            <p:cNvSpPr/>
            <p:nvPr/>
          </p:nvSpPr>
          <p:spPr>
            <a:xfrm>
              <a:off x="7329319" y="2326547"/>
              <a:ext cx="63657" cy="63657"/>
            </a:xfrm>
            <a:custGeom>
              <a:rect b="b" l="l" r="r" t="t"/>
              <a:pathLst>
                <a:path extrusionOk="0" h="929" w="929">
                  <a:moveTo>
                    <a:pt x="464" y="0"/>
                  </a:moveTo>
                  <a:cubicBezTo>
                    <a:pt x="207" y="0"/>
                    <a:pt x="0" y="208"/>
                    <a:pt x="0" y="465"/>
                  </a:cubicBezTo>
                  <a:cubicBezTo>
                    <a:pt x="0" y="729"/>
                    <a:pt x="207" y="929"/>
                    <a:pt x="464" y="929"/>
                  </a:cubicBezTo>
                  <a:cubicBezTo>
                    <a:pt x="721" y="929"/>
                    <a:pt x="928" y="715"/>
                    <a:pt x="928" y="465"/>
                  </a:cubicBezTo>
                  <a:cubicBezTo>
                    <a:pt x="928" y="208"/>
                    <a:pt x="721" y="0"/>
                    <a:pt x="464" y="0"/>
                  </a:cubicBezTo>
                  <a:close/>
                </a:path>
              </a:pathLst>
            </a:custGeom>
            <a:solidFill>
              <a:srgbClr val="877E7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0" name="Google Shape;21760;p9"/>
            <p:cNvSpPr/>
            <p:nvPr/>
          </p:nvSpPr>
          <p:spPr>
            <a:xfrm>
              <a:off x="6832688" y="1817654"/>
              <a:ext cx="521662" cy="273610"/>
            </a:xfrm>
            <a:custGeom>
              <a:rect b="b" l="l" r="r" t="t"/>
              <a:pathLst>
                <a:path extrusionOk="0" h="3993" w="7613">
                  <a:moveTo>
                    <a:pt x="2407" y="1"/>
                  </a:moveTo>
                  <a:cubicBezTo>
                    <a:pt x="2314" y="965"/>
                    <a:pt x="1500" y="1715"/>
                    <a:pt x="514" y="1715"/>
                  </a:cubicBezTo>
                  <a:cubicBezTo>
                    <a:pt x="336" y="1715"/>
                    <a:pt x="172" y="1693"/>
                    <a:pt x="0" y="1643"/>
                  </a:cubicBezTo>
                  <a:lnTo>
                    <a:pt x="0" y="3993"/>
                  </a:lnTo>
                  <a:lnTo>
                    <a:pt x="7612" y="3993"/>
                  </a:lnTo>
                  <a:lnTo>
                    <a:pt x="7612" y="1643"/>
                  </a:lnTo>
                  <a:cubicBezTo>
                    <a:pt x="7441" y="1693"/>
                    <a:pt x="7277" y="1715"/>
                    <a:pt x="7098" y="1715"/>
                  </a:cubicBezTo>
                  <a:cubicBezTo>
                    <a:pt x="6106" y="1715"/>
                    <a:pt x="5292" y="965"/>
                    <a:pt x="5206" y="1"/>
                  </a:cubicBezTo>
                  <a:close/>
                </a:path>
              </a:pathLst>
            </a:custGeom>
            <a:solidFill>
              <a:schemeClr val="accent2"/>
            </a:solidFill>
            <a:ln cap="flat" cmpd="sng" w="11250">
              <a:solidFill>
                <a:srgbClr val="877E75"/>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1" name="Google Shape;21761;p9"/>
            <p:cNvSpPr/>
            <p:nvPr/>
          </p:nvSpPr>
          <p:spPr>
            <a:xfrm>
              <a:off x="6490638" y="1425244"/>
              <a:ext cx="460060" cy="460060"/>
            </a:xfrm>
            <a:custGeom>
              <a:rect b="b" l="l" r="r" t="t"/>
              <a:pathLst>
                <a:path extrusionOk="0" h="6714" w="6714">
                  <a:moveTo>
                    <a:pt x="3357" y="1"/>
                  </a:moveTo>
                  <a:cubicBezTo>
                    <a:pt x="1500" y="1"/>
                    <a:pt x="1" y="1508"/>
                    <a:pt x="1" y="3357"/>
                  </a:cubicBezTo>
                  <a:cubicBezTo>
                    <a:pt x="1" y="5214"/>
                    <a:pt x="1507" y="6713"/>
                    <a:pt x="3357" y="6713"/>
                  </a:cubicBezTo>
                  <a:cubicBezTo>
                    <a:pt x="5206" y="6713"/>
                    <a:pt x="6706" y="5214"/>
                    <a:pt x="6713" y="3357"/>
                  </a:cubicBezTo>
                  <a:cubicBezTo>
                    <a:pt x="6713" y="1501"/>
                    <a:pt x="5214" y="1"/>
                    <a:pt x="3357"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2" name="Google Shape;21762;p9"/>
            <p:cNvSpPr/>
            <p:nvPr/>
          </p:nvSpPr>
          <p:spPr>
            <a:xfrm>
              <a:off x="6500916" y="1436070"/>
              <a:ext cx="439503" cy="439435"/>
            </a:xfrm>
            <a:custGeom>
              <a:rect b="b" l="l" r="r" t="t"/>
              <a:pathLst>
                <a:path extrusionOk="0" fill="none" h="6413" w="6414">
                  <a:moveTo>
                    <a:pt x="6413" y="3206"/>
                  </a:moveTo>
                  <a:cubicBezTo>
                    <a:pt x="6413" y="4977"/>
                    <a:pt x="4978" y="6413"/>
                    <a:pt x="3207" y="6413"/>
                  </a:cubicBezTo>
                  <a:cubicBezTo>
                    <a:pt x="1436" y="6413"/>
                    <a:pt x="1" y="4977"/>
                    <a:pt x="1" y="3206"/>
                  </a:cubicBezTo>
                  <a:cubicBezTo>
                    <a:pt x="1" y="1435"/>
                    <a:pt x="1436" y="0"/>
                    <a:pt x="3207" y="0"/>
                  </a:cubicBezTo>
                  <a:cubicBezTo>
                    <a:pt x="4978" y="0"/>
                    <a:pt x="6413" y="1435"/>
                    <a:pt x="6413" y="3206"/>
                  </a:cubicBezTo>
                  <a:close/>
                </a:path>
              </a:pathLst>
            </a:custGeom>
            <a:solidFill>
              <a:schemeClr val="accent2"/>
            </a:solid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3" name="Google Shape;21763;p9"/>
            <p:cNvSpPr/>
            <p:nvPr/>
          </p:nvSpPr>
          <p:spPr>
            <a:xfrm>
              <a:off x="6490638" y="1425244"/>
              <a:ext cx="460540" cy="460540"/>
            </a:xfrm>
            <a:custGeom>
              <a:rect b="b" l="l" r="r" t="t"/>
              <a:pathLst>
                <a:path extrusionOk="0" fill="none" h="6721" w="6721">
                  <a:moveTo>
                    <a:pt x="5521" y="1201"/>
                  </a:moveTo>
                  <a:cubicBezTo>
                    <a:pt x="6720" y="2393"/>
                    <a:pt x="6720" y="4328"/>
                    <a:pt x="5521" y="5528"/>
                  </a:cubicBezTo>
                  <a:cubicBezTo>
                    <a:pt x="4328" y="6721"/>
                    <a:pt x="2386" y="6721"/>
                    <a:pt x="1193" y="5528"/>
                  </a:cubicBezTo>
                  <a:cubicBezTo>
                    <a:pt x="1" y="4328"/>
                    <a:pt x="1" y="2393"/>
                    <a:pt x="1193" y="1201"/>
                  </a:cubicBezTo>
                  <a:cubicBezTo>
                    <a:pt x="2386" y="1"/>
                    <a:pt x="4328" y="1"/>
                    <a:pt x="5521" y="1201"/>
                  </a:cubicBezTo>
                  <a:close/>
                </a:path>
              </a:pathLst>
            </a:custGeom>
            <a:solidFill>
              <a:schemeClr val="accent2"/>
            </a:solid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4" name="Google Shape;21764;p9"/>
            <p:cNvSpPr/>
            <p:nvPr/>
          </p:nvSpPr>
          <p:spPr>
            <a:xfrm>
              <a:off x="6521472" y="1456557"/>
              <a:ext cx="398869" cy="398869"/>
            </a:xfrm>
            <a:custGeom>
              <a:rect b="b" l="l" r="r" t="t"/>
              <a:pathLst>
                <a:path extrusionOk="0" fill="none" h="5821" w="5821">
                  <a:moveTo>
                    <a:pt x="2907" y="5821"/>
                  </a:moveTo>
                  <a:cubicBezTo>
                    <a:pt x="1300" y="5821"/>
                    <a:pt x="1" y="4514"/>
                    <a:pt x="1" y="2907"/>
                  </a:cubicBezTo>
                  <a:cubicBezTo>
                    <a:pt x="1" y="1301"/>
                    <a:pt x="1300" y="1"/>
                    <a:pt x="2907" y="1"/>
                  </a:cubicBezTo>
                  <a:cubicBezTo>
                    <a:pt x="4514" y="1"/>
                    <a:pt x="5820" y="1301"/>
                    <a:pt x="5820" y="2907"/>
                  </a:cubicBezTo>
                  <a:cubicBezTo>
                    <a:pt x="5820" y="4507"/>
                    <a:pt x="4514" y="5821"/>
                    <a:pt x="2907" y="5821"/>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5" name="Google Shape;21765;p9"/>
            <p:cNvSpPr/>
            <p:nvPr/>
          </p:nvSpPr>
          <p:spPr>
            <a:xfrm>
              <a:off x="6531270" y="1465876"/>
              <a:ext cx="379272" cy="379272"/>
            </a:xfrm>
            <a:custGeom>
              <a:rect b="b" l="l" r="r" t="t"/>
              <a:pathLst>
                <a:path extrusionOk="0" fill="none" h="5535" w="5535">
                  <a:moveTo>
                    <a:pt x="5535" y="2771"/>
                  </a:moveTo>
                  <a:cubicBezTo>
                    <a:pt x="5535" y="4299"/>
                    <a:pt x="4292" y="5535"/>
                    <a:pt x="2764" y="5535"/>
                  </a:cubicBezTo>
                  <a:cubicBezTo>
                    <a:pt x="1236" y="5535"/>
                    <a:pt x="0" y="4299"/>
                    <a:pt x="0" y="2771"/>
                  </a:cubicBezTo>
                  <a:cubicBezTo>
                    <a:pt x="0" y="1243"/>
                    <a:pt x="1236" y="1"/>
                    <a:pt x="2764" y="1"/>
                  </a:cubicBezTo>
                  <a:cubicBezTo>
                    <a:pt x="4292" y="1"/>
                    <a:pt x="5535" y="1243"/>
                    <a:pt x="5535" y="2771"/>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6" name="Google Shape;21766;p9"/>
            <p:cNvSpPr/>
            <p:nvPr/>
          </p:nvSpPr>
          <p:spPr>
            <a:xfrm>
              <a:off x="6539081" y="1474235"/>
              <a:ext cx="363169" cy="363101"/>
            </a:xfrm>
            <a:custGeom>
              <a:rect b="b" l="l" r="r" t="t"/>
              <a:pathLst>
                <a:path extrusionOk="0" fill="none" h="5299" w="5300">
                  <a:moveTo>
                    <a:pt x="5263" y="2585"/>
                  </a:moveTo>
                  <a:cubicBezTo>
                    <a:pt x="5299" y="4027"/>
                    <a:pt x="4164" y="5227"/>
                    <a:pt x="2714" y="5263"/>
                  </a:cubicBezTo>
                  <a:cubicBezTo>
                    <a:pt x="1272" y="5299"/>
                    <a:pt x="72" y="4156"/>
                    <a:pt x="36" y="2714"/>
                  </a:cubicBezTo>
                  <a:cubicBezTo>
                    <a:pt x="1" y="1271"/>
                    <a:pt x="1143" y="71"/>
                    <a:pt x="2586" y="36"/>
                  </a:cubicBezTo>
                  <a:cubicBezTo>
                    <a:pt x="4028" y="0"/>
                    <a:pt x="5228" y="1143"/>
                    <a:pt x="5263" y="2585"/>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7" name="Google Shape;21767;p9"/>
            <p:cNvSpPr/>
            <p:nvPr/>
          </p:nvSpPr>
          <p:spPr>
            <a:xfrm>
              <a:off x="6551346" y="1485472"/>
              <a:ext cx="338638" cy="339118"/>
            </a:xfrm>
            <a:custGeom>
              <a:rect b="b" l="l" r="r" t="t"/>
              <a:pathLst>
                <a:path extrusionOk="0" fill="none" h="4949" w="4942">
                  <a:moveTo>
                    <a:pt x="2471" y="4949"/>
                  </a:moveTo>
                  <a:cubicBezTo>
                    <a:pt x="1107" y="4949"/>
                    <a:pt x="0" y="3842"/>
                    <a:pt x="0" y="2478"/>
                  </a:cubicBezTo>
                  <a:cubicBezTo>
                    <a:pt x="0" y="1114"/>
                    <a:pt x="1107" y="0"/>
                    <a:pt x="2471" y="0"/>
                  </a:cubicBezTo>
                  <a:cubicBezTo>
                    <a:pt x="3835" y="0"/>
                    <a:pt x="4942" y="1107"/>
                    <a:pt x="4942" y="2478"/>
                  </a:cubicBezTo>
                  <a:cubicBezTo>
                    <a:pt x="4942" y="3842"/>
                    <a:pt x="3828" y="4949"/>
                    <a:pt x="2471" y="4949"/>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8" name="Google Shape;21768;p9"/>
            <p:cNvSpPr/>
            <p:nvPr/>
          </p:nvSpPr>
          <p:spPr>
            <a:xfrm>
              <a:off x="6561624" y="1496710"/>
              <a:ext cx="318081" cy="318150"/>
            </a:xfrm>
            <a:custGeom>
              <a:rect b="b" l="l" r="r" t="t"/>
              <a:pathLst>
                <a:path extrusionOk="0" fill="none" h="4643" w="4642">
                  <a:moveTo>
                    <a:pt x="4642" y="2321"/>
                  </a:moveTo>
                  <a:cubicBezTo>
                    <a:pt x="4642" y="3600"/>
                    <a:pt x="3599" y="4642"/>
                    <a:pt x="2321" y="4642"/>
                  </a:cubicBezTo>
                  <a:cubicBezTo>
                    <a:pt x="1043" y="4642"/>
                    <a:pt x="0" y="3600"/>
                    <a:pt x="0" y="2321"/>
                  </a:cubicBezTo>
                  <a:cubicBezTo>
                    <a:pt x="0" y="1043"/>
                    <a:pt x="1043" y="1"/>
                    <a:pt x="2321" y="1"/>
                  </a:cubicBezTo>
                  <a:cubicBezTo>
                    <a:pt x="3599" y="1"/>
                    <a:pt x="4642" y="1043"/>
                    <a:pt x="4642" y="2321"/>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9" name="Google Shape;21769;p9"/>
            <p:cNvSpPr/>
            <p:nvPr/>
          </p:nvSpPr>
          <p:spPr>
            <a:xfrm>
              <a:off x="6571354" y="1506028"/>
              <a:ext cx="298553" cy="298553"/>
            </a:xfrm>
            <a:custGeom>
              <a:rect b="b" l="l" r="r" t="t"/>
              <a:pathLst>
                <a:path extrusionOk="0" fill="none" h="4357" w="4357">
                  <a:moveTo>
                    <a:pt x="2179" y="4356"/>
                  </a:moveTo>
                  <a:cubicBezTo>
                    <a:pt x="986" y="4356"/>
                    <a:pt x="1" y="3385"/>
                    <a:pt x="1" y="2178"/>
                  </a:cubicBezTo>
                  <a:cubicBezTo>
                    <a:pt x="1" y="978"/>
                    <a:pt x="972" y="0"/>
                    <a:pt x="2179" y="0"/>
                  </a:cubicBezTo>
                  <a:cubicBezTo>
                    <a:pt x="3386" y="0"/>
                    <a:pt x="4357" y="971"/>
                    <a:pt x="4357" y="2178"/>
                  </a:cubicBezTo>
                  <a:cubicBezTo>
                    <a:pt x="4357" y="3385"/>
                    <a:pt x="3379" y="4356"/>
                    <a:pt x="2179" y="4356"/>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0" name="Google Shape;21770;p9"/>
            <p:cNvSpPr/>
            <p:nvPr/>
          </p:nvSpPr>
          <p:spPr>
            <a:xfrm>
              <a:off x="6581632" y="1516786"/>
              <a:ext cx="277996" cy="277996"/>
            </a:xfrm>
            <a:custGeom>
              <a:rect b="b" l="l" r="r" t="t"/>
              <a:pathLst>
                <a:path extrusionOk="0" fill="none" h="4057" w="4057">
                  <a:moveTo>
                    <a:pt x="4057" y="2028"/>
                  </a:moveTo>
                  <a:cubicBezTo>
                    <a:pt x="4057" y="3149"/>
                    <a:pt x="3150" y="4056"/>
                    <a:pt x="2029" y="4056"/>
                  </a:cubicBezTo>
                  <a:cubicBezTo>
                    <a:pt x="908" y="4056"/>
                    <a:pt x="1" y="3149"/>
                    <a:pt x="1" y="2028"/>
                  </a:cubicBezTo>
                  <a:cubicBezTo>
                    <a:pt x="1" y="907"/>
                    <a:pt x="908" y="0"/>
                    <a:pt x="2029" y="0"/>
                  </a:cubicBezTo>
                  <a:cubicBezTo>
                    <a:pt x="3150" y="0"/>
                    <a:pt x="4057" y="907"/>
                    <a:pt x="4057" y="2028"/>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1" name="Google Shape;21771;p9"/>
            <p:cNvSpPr/>
            <p:nvPr/>
          </p:nvSpPr>
          <p:spPr>
            <a:xfrm>
              <a:off x="6591430" y="1526036"/>
              <a:ext cx="258467" cy="258467"/>
            </a:xfrm>
            <a:custGeom>
              <a:rect b="b" l="l" r="r" t="t"/>
              <a:pathLst>
                <a:path extrusionOk="0" fill="none" h="3772" w="3772">
                  <a:moveTo>
                    <a:pt x="1886" y="3771"/>
                  </a:moveTo>
                  <a:cubicBezTo>
                    <a:pt x="850" y="3771"/>
                    <a:pt x="1" y="2922"/>
                    <a:pt x="1" y="1886"/>
                  </a:cubicBezTo>
                  <a:cubicBezTo>
                    <a:pt x="1" y="851"/>
                    <a:pt x="850" y="1"/>
                    <a:pt x="1886" y="1"/>
                  </a:cubicBezTo>
                  <a:cubicBezTo>
                    <a:pt x="2921" y="1"/>
                    <a:pt x="3771" y="851"/>
                    <a:pt x="3771" y="1886"/>
                  </a:cubicBezTo>
                  <a:cubicBezTo>
                    <a:pt x="3771" y="2922"/>
                    <a:pt x="2921" y="3771"/>
                    <a:pt x="1886" y="3771"/>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2" name="Google Shape;21772;p9"/>
            <p:cNvSpPr/>
            <p:nvPr/>
          </p:nvSpPr>
          <p:spPr>
            <a:xfrm>
              <a:off x="6602188" y="1537342"/>
              <a:ext cx="237430" cy="237362"/>
            </a:xfrm>
            <a:custGeom>
              <a:rect b="b" l="l" r="r" t="t"/>
              <a:pathLst>
                <a:path extrusionOk="0" fill="none" h="3464" w="3465">
                  <a:moveTo>
                    <a:pt x="1729" y="3464"/>
                  </a:moveTo>
                  <a:cubicBezTo>
                    <a:pt x="772" y="3464"/>
                    <a:pt x="1" y="2685"/>
                    <a:pt x="1" y="1728"/>
                  </a:cubicBezTo>
                  <a:cubicBezTo>
                    <a:pt x="1" y="771"/>
                    <a:pt x="772" y="0"/>
                    <a:pt x="1729" y="0"/>
                  </a:cubicBezTo>
                  <a:cubicBezTo>
                    <a:pt x="2686" y="0"/>
                    <a:pt x="3464" y="771"/>
                    <a:pt x="3464" y="1728"/>
                  </a:cubicBezTo>
                  <a:cubicBezTo>
                    <a:pt x="3464" y="2685"/>
                    <a:pt x="2686" y="3464"/>
                    <a:pt x="1729" y="3464"/>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3" name="Google Shape;21773;p9"/>
            <p:cNvSpPr/>
            <p:nvPr/>
          </p:nvSpPr>
          <p:spPr>
            <a:xfrm>
              <a:off x="6610547" y="1545153"/>
              <a:ext cx="221191" cy="221259"/>
            </a:xfrm>
            <a:custGeom>
              <a:rect b="b" l="l" r="r" t="t"/>
              <a:pathLst>
                <a:path extrusionOk="0" fill="none" h="3229" w="3228">
                  <a:moveTo>
                    <a:pt x="3199" y="1571"/>
                  </a:moveTo>
                  <a:cubicBezTo>
                    <a:pt x="3228" y="2450"/>
                    <a:pt x="2535" y="3178"/>
                    <a:pt x="1657" y="3207"/>
                  </a:cubicBezTo>
                  <a:cubicBezTo>
                    <a:pt x="779" y="3228"/>
                    <a:pt x="50" y="2543"/>
                    <a:pt x="22" y="1664"/>
                  </a:cubicBezTo>
                  <a:cubicBezTo>
                    <a:pt x="0" y="786"/>
                    <a:pt x="686" y="50"/>
                    <a:pt x="1564" y="29"/>
                  </a:cubicBezTo>
                  <a:cubicBezTo>
                    <a:pt x="2442" y="0"/>
                    <a:pt x="3178" y="693"/>
                    <a:pt x="3199" y="1571"/>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4" name="Google Shape;21774;p9"/>
            <p:cNvSpPr/>
            <p:nvPr/>
          </p:nvSpPr>
          <p:spPr>
            <a:xfrm>
              <a:off x="6621305" y="1554951"/>
              <a:ext cx="199675" cy="199675"/>
            </a:xfrm>
            <a:custGeom>
              <a:rect b="b" l="l" r="r" t="t"/>
              <a:pathLst>
                <a:path extrusionOk="0" fill="none" h="2914" w="2914">
                  <a:moveTo>
                    <a:pt x="1493" y="22"/>
                  </a:moveTo>
                  <a:cubicBezTo>
                    <a:pt x="2285" y="43"/>
                    <a:pt x="2914" y="700"/>
                    <a:pt x="2892" y="1493"/>
                  </a:cubicBezTo>
                  <a:cubicBezTo>
                    <a:pt x="2871" y="2285"/>
                    <a:pt x="2214" y="2914"/>
                    <a:pt x="1414" y="2892"/>
                  </a:cubicBezTo>
                  <a:cubicBezTo>
                    <a:pt x="622" y="2871"/>
                    <a:pt x="0" y="2214"/>
                    <a:pt x="22" y="1421"/>
                  </a:cubicBezTo>
                  <a:cubicBezTo>
                    <a:pt x="43" y="629"/>
                    <a:pt x="700" y="0"/>
                    <a:pt x="1493" y="22"/>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5" name="Google Shape;21775;p9"/>
            <p:cNvSpPr/>
            <p:nvPr/>
          </p:nvSpPr>
          <p:spPr>
            <a:xfrm>
              <a:off x="6623223" y="1567079"/>
              <a:ext cx="194809" cy="177405"/>
            </a:xfrm>
            <a:custGeom>
              <a:rect b="b" l="l" r="r" t="t"/>
              <a:pathLst>
                <a:path extrusionOk="0" h="2589" w="2843">
                  <a:moveTo>
                    <a:pt x="1425" y="0"/>
                  </a:moveTo>
                  <a:cubicBezTo>
                    <a:pt x="1093" y="0"/>
                    <a:pt x="761" y="127"/>
                    <a:pt x="508" y="380"/>
                  </a:cubicBezTo>
                  <a:cubicBezTo>
                    <a:pt x="1" y="880"/>
                    <a:pt x="1" y="1701"/>
                    <a:pt x="508" y="2208"/>
                  </a:cubicBezTo>
                  <a:cubicBezTo>
                    <a:pt x="761" y="2462"/>
                    <a:pt x="1093" y="2589"/>
                    <a:pt x="1425" y="2589"/>
                  </a:cubicBezTo>
                  <a:cubicBezTo>
                    <a:pt x="1756" y="2589"/>
                    <a:pt x="2086" y="2462"/>
                    <a:pt x="2336" y="2208"/>
                  </a:cubicBezTo>
                  <a:cubicBezTo>
                    <a:pt x="2843" y="1701"/>
                    <a:pt x="2843" y="880"/>
                    <a:pt x="2336" y="380"/>
                  </a:cubicBezTo>
                  <a:cubicBezTo>
                    <a:pt x="2086" y="127"/>
                    <a:pt x="1756" y="0"/>
                    <a:pt x="1425" y="0"/>
                  </a:cubicBezTo>
                  <a:close/>
                </a:path>
              </a:pathLst>
            </a:custGeom>
            <a:solidFill>
              <a:srgbClr val="2524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6" name="Google Shape;21776;p9"/>
            <p:cNvSpPr/>
            <p:nvPr/>
          </p:nvSpPr>
          <p:spPr>
            <a:xfrm>
              <a:off x="6329685" y="1264292"/>
              <a:ext cx="781979" cy="781499"/>
            </a:xfrm>
            <a:custGeom>
              <a:rect b="b" l="l" r="r" t="t"/>
              <a:pathLst>
                <a:path extrusionOk="0" h="11405" w="11412">
                  <a:moveTo>
                    <a:pt x="5706" y="915"/>
                  </a:moveTo>
                  <a:cubicBezTo>
                    <a:pt x="6370" y="915"/>
                    <a:pt x="6906" y="1450"/>
                    <a:pt x="6906" y="2107"/>
                  </a:cubicBezTo>
                  <a:cubicBezTo>
                    <a:pt x="6906" y="2771"/>
                    <a:pt x="6370" y="3307"/>
                    <a:pt x="5706" y="3307"/>
                  </a:cubicBezTo>
                  <a:cubicBezTo>
                    <a:pt x="5049" y="3307"/>
                    <a:pt x="4513" y="2771"/>
                    <a:pt x="4513" y="2107"/>
                  </a:cubicBezTo>
                  <a:cubicBezTo>
                    <a:pt x="4513" y="1450"/>
                    <a:pt x="5049" y="915"/>
                    <a:pt x="5706" y="915"/>
                  </a:cubicBezTo>
                  <a:close/>
                  <a:moveTo>
                    <a:pt x="3238" y="1889"/>
                  </a:moveTo>
                  <a:cubicBezTo>
                    <a:pt x="3558" y="1889"/>
                    <a:pt x="3875" y="2018"/>
                    <a:pt x="4106" y="2271"/>
                  </a:cubicBezTo>
                  <a:cubicBezTo>
                    <a:pt x="4563" y="2743"/>
                    <a:pt x="4535" y="3500"/>
                    <a:pt x="4056" y="3957"/>
                  </a:cubicBezTo>
                  <a:cubicBezTo>
                    <a:pt x="3825" y="4175"/>
                    <a:pt x="3531" y="4282"/>
                    <a:pt x="3239" y="4282"/>
                  </a:cubicBezTo>
                  <a:cubicBezTo>
                    <a:pt x="2920" y="4282"/>
                    <a:pt x="2603" y="4153"/>
                    <a:pt x="2371" y="3900"/>
                  </a:cubicBezTo>
                  <a:cubicBezTo>
                    <a:pt x="1914" y="3421"/>
                    <a:pt x="1943" y="2664"/>
                    <a:pt x="2421" y="2214"/>
                  </a:cubicBezTo>
                  <a:cubicBezTo>
                    <a:pt x="2653" y="1996"/>
                    <a:pt x="2946" y="1889"/>
                    <a:pt x="3238" y="1889"/>
                  </a:cubicBezTo>
                  <a:close/>
                  <a:moveTo>
                    <a:pt x="8279" y="1988"/>
                  </a:moveTo>
                  <a:cubicBezTo>
                    <a:pt x="8590" y="1988"/>
                    <a:pt x="8901" y="2110"/>
                    <a:pt x="9134" y="2350"/>
                  </a:cubicBezTo>
                  <a:cubicBezTo>
                    <a:pt x="9598" y="2821"/>
                    <a:pt x="9591" y="3578"/>
                    <a:pt x="9119" y="4035"/>
                  </a:cubicBezTo>
                  <a:cubicBezTo>
                    <a:pt x="8883" y="4265"/>
                    <a:pt x="8578" y="4379"/>
                    <a:pt x="8276" y="4379"/>
                  </a:cubicBezTo>
                  <a:cubicBezTo>
                    <a:pt x="7966" y="4379"/>
                    <a:pt x="7658" y="4259"/>
                    <a:pt x="7427" y="4021"/>
                  </a:cubicBezTo>
                  <a:cubicBezTo>
                    <a:pt x="6963" y="3557"/>
                    <a:pt x="6977" y="2793"/>
                    <a:pt x="7448" y="2329"/>
                  </a:cubicBezTo>
                  <a:cubicBezTo>
                    <a:pt x="7679" y="2101"/>
                    <a:pt x="7979" y="1988"/>
                    <a:pt x="8279" y="1988"/>
                  </a:cubicBezTo>
                  <a:close/>
                  <a:moveTo>
                    <a:pt x="2102" y="4435"/>
                  </a:moveTo>
                  <a:cubicBezTo>
                    <a:pt x="2111" y="4435"/>
                    <a:pt x="2120" y="4435"/>
                    <a:pt x="2128" y="4435"/>
                  </a:cubicBezTo>
                  <a:cubicBezTo>
                    <a:pt x="2785" y="4457"/>
                    <a:pt x="3314" y="4999"/>
                    <a:pt x="3299" y="5663"/>
                  </a:cubicBezTo>
                  <a:cubicBezTo>
                    <a:pt x="3278" y="6307"/>
                    <a:pt x="2756" y="6828"/>
                    <a:pt x="2110" y="6828"/>
                  </a:cubicBezTo>
                  <a:cubicBezTo>
                    <a:pt x="2097" y="6828"/>
                    <a:pt x="2084" y="6828"/>
                    <a:pt x="2071" y="6827"/>
                  </a:cubicBezTo>
                  <a:cubicBezTo>
                    <a:pt x="1414" y="6813"/>
                    <a:pt x="893" y="6270"/>
                    <a:pt x="907" y="5606"/>
                  </a:cubicBezTo>
                  <a:cubicBezTo>
                    <a:pt x="921" y="4958"/>
                    <a:pt x="1450" y="4435"/>
                    <a:pt x="2102" y="4435"/>
                  </a:cubicBezTo>
                  <a:close/>
                  <a:moveTo>
                    <a:pt x="9302" y="4592"/>
                  </a:moveTo>
                  <a:cubicBezTo>
                    <a:pt x="9315" y="4592"/>
                    <a:pt x="9328" y="4592"/>
                    <a:pt x="9341" y="4592"/>
                  </a:cubicBezTo>
                  <a:cubicBezTo>
                    <a:pt x="9998" y="4606"/>
                    <a:pt x="10526" y="5149"/>
                    <a:pt x="10512" y="5813"/>
                  </a:cubicBezTo>
                  <a:cubicBezTo>
                    <a:pt x="10491" y="6462"/>
                    <a:pt x="9962" y="6985"/>
                    <a:pt x="9310" y="6985"/>
                  </a:cubicBezTo>
                  <a:cubicBezTo>
                    <a:pt x="9301" y="6985"/>
                    <a:pt x="9292" y="6985"/>
                    <a:pt x="9283" y="6984"/>
                  </a:cubicBezTo>
                  <a:cubicBezTo>
                    <a:pt x="8627" y="6963"/>
                    <a:pt x="8098" y="6420"/>
                    <a:pt x="8120" y="5756"/>
                  </a:cubicBezTo>
                  <a:cubicBezTo>
                    <a:pt x="8134" y="5112"/>
                    <a:pt x="8655" y="4592"/>
                    <a:pt x="9302" y="4592"/>
                  </a:cubicBezTo>
                  <a:close/>
                  <a:moveTo>
                    <a:pt x="3137" y="7041"/>
                  </a:moveTo>
                  <a:cubicBezTo>
                    <a:pt x="3446" y="7041"/>
                    <a:pt x="3754" y="7160"/>
                    <a:pt x="3985" y="7399"/>
                  </a:cubicBezTo>
                  <a:cubicBezTo>
                    <a:pt x="4449" y="7863"/>
                    <a:pt x="4442" y="8627"/>
                    <a:pt x="3964" y="9091"/>
                  </a:cubicBezTo>
                  <a:cubicBezTo>
                    <a:pt x="3732" y="9319"/>
                    <a:pt x="3433" y="9431"/>
                    <a:pt x="3133" y="9431"/>
                  </a:cubicBezTo>
                  <a:cubicBezTo>
                    <a:pt x="2822" y="9431"/>
                    <a:pt x="2511" y="9310"/>
                    <a:pt x="2278" y="9070"/>
                  </a:cubicBezTo>
                  <a:cubicBezTo>
                    <a:pt x="1814" y="8598"/>
                    <a:pt x="1821" y="7841"/>
                    <a:pt x="2300" y="7384"/>
                  </a:cubicBezTo>
                  <a:cubicBezTo>
                    <a:pt x="2533" y="7155"/>
                    <a:pt x="2835" y="7041"/>
                    <a:pt x="3137" y="7041"/>
                  </a:cubicBezTo>
                  <a:close/>
                  <a:moveTo>
                    <a:pt x="8176" y="7147"/>
                  </a:moveTo>
                  <a:cubicBezTo>
                    <a:pt x="8496" y="7147"/>
                    <a:pt x="8813" y="7274"/>
                    <a:pt x="9048" y="7527"/>
                  </a:cubicBezTo>
                  <a:cubicBezTo>
                    <a:pt x="9491" y="7998"/>
                    <a:pt x="9476" y="8755"/>
                    <a:pt x="8991" y="9212"/>
                  </a:cubicBezTo>
                  <a:cubicBezTo>
                    <a:pt x="8762" y="9431"/>
                    <a:pt x="8467" y="9539"/>
                    <a:pt x="8173" y="9539"/>
                  </a:cubicBezTo>
                  <a:cubicBezTo>
                    <a:pt x="7854" y="9539"/>
                    <a:pt x="7536" y="9412"/>
                    <a:pt x="7305" y="9162"/>
                  </a:cubicBezTo>
                  <a:cubicBezTo>
                    <a:pt x="6848" y="8677"/>
                    <a:pt x="6877" y="7920"/>
                    <a:pt x="7355" y="7470"/>
                  </a:cubicBezTo>
                  <a:cubicBezTo>
                    <a:pt x="7588" y="7254"/>
                    <a:pt x="7883" y="7147"/>
                    <a:pt x="8176" y="7147"/>
                  </a:cubicBezTo>
                  <a:close/>
                  <a:moveTo>
                    <a:pt x="5706" y="8113"/>
                  </a:moveTo>
                  <a:cubicBezTo>
                    <a:pt x="6370" y="8113"/>
                    <a:pt x="6906" y="8648"/>
                    <a:pt x="6906" y="9312"/>
                  </a:cubicBezTo>
                  <a:cubicBezTo>
                    <a:pt x="6906" y="9969"/>
                    <a:pt x="6370" y="10505"/>
                    <a:pt x="5706" y="10505"/>
                  </a:cubicBezTo>
                  <a:cubicBezTo>
                    <a:pt x="5049" y="10505"/>
                    <a:pt x="4513" y="9969"/>
                    <a:pt x="4513" y="9312"/>
                  </a:cubicBezTo>
                  <a:cubicBezTo>
                    <a:pt x="4513" y="8648"/>
                    <a:pt x="5049" y="8113"/>
                    <a:pt x="5706" y="8113"/>
                  </a:cubicBezTo>
                  <a:close/>
                  <a:moveTo>
                    <a:pt x="5706" y="1"/>
                  </a:moveTo>
                  <a:cubicBezTo>
                    <a:pt x="2557" y="1"/>
                    <a:pt x="0" y="2557"/>
                    <a:pt x="0" y="5706"/>
                  </a:cubicBezTo>
                  <a:cubicBezTo>
                    <a:pt x="0" y="8855"/>
                    <a:pt x="2557" y="11405"/>
                    <a:pt x="5706" y="11405"/>
                  </a:cubicBezTo>
                  <a:cubicBezTo>
                    <a:pt x="8855" y="11405"/>
                    <a:pt x="11411" y="8855"/>
                    <a:pt x="11411" y="5706"/>
                  </a:cubicBezTo>
                  <a:cubicBezTo>
                    <a:pt x="11411" y="2564"/>
                    <a:pt x="8855" y="1"/>
                    <a:pt x="5706"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7" name="Google Shape;21777;p9"/>
            <p:cNvSpPr/>
            <p:nvPr/>
          </p:nvSpPr>
          <p:spPr>
            <a:xfrm>
              <a:off x="6634529" y="1568655"/>
              <a:ext cx="172745" cy="172745"/>
            </a:xfrm>
            <a:custGeom>
              <a:rect b="b" l="l" r="r" t="t"/>
              <a:pathLst>
                <a:path extrusionOk="0" fill="none" h="2521" w="2521">
                  <a:moveTo>
                    <a:pt x="2057" y="443"/>
                  </a:moveTo>
                  <a:cubicBezTo>
                    <a:pt x="2507" y="886"/>
                    <a:pt x="2521" y="1607"/>
                    <a:pt x="2078" y="2057"/>
                  </a:cubicBezTo>
                  <a:cubicBezTo>
                    <a:pt x="1643" y="2514"/>
                    <a:pt x="914" y="2521"/>
                    <a:pt x="464" y="2078"/>
                  </a:cubicBezTo>
                  <a:cubicBezTo>
                    <a:pt x="14" y="1643"/>
                    <a:pt x="0" y="914"/>
                    <a:pt x="443" y="464"/>
                  </a:cubicBezTo>
                  <a:cubicBezTo>
                    <a:pt x="878" y="15"/>
                    <a:pt x="1607" y="0"/>
                    <a:pt x="2057" y="443"/>
                  </a:cubicBezTo>
                  <a:close/>
                </a:path>
              </a:pathLst>
            </a:custGeom>
            <a:noFill/>
            <a:ln cap="flat" cmpd="sng" w="9525">
              <a:solidFill>
                <a:srgbClr val="615F61"/>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8" name="Google Shape;21778;p9"/>
            <p:cNvSpPr/>
            <p:nvPr/>
          </p:nvSpPr>
          <p:spPr>
            <a:xfrm>
              <a:off x="6654537" y="1589690"/>
              <a:ext cx="132180" cy="132180"/>
            </a:xfrm>
            <a:custGeom>
              <a:rect b="b" l="l" r="r" t="t"/>
              <a:pathLst>
                <a:path extrusionOk="0" h="1929" w="1929">
                  <a:moveTo>
                    <a:pt x="965" y="0"/>
                  </a:moveTo>
                  <a:cubicBezTo>
                    <a:pt x="429" y="0"/>
                    <a:pt x="1" y="429"/>
                    <a:pt x="1" y="964"/>
                  </a:cubicBezTo>
                  <a:cubicBezTo>
                    <a:pt x="1" y="1500"/>
                    <a:pt x="429" y="1928"/>
                    <a:pt x="965" y="1928"/>
                  </a:cubicBezTo>
                  <a:cubicBezTo>
                    <a:pt x="1500" y="1928"/>
                    <a:pt x="1929" y="1500"/>
                    <a:pt x="1929" y="964"/>
                  </a:cubicBezTo>
                  <a:cubicBezTo>
                    <a:pt x="1929" y="429"/>
                    <a:pt x="1500" y="0"/>
                    <a:pt x="96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9" name="Google Shape;21779;p9"/>
            <p:cNvSpPr/>
            <p:nvPr/>
          </p:nvSpPr>
          <p:spPr>
            <a:xfrm>
              <a:off x="6346815" y="1281902"/>
              <a:ext cx="747718" cy="747718"/>
            </a:xfrm>
            <a:custGeom>
              <a:rect b="b" l="l" r="r" t="t"/>
              <a:pathLst>
                <a:path extrusionOk="0" fill="none" h="10912" w="10912">
                  <a:moveTo>
                    <a:pt x="10912" y="5456"/>
                  </a:moveTo>
                  <a:cubicBezTo>
                    <a:pt x="10912" y="2443"/>
                    <a:pt x="8462" y="1"/>
                    <a:pt x="5456" y="1"/>
                  </a:cubicBezTo>
                  <a:cubicBezTo>
                    <a:pt x="2450" y="1"/>
                    <a:pt x="0" y="2450"/>
                    <a:pt x="0" y="5456"/>
                  </a:cubicBezTo>
                  <a:cubicBezTo>
                    <a:pt x="0" y="8470"/>
                    <a:pt x="2450" y="10912"/>
                    <a:pt x="5456" y="10912"/>
                  </a:cubicBezTo>
                  <a:cubicBezTo>
                    <a:pt x="8462" y="10912"/>
                    <a:pt x="10912" y="8463"/>
                    <a:pt x="10912" y="5456"/>
                  </a:cubicBezTo>
                  <a:close/>
                </a:path>
              </a:pathLst>
            </a:custGeom>
            <a:noFill/>
            <a:ln cap="flat" cmpd="sng" w="9525">
              <a:solidFill>
                <a:srgbClr val="615F61"/>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0" name="Google Shape;21780;p9"/>
            <p:cNvSpPr/>
            <p:nvPr/>
          </p:nvSpPr>
          <p:spPr>
            <a:xfrm>
              <a:off x="7205983" y="1354738"/>
              <a:ext cx="608754" cy="600668"/>
            </a:xfrm>
            <a:custGeom>
              <a:rect b="b" l="l" r="r" t="t"/>
              <a:pathLst>
                <a:path extrusionOk="0" h="8766" w="8884">
                  <a:moveTo>
                    <a:pt x="4444" y="0"/>
                  </a:moveTo>
                  <a:cubicBezTo>
                    <a:pt x="2071" y="0"/>
                    <a:pt x="121" y="1893"/>
                    <a:pt x="58" y="4272"/>
                  </a:cubicBezTo>
                  <a:cubicBezTo>
                    <a:pt x="1" y="6693"/>
                    <a:pt x="1914" y="8706"/>
                    <a:pt x="4335" y="8764"/>
                  </a:cubicBezTo>
                  <a:cubicBezTo>
                    <a:pt x="4375" y="8765"/>
                    <a:pt x="4414" y="8765"/>
                    <a:pt x="4454" y="8765"/>
                  </a:cubicBezTo>
                  <a:cubicBezTo>
                    <a:pt x="6821" y="8765"/>
                    <a:pt x="8763" y="6874"/>
                    <a:pt x="8820" y="4493"/>
                  </a:cubicBezTo>
                  <a:cubicBezTo>
                    <a:pt x="8884" y="2073"/>
                    <a:pt x="6970" y="59"/>
                    <a:pt x="4549" y="2"/>
                  </a:cubicBezTo>
                  <a:cubicBezTo>
                    <a:pt x="4514" y="1"/>
                    <a:pt x="4479" y="0"/>
                    <a:pt x="444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1" name="Google Shape;21781;p9"/>
            <p:cNvSpPr/>
            <p:nvPr/>
          </p:nvSpPr>
          <p:spPr>
            <a:xfrm>
              <a:off x="7191320" y="1336717"/>
              <a:ext cx="637670" cy="637670"/>
            </a:xfrm>
            <a:custGeom>
              <a:rect b="b" l="l" r="r" t="t"/>
              <a:pathLst>
                <a:path extrusionOk="0" fill="none" h="9306" w="9306">
                  <a:moveTo>
                    <a:pt x="7655" y="1657"/>
                  </a:moveTo>
                  <a:cubicBezTo>
                    <a:pt x="9305" y="3314"/>
                    <a:pt x="9305" y="5999"/>
                    <a:pt x="7655" y="7648"/>
                  </a:cubicBezTo>
                  <a:cubicBezTo>
                    <a:pt x="5999" y="9305"/>
                    <a:pt x="3314" y="9305"/>
                    <a:pt x="1657" y="7648"/>
                  </a:cubicBezTo>
                  <a:cubicBezTo>
                    <a:pt x="0" y="5999"/>
                    <a:pt x="0" y="3314"/>
                    <a:pt x="1657" y="1657"/>
                  </a:cubicBezTo>
                  <a:cubicBezTo>
                    <a:pt x="3314" y="0"/>
                    <a:pt x="5999" y="0"/>
                    <a:pt x="7655" y="1657"/>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2" name="Google Shape;21782;p9"/>
            <p:cNvSpPr/>
            <p:nvPr/>
          </p:nvSpPr>
          <p:spPr>
            <a:xfrm>
              <a:off x="7229965" y="1375842"/>
              <a:ext cx="560308" cy="560377"/>
            </a:xfrm>
            <a:custGeom>
              <a:rect b="b" l="l" r="r" t="t"/>
              <a:pathLst>
                <a:path extrusionOk="0" fill="none" h="8178" w="8177">
                  <a:moveTo>
                    <a:pt x="4092" y="8177"/>
                  </a:moveTo>
                  <a:cubicBezTo>
                    <a:pt x="1836" y="8177"/>
                    <a:pt x="1" y="6342"/>
                    <a:pt x="1" y="4085"/>
                  </a:cubicBezTo>
                  <a:cubicBezTo>
                    <a:pt x="1" y="1829"/>
                    <a:pt x="1836" y="1"/>
                    <a:pt x="4092" y="1"/>
                  </a:cubicBezTo>
                  <a:cubicBezTo>
                    <a:pt x="6349" y="1"/>
                    <a:pt x="8177" y="1829"/>
                    <a:pt x="8177" y="4085"/>
                  </a:cubicBezTo>
                  <a:cubicBezTo>
                    <a:pt x="8177" y="6335"/>
                    <a:pt x="6342" y="8177"/>
                    <a:pt x="4092" y="8177"/>
                  </a:cubicBezTo>
                  <a:close/>
                </a:path>
              </a:pathLst>
            </a:custGeom>
            <a:solidFill>
              <a:schemeClr val="accent2"/>
            </a:solid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3" name="Google Shape;21783;p9"/>
            <p:cNvSpPr/>
            <p:nvPr/>
          </p:nvSpPr>
          <p:spPr>
            <a:xfrm>
              <a:off x="7239764" y="1384681"/>
              <a:ext cx="540780" cy="540711"/>
            </a:xfrm>
            <a:custGeom>
              <a:rect b="b" l="l" r="r" t="t"/>
              <a:pathLst>
                <a:path extrusionOk="0" fill="none" h="7891" w="7892">
                  <a:moveTo>
                    <a:pt x="3949" y="7891"/>
                  </a:moveTo>
                  <a:cubicBezTo>
                    <a:pt x="1778" y="7891"/>
                    <a:pt x="0" y="6127"/>
                    <a:pt x="0" y="3949"/>
                  </a:cubicBezTo>
                  <a:cubicBezTo>
                    <a:pt x="0" y="1778"/>
                    <a:pt x="1771" y="0"/>
                    <a:pt x="3949" y="0"/>
                  </a:cubicBezTo>
                  <a:cubicBezTo>
                    <a:pt x="6127" y="0"/>
                    <a:pt x="7891" y="1771"/>
                    <a:pt x="7891" y="3949"/>
                  </a:cubicBezTo>
                  <a:cubicBezTo>
                    <a:pt x="7884" y="6127"/>
                    <a:pt x="6120" y="7891"/>
                    <a:pt x="3949" y="7891"/>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4" name="Google Shape;21784;p9"/>
            <p:cNvSpPr/>
            <p:nvPr/>
          </p:nvSpPr>
          <p:spPr>
            <a:xfrm>
              <a:off x="7246615" y="1392012"/>
              <a:ext cx="527555" cy="528034"/>
            </a:xfrm>
            <a:custGeom>
              <a:rect b="b" l="l" r="r" t="t"/>
              <a:pathLst>
                <a:path extrusionOk="0" fill="none" h="7706" w="7699">
                  <a:moveTo>
                    <a:pt x="7641" y="3742"/>
                  </a:moveTo>
                  <a:cubicBezTo>
                    <a:pt x="7698" y="5834"/>
                    <a:pt x="6056" y="7584"/>
                    <a:pt x="3956" y="7641"/>
                  </a:cubicBezTo>
                  <a:cubicBezTo>
                    <a:pt x="1864" y="7705"/>
                    <a:pt x="115" y="6056"/>
                    <a:pt x="57" y="3956"/>
                  </a:cubicBezTo>
                  <a:cubicBezTo>
                    <a:pt x="0" y="1864"/>
                    <a:pt x="1650" y="115"/>
                    <a:pt x="3742" y="57"/>
                  </a:cubicBezTo>
                  <a:cubicBezTo>
                    <a:pt x="5834" y="0"/>
                    <a:pt x="7584" y="1650"/>
                    <a:pt x="7641" y="3742"/>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5" name="Google Shape;21785;p9"/>
            <p:cNvSpPr/>
            <p:nvPr/>
          </p:nvSpPr>
          <p:spPr>
            <a:xfrm>
              <a:off x="7260319" y="1405236"/>
              <a:ext cx="500146" cy="500146"/>
            </a:xfrm>
            <a:custGeom>
              <a:rect b="b" l="l" r="r" t="t"/>
              <a:pathLst>
                <a:path extrusionOk="0" fill="none" h="7299" w="7299">
                  <a:moveTo>
                    <a:pt x="3649" y="7298"/>
                  </a:moveTo>
                  <a:cubicBezTo>
                    <a:pt x="1643" y="7298"/>
                    <a:pt x="0" y="5663"/>
                    <a:pt x="0" y="3649"/>
                  </a:cubicBezTo>
                  <a:cubicBezTo>
                    <a:pt x="0" y="1628"/>
                    <a:pt x="1628" y="0"/>
                    <a:pt x="3649" y="0"/>
                  </a:cubicBezTo>
                  <a:cubicBezTo>
                    <a:pt x="5663" y="0"/>
                    <a:pt x="7298" y="1628"/>
                    <a:pt x="7298" y="3649"/>
                  </a:cubicBezTo>
                  <a:cubicBezTo>
                    <a:pt x="7298" y="5663"/>
                    <a:pt x="5656" y="7298"/>
                    <a:pt x="3649" y="7298"/>
                  </a:cubicBezTo>
                  <a:close/>
                </a:path>
              </a:pathLst>
            </a:custGeom>
            <a:solidFill>
              <a:schemeClr val="accent2"/>
            </a:solid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6" name="Google Shape;21786;p9"/>
            <p:cNvSpPr/>
            <p:nvPr/>
          </p:nvSpPr>
          <p:spPr>
            <a:xfrm>
              <a:off x="7247095" y="1392492"/>
              <a:ext cx="526595" cy="526047"/>
            </a:xfrm>
            <a:custGeom>
              <a:rect b="b" l="l" r="r" t="t"/>
              <a:pathLst>
                <a:path extrusionOk="0" fill="none" h="7677" w="7685">
                  <a:moveTo>
                    <a:pt x="6313" y="1364"/>
                  </a:moveTo>
                  <a:cubicBezTo>
                    <a:pt x="7684" y="2728"/>
                    <a:pt x="7684" y="4949"/>
                    <a:pt x="6313" y="6313"/>
                  </a:cubicBezTo>
                  <a:cubicBezTo>
                    <a:pt x="4949" y="7677"/>
                    <a:pt x="2735" y="7677"/>
                    <a:pt x="1364" y="6313"/>
                  </a:cubicBezTo>
                  <a:cubicBezTo>
                    <a:pt x="1" y="4949"/>
                    <a:pt x="1" y="2728"/>
                    <a:pt x="1364" y="1364"/>
                  </a:cubicBezTo>
                  <a:cubicBezTo>
                    <a:pt x="2735" y="1"/>
                    <a:pt x="4949" y="1"/>
                    <a:pt x="6313" y="1364"/>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7" name="Google Shape;21787;p9"/>
            <p:cNvSpPr/>
            <p:nvPr/>
          </p:nvSpPr>
          <p:spPr>
            <a:xfrm>
              <a:off x="7280396" y="1425244"/>
              <a:ext cx="459992" cy="460060"/>
            </a:xfrm>
            <a:custGeom>
              <a:rect b="b" l="l" r="r" t="t"/>
              <a:pathLst>
                <a:path extrusionOk="0" fill="none" h="6714" w="6713">
                  <a:moveTo>
                    <a:pt x="3356" y="6713"/>
                  </a:moveTo>
                  <a:cubicBezTo>
                    <a:pt x="1507" y="6713"/>
                    <a:pt x="0" y="5214"/>
                    <a:pt x="0" y="3357"/>
                  </a:cubicBezTo>
                  <a:cubicBezTo>
                    <a:pt x="0" y="1508"/>
                    <a:pt x="1500" y="1"/>
                    <a:pt x="3356" y="1"/>
                  </a:cubicBezTo>
                  <a:cubicBezTo>
                    <a:pt x="5213" y="1"/>
                    <a:pt x="6713" y="1501"/>
                    <a:pt x="6713" y="3357"/>
                  </a:cubicBezTo>
                  <a:cubicBezTo>
                    <a:pt x="6705" y="5214"/>
                    <a:pt x="5199" y="6713"/>
                    <a:pt x="3356" y="6713"/>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8" name="Google Shape;21788;p9"/>
            <p:cNvSpPr/>
            <p:nvPr/>
          </p:nvSpPr>
          <p:spPr>
            <a:xfrm>
              <a:off x="7286699" y="1432644"/>
              <a:ext cx="445876" cy="445807"/>
            </a:xfrm>
            <a:custGeom>
              <a:rect b="b" l="l" r="r" t="t"/>
              <a:pathLst>
                <a:path extrusionOk="0" fill="none" h="6506" w="6507">
                  <a:moveTo>
                    <a:pt x="6456" y="3171"/>
                  </a:moveTo>
                  <a:cubicBezTo>
                    <a:pt x="6506" y="4934"/>
                    <a:pt x="5107" y="6413"/>
                    <a:pt x="3343" y="6455"/>
                  </a:cubicBezTo>
                  <a:cubicBezTo>
                    <a:pt x="1572" y="6505"/>
                    <a:pt x="101" y="5106"/>
                    <a:pt x="51" y="3342"/>
                  </a:cubicBezTo>
                  <a:cubicBezTo>
                    <a:pt x="1" y="1571"/>
                    <a:pt x="1401" y="100"/>
                    <a:pt x="3171" y="50"/>
                  </a:cubicBezTo>
                  <a:cubicBezTo>
                    <a:pt x="4935" y="0"/>
                    <a:pt x="6413" y="1400"/>
                    <a:pt x="6456" y="3171"/>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9" name="Google Shape;21789;p9"/>
            <p:cNvSpPr/>
            <p:nvPr/>
          </p:nvSpPr>
          <p:spPr>
            <a:xfrm>
              <a:off x="7279848" y="1425244"/>
              <a:ext cx="460540" cy="460540"/>
            </a:xfrm>
            <a:custGeom>
              <a:rect b="b" l="l" r="r" t="t"/>
              <a:pathLst>
                <a:path extrusionOk="0" fill="none" h="6721" w="6721">
                  <a:moveTo>
                    <a:pt x="5528" y="1193"/>
                  </a:moveTo>
                  <a:cubicBezTo>
                    <a:pt x="6721" y="2393"/>
                    <a:pt x="6721" y="4328"/>
                    <a:pt x="5528" y="5528"/>
                  </a:cubicBezTo>
                  <a:cubicBezTo>
                    <a:pt x="4335" y="6721"/>
                    <a:pt x="2393" y="6721"/>
                    <a:pt x="1201" y="5528"/>
                  </a:cubicBezTo>
                  <a:cubicBezTo>
                    <a:pt x="1" y="4328"/>
                    <a:pt x="1" y="2393"/>
                    <a:pt x="1201" y="1193"/>
                  </a:cubicBezTo>
                  <a:cubicBezTo>
                    <a:pt x="2393" y="1"/>
                    <a:pt x="4335" y="1"/>
                    <a:pt x="5528" y="1193"/>
                  </a:cubicBezTo>
                  <a:close/>
                </a:path>
              </a:pathLst>
            </a:custGeom>
            <a:solidFill>
              <a:schemeClr val="accent2"/>
            </a:solid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0" name="Google Shape;21790;p9"/>
            <p:cNvSpPr/>
            <p:nvPr/>
          </p:nvSpPr>
          <p:spPr>
            <a:xfrm>
              <a:off x="7310681" y="1456557"/>
              <a:ext cx="398869" cy="398869"/>
            </a:xfrm>
            <a:custGeom>
              <a:rect b="b" l="l" r="r" t="t"/>
              <a:pathLst>
                <a:path extrusionOk="0" fill="none" h="5821" w="5821">
                  <a:moveTo>
                    <a:pt x="2914" y="5821"/>
                  </a:moveTo>
                  <a:cubicBezTo>
                    <a:pt x="1308" y="5821"/>
                    <a:pt x="1" y="4514"/>
                    <a:pt x="1" y="2907"/>
                  </a:cubicBezTo>
                  <a:cubicBezTo>
                    <a:pt x="1" y="1301"/>
                    <a:pt x="1308" y="1"/>
                    <a:pt x="2914" y="1"/>
                  </a:cubicBezTo>
                  <a:cubicBezTo>
                    <a:pt x="4521" y="1"/>
                    <a:pt x="5821" y="1301"/>
                    <a:pt x="5821" y="2907"/>
                  </a:cubicBezTo>
                  <a:cubicBezTo>
                    <a:pt x="5821" y="4507"/>
                    <a:pt x="4514" y="5821"/>
                    <a:pt x="2914" y="5821"/>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1" name="Google Shape;21791;p9"/>
            <p:cNvSpPr/>
            <p:nvPr/>
          </p:nvSpPr>
          <p:spPr>
            <a:xfrm>
              <a:off x="7320480" y="1465876"/>
              <a:ext cx="379752" cy="379752"/>
            </a:xfrm>
            <a:custGeom>
              <a:rect b="b" l="l" r="r" t="t"/>
              <a:pathLst>
                <a:path extrusionOk="0" fill="none" h="5542" w="5542">
                  <a:moveTo>
                    <a:pt x="5535" y="2764"/>
                  </a:moveTo>
                  <a:cubicBezTo>
                    <a:pt x="5542" y="4292"/>
                    <a:pt x="4307" y="5535"/>
                    <a:pt x="2778" y="5542"/>
                  </a:cubicBezTo>
                  <a:cubicBezTo>
                    <a:pt x="1250" y="5542"/>
                    <a:pt x="8" y="4307"/>
                    <a:pt x="1" y="2778"/>
                  </a:cubicBezTo>
                  <a:cubicBezTo>
                    <a:pt x="1" y="1250"/>
                    <a:pt x="1236" y="8"/>
                    <a:pt x="2764" y="8"/>
                  </a:cubicBezTo>
                  <a:cubicBezTo>
                    <a:pt x="4292" y="1"/>
                    <a:pt x="5535" y="1236"/>
                    <a:pt x="5535" y="2764"/>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2" name="Google Shape;21792;p9"/>
            <p:cNvSpPr/>
            <p:nvPr/>
          </p:nvSpPr>
          <p:spPr>
            <a:xfrm>
              <a:off x="7328291" y="1473687"/>
              <a:ext cx="364129" cy="364129"/>
            </a:xfrm>
            <a:custGeom>
              <a:rect b="b" l="l" r="r" t="t"/>
              <a:pathLst>
                <a:path extrusionOk="0" fill="none" h="5314" w="5314">
                  <a:moveTo>
                    <a:pt x="5271" y="2586"/>
                  </a:moveTo>
                  <a:cubicBezTo>
                    <a:pt x="5314" y="4028"/>
                    <a:pt x="4178" y="5228"/>
                    <a:pt x="2736" y="5271"/>
                  </a:cubicBezTo>
                  <a:cubicBezTo>
                    <a:pt x="1286" y="5314"/>
                    <a:pt x="87" y="4178"/>
                    <a:pt x="44" y="2736"/>
                  </a:cubicBezTo>
                  <a:cubicBezTo>
                    <a:pt x="1" y="1286"/>
                    <a:pt x="1136" y="87"/>
                    <a:pt x="2586" y="44"/>
                  </a:cubicBezTo>
                  <a:cubicBezTo>
                    <a:pt x="4028" y="1"/>
                    <a:pt x="5228" y="1136"/>
                    <a:pt x="5271" y="2586"/>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3" name="Google Shape;21793;p9"/>
            <p:cNvSpPr/>
            <p:nvPr/>
          </p:nvSpPr>
          <p:spPr>
            <a:xfrm>
              <a:off x="7341036" y="1485472"/>
              <a:ext cx="338707" cy="339118"/>
            </a:xfrm>
            <a:custGeom>
              <a:rect b="b" l="l" r="r" t="t"/>
              <a:pathLst>
                <a:path extrusionOk="0" fill="none" h="4949" w="4943">
                  <a:moveTo>
                    <a:pt x="2471" y="4949"/>
                  </a:moveTo>
                  <a:cubicBezTo>
                    <a:pt x="1100" y="4949"/>
                    <a:pt x="1" y="3842"/>
                    <a:pt x="1" y="2478"/>
                  </a:cubicBezTo>
                  <a:cubicBezTo>
                    <a:pt x="1" y="1114"/>
                    <a:pt x="1100" y="0"/>
                    <a:pt x="2471" y="0"/>
                  </a:cubicBezTo>
                  <a:cubicBezTo>
                    <a:pt x="3835" y="0"/>
                    <a:pt x="4942" y="1107"/>
                    <a:pt x="4942" y="2478"/>
                  </a:cubicBezTo>
                  <a:cubicBezTo>
                    <a:pt x="4935" y="3842"/>
                    <a:pt x="3828" y="4949"/>
                    <a:pt x="2471" y="4949"/>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4" name="Google Shape;21794;p9"/>
            <p:cNvSpPr/>
            <p:nvPr/>
          </p:nvSpPr>
          <p:spPr>
            <a:xfrm>
              <a:off x="7328839" y="1474235"/>
              <a:ext cx="363101" cy="363101"/>
            </a:xfrm>
            <a:custGeom>
              <a:rect b="b" l="l" r="r" t="t"/>
              <a:pathLst>
                <a:path extrusionOk="0" fill="none" h="5299" w="5299">
                  <a:moveTo>
                    <a:pt x="4734" y="1628"/>
                  </a:moveTo>
                  <a:cubicBezTo>
                    <a:pt x="5299" y="2778"/>
                    <a:pt x="4820" y="4170"/>
                    <a:pt x="3670" y="4734"/>
                  </a:cubicBezTo>
                  <a:cubicBezTo>
                    <a:pt x="2521" y="5299"/>
                    <a:pt x="1128" y="4820"/>
                    <a:pt x="564" y="3670"/>
                  </a:cubicBezTo>
                  <a:cubicBezTo>
                    <a:pt x="0" y="2514"/>
                    <a:pt x="478" y="1128"/>
                    <a:pt x="1628" y="564"/>
                  </a:cubicBezTo>
                  <a:cubicBezTo>
                    <a:pt x="2778" y="0"/>
                    <a:pt x="4170" y="478"/>
                    <a:pt x="4734" y="1628"/>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5" name="Google Shape;21795;p9"/>
            <p:cNvSpPr/>
            <p:nvPr/>
          </p:nvSpPr>
          <p:spPr>
            <a:xfrm>
              <a:off x="7361112" y="1506028"/>
              <a:ext cx="298553" cy="298553"/>
            </a:xfrm>
            <a:custGeom>
              <a:rect b="b" l="l" r="r" t="t"/>
              <a:pathLst>
                <a:path extrusionOk="0" fill="none" h="4357" w="4357">
                  <a:moveTo>
                    <a:pt x="2178" y="4356"/>
                  </a:moveTo>
                  <a:cubicBezTo>
                    <a:pt x="979" y="4356"/>
                    <a:pt x="0" y="3385"/>
                    <a:pt x="0" y="2178"/>
                  </a:cubicBezTo>
                  <a:cubicBezTo>
                    <a:pt x="0" y="978"/>
                    <a:pt x="971" y="0"/>
                    <a:pt x="2178" y="0"/>
                  </a:cubicBezTo>
                  <a:cubicBezTo>
                    <a:pt x="3385" y="0"/>
                    <a:pt x="4356" y="971"/>
                    <a:pt x="4356" y="2178"/>
                  </a:cubicBezTo>
                  <a:cubicBezTo>
                    <a:pt x="4349" y="3385"/>
                    <a:pt x="3371" y="4356"/>
                    <a:pt x="2178" y="4356"/>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6" name="Google Shape;21796;p9"/>
            <p:cNvSpPr/>
            <p:nvPr/>
          </p:nvSpPr>
          <p:spPr>
            <a:xfrm>
              <a:off x="7370910" y="1515826"/>
              <a:ext cx="278475" cy="278475"/>
            </a:xfrm>
            <a:custGeom>
              <a:rect b="b" l="l" r="r" t="t"/>
              <a:pathLst>
                <a:path extrusionOk="0" fill="none" h="4064" w="4064">
                  <a:moveTo>
                    <a:pt x="2042" y="7"/>
                  </a:moveTo>
                  <a:cubicBezTo>
                    <a:pt x="3164" y="14"/>
                    <a:pt x="4063" y="921"/>
                    <a:pt x="4063" y="2042"/>
                  </a:cubicBezTo>
                  <a:cubicBezTo>
                    <a:pt x="4056" y="3163"/>
                    <a:pt x="3142" y="4063"/>
                    <a:pt x="2028" y="4056"/>
                  </a:cubicBezTo>
                  <a:cubicBezTo>
                    <a:pt x="907" y="4056"/>
                    <a:pt x="0" y="3142"/>
                    <a:pt x="7" y="2021"/>
                  </a:cubicBezTo>
                  <a:cubicBezTo>
                    <a:pt x="14" y="907"/>
                    <a:pt x="921" y="0"/>
                    <a:pt x="2042" y="7"/>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7" name="Google Shape;21797;p9"/>
            <p:cNvSpPr/>
            <p:nvPr/>
          </p:nvSpPr>
          <p:spPr>
            <a:xfrm>
              <a:off x="7381188" y="1526036"/>
              <a:ext cx="258398" cy="258467"/>
            </a:xfrm>
            <a:custGeom>
              <a:rect b="b" l="l" r="r" t="t"/>
              <a:pathLst>
                <a:path extrusionOk="0" fill="none" h="3772" w="3771">
                  <a:moveTo>
                    <a:pt x="1885" y="3771"/>
                  </a:moveTo>
                  <a:cubicBezTo>
                    <a:pt x="850" y="3771"/>
                    <a:pt x="0" y="2922"/>
                    <a:pt x="0" y="1886"/>
                  </a:cubicBezTo>
                  <a:cubicBezTo>
                    <a:pt x="0" y="851"/>
                    <a:pt x="850" y="1"/>
                    <a:pt x="1885" y="1"/>
                  </a:cubicBezTo>
                  <a:cubicBezTo>
                    <a:pt x="2921" y="1"/>
                    <a:pt x="3771" y="851"/>
                    <a:pt x="3771" y="1886"/>
                  </a:cubicBezTo>
                  <a:cubicBezTo>
                    <a:pt x="3771" y="2922"/>
                    <a:pt x="2921" y="3771"/>
                    <a:pt x="1885" y="3771"/>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8" name="Google Shape;21798;p9"/>
            <p:cNvSpPr/>
            <p:nvPr/>
          </p:nvSpPr>
          <p:spPr>
            <a:xfrm>
              <a:off x="7391466" y="1537342"/>
              <a:ext cx="237362" cy="237362"/>
            </a:xfrm>
            <a:custGeom>
              <a:rect b="b" l="l" r="r" t="t"/>
              <a:pathLst>
                <a:path extrusionOk="0" fill="none" h="3464" w="3464">
                  <a:moveTo>
                    <a:pt x="1735" y="3464"/>
                  </a:moveTo>
                  <a:cubicBezTo>
                    <a:pt x="778" y="3464"/>
                    <a:pt x="0" y="2685"/>
                    <a:pt x="0" y="1728"/>
                  </a:cubicBezTo>
                  <a:cubicBezTo>
                    <a:pt x="0" y="771"/>
                    <a:pt x="778" y="0"/>
                    <a:pt x="1735" y="0"/>
                  </a:cubicBezTo>
                  <a:cubicBezTo>
                    <a:pt x="2692" y="0"/>
                    <a:pt x="3463" y="771"/>
                    <a:pt x="3463" y="1728"/>
                  </a:cubicBezTo>
                  <a:cubicBezTo>
                    <a:pt x="3463" y="2685"/>
                    <a:pt x="2685" y="3464"/>
                    <a:pt x="1735" y="3464"/>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9" name="Google Shape;21799;p9"/>
            <p:cNvSpPr/>
            <p:nvPr/>
          </p:nvSpPr>
          <p:spPr>
            <a:xfrm>
              <a:off x="7398798" y="1544673"/>
              <a:ext cx="221670" cy="221739"/>
            </a:xfrm>
            <a:custGeom>
              <a:rect b="b" l="l" r="r" t="t"/>
              <a:pathLst>
                <a:path extrusionOk="0" fill="none" h="3236" w="3235">
                  <a:moveTo>
                    <a:pt x="3206" y="1564"/>
                  </a:moveTo>
                  <a:cubicBezTo>
                    <a:pt x="3235" y="2443"/>
                    <a:pt x="2549" y="3178"/>
                    <a:pt x="1671" y="3207"/>
                  </a:cubicBezTo>
                  <a:cubicBezTo>
                    <a:pt x="800" y="3235"/>
                    <a:pt x="64" y="2550"/>
                    <a:pt x="36" y="1671"/>
                  </a:cubicBezTo>
                  <a:cubicBezTo>
                    <a:pt x="0" y="793"/>
                    <a:pt x="693" y="57"/>
                    <a:pt x="1564" y="29"/>
                  </a:cubicBezTo>
                  <a:cubicBezTo>
                    <a:pt x="2442" y="0"/>
                    <a:pt x="3178" y="686"/>
                    <a:pt x="3206" y="1564"/>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0" name="Google Shape;21800;p9"/>
            <p:cNvSpPr/>
            <p:nvPr/>
          </p:nvSpPr>
          <p:spPr>
            <a:xfrm>
              <a:off x="7410515" y="1554471"/>
              <a:ext cx="200223" cy="200154"/>
            </a:xfrm>
            <a:custGeom>
              <a:rect b="b" l="l" r="r" t="t"/>
              <a:pathLst>
                <a:path extrusionOk="0" fill="none" h="2921" w="2922">
                  <a:moveTo>
                    <a:pt x="1500" y="29"/>
                  </a:moveTo>
                  <a:cubicBezTo>
                    <a:pt x="2293" y="50"/>
                    <a:pt x="2921" y="714"/>
                    <a:pt x="2893" y="1507"/>
                  </a:cubicBezTo>
                  <a:cubicBezTo>
                    <a:pt x="2871" y="2300"/>
                    <a:pt x="2207" y="2921"/>
                    <a:pt x="1414" y="2899"/>
                  </a:cubicBezTo>
                  <a:cubicBezTo>
                    <a:pt x="622" y="2878"/>
                    <a:pt x="1" y="2214"/>
                    <a:pt x="22" y="1421"/>
                  </a:cubicBezTo>
                  <a:cubicBezTo>
                    <a:pt x="43" y="629"/>
                    <a:pt x="708" y="0"/>
                    <a:pt x="1500" y="29"/>
                  </a:cubicBezTo>
                  <a:close/>
                </a:path>
              </a:pathLst>
            </a:custGeom>
            <a:noFill/>
            <a:ln cap="flat" cmpd="sng" w="9525">
              <a:solidFill>
                <a:srgbClr val="605D5F"/>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1" name="Google Shape;21801;p9"/>
            <p:cNvSpPr/>
            <p:nvPr/>
          </p:nvSpPr>
          <p:spPr>
            <a:xfrm>
              <a:off x="7411474" y="1566325"/>
              <a:ext cx="197756" cy="177336"/>
            </a:xfrm>
            <a:custGeom>
              <a:rect b="b" l="l" r="r" t="t"/>
              <a:pathLst>
                <a:path extrusionOk="0" h="2588" w="2886">
                  <a:moveTo>
                    <a:pt x="1446" y="0"/>
                  </a:moveTo>
                  <a:cubicBezTo>
                    <a:pt x="1090" y="0"/>
                    <a:pt x="736" y="144"/>
                    <a:pt x="479" y="427"/>
                  </a:cubicBezTo>
                  <a:cubicBezTo>
                    <a:pt x="1" y="963"/>
                    <a:pt x="51" y="1784"/>
                    <a:pt x="579" y="2255"/>
                  </a:cubicBezTo>
                  <a:cubicBezTo>
                    <a:pt x="828" y="2477"/>
                    <a:pt x="1137" y="2587"/>
                    <a:pt x="1445" y="2587"/>
                  </a:cubicBezTo>
                  <a:cubicBezTo>
                    <a:pt x="1799" y="2587"/>
                    <a:pt x="2151" y="2442"/>
                    <a:pt x="2407" y="2155"/>
                  </a:cubicBezTo>
                  <a:cubicBezTo>
                    <a:pt x="2886" y="1627"/>
                    <a:pt x="2843" y="805"/>
                    <a:pt x="2307" y="327"/>
                  </a:cubicBezTo>
                  <a:cubicBezTo>
                    <a:pt x="2062" y="108"/>
                    <a:pt x="1754" y="0"/>
                    <a:pt x="1446" y="0"/>
                  </a:cubicBezTo>
                  <a:close/>
                </a:path>
              </a:pathLst>
            </a:custGeom>
            <a:solidFill>
              <a:srgbClr val="2524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2" name="Google Shape;21802;p9"/>
            <p:cNvSpPr/>
            <p:nvPr/>
          </p:nvSpPr>
          <p:spPr>
            <a:xfrm>
              <a:off x="7119374" y="1264292"/>
              <a:ext cx="781979" cy="781499"/>
            </a:xfrm>
            <a:custGeom>
              <a:rect b="b" l="l" r="r" t="t"/>
              <a:pathLst>
                <a:path extrusionOk="0" h="11405" w="11412">
                  <a:moveTo>
                    <a:pt x="5706" y="915"/>
                  </a:moveTo>
                  <a:cubicBezTo>
                    <a:pt x="6363" y="915"/>
                    <a:pt x="6899" y="1450"/>
                    <a:pt x="6899" y="2107"/>
                  </a:cubicBezTo>
                  <a:cubicBezTo>
                    <a:pt x="6899" y="2771"/>
                    <a:pt x="6363" y="3307"/>
                    <a:pt x="5706" y="3307"/>
                  </a:cubicBezTo>
                  <a:cubicBezTo>
                    <a:pt x="5042" y="3307"/>
                    <a:pt x="4507" y="2771"/>
                    <a:pt x="4507" y="2107"/>
                  </a:cubicBezTo>
                  <a:cubicBezTo>
                    <a:pt x="4507" y="1450"/>
                    <a:pt x="5042" y="915"/>
                    <a:pt x="5706" y="915"/>
                  </a:cubicBezTo>
                  <a:close/>
                  <a:moveTo>
                    <a:pt x="3236" y="1889"/>
                  </a:moveTo>
                  <a:cubicBezTo>
                    <a:pt x="3556" y="1889"/>
                    <a:pt x="3875" y="2018"/>
                    <a:pt x="4107" y="2271"/>
                  </a:cubicBezTo>
                  <a:cubicBezTo>
                    <a:pt x="4564" y="2743"/>
                    <a:pt x="4535" y="3500"/>
                    <a:pt x="4057" y="3957"/>
                  </a:cubicBezTo>
                  <a:cubicBezTo>
                    <a:pt x="3825" y="4175"/>
                    <a:pt x="3531" y="4282"/>
                    <a:pt x="3239" y="4282"/>
                  </a:cubicBezTo>
                  <a:cubicBezTo>
                    <a:pt x="2919" y="4282"/>
                    <a:pt x="2600" y="4153"/>
                    <a:pt x="2364" y="3900"/>
                  </a:cubicBezTo>
                  <a:cubicBezTo>
                    <a:pt x="1914" y="3421"/>
                    <a:pt x="1936" y="2664"/>
                    <a:pt x="2421" y="2214"/>
                  </a:cubicBezTo>
                  <a:cubicBezTo>
                    <a:pt x="2650" y="1996"/>
                    <a:pt x="2943" y="1889"/>
                    <a:pt x="3236" y="1889"/>
                  </a:cubicBezTo>
                  <a:close/>
                  <a:moveTo>
                    <a:pt x="8271" y="1988"/>
                  </a:moveTo>
                  <a:cubicBezTo>
                    <a:pt x="8583" y="1988"/>
                    <a:pt x="8894" y="2110"/>
                    <a:pt x="9127" y="2350"/>
                  </a:cubicBezTo>
                  <a:cubicBezTo>
                    <a:pt x="9591" y="2821"/>
                    <a:pt x="9577" y="3578"/>
                    <a:pt x="9105" y="4035"/>
                  </a:cubicBezTo>
                  <a:cubicBezTo>
                    <a:pt x="8872" y="4265"/>
                    <a:pt x="8570" y="4379"/>
                    <a:pt x="8268" y="4379"/>
                  </a:cubicBezTo>
                  <a:cubicBezTo>
                    <a:pt x="7959" y="4379"/>
                    <a:pt x="7651" y="4259"/>
                    <a:pt x="7420" y="4021"/>
                  </a:cubicBezTo>
                  <a:cubicBezTo>
                    <a:pt x="6963" y="3557"/>
                    <a:pt x="6963" y="2793"/>
                    <a:pt x="7434" y="2329"/>
                  </a:cubicBezTo>
                  <a:cubicBezTo>
                    <a:pt x="7669" y="2101"/>
                    <a:pt x="7971" y="1988"/>
                    <a:pt x="8271" y="1988"/>
                  </a:cubicBezTo>
                  <a:close/>
                  <a:moveTo>
                    <a:pt x="2102" y="4435"/>
                  </a:moveTo>
                  <a:cubicBezTo>
                    <a:pt x="2111" y="4435"/>
                    <a:pt x="2120" y="4435"/>
                    <a:pt x="2129" y="4435"/>
                  </a:cubicBezTo>
                  <a:cubicBezTo>
                    <a:pt x="2786" y="4457"/>
                    <a:pt x="3314" y="4999"/>
                    <a:pt x="3293" y="5663"/>
                  </a:cubicBezTo>
                  <a:cubicBezTo>
                    <a:pt x="3279" y="6307"/>
                    <a:pt x="2757" y="6828"/>
                    <a:pt x="2111" y="6828"/>
                  </a:cubicBezTo>
                  <a:cubicBezTo>
                    <a:pt x="2098" y="6828"/>
                    <a:pt x="2085" y="6828"/>
                    <a:pt x="2072" y="6827"/>
                  </a:cubicBezTo>
                  <a:cubicBezTo>
                    <a:pt x="1415" y="6813"/>
                    <a:pt x="886" y="6270"/>
                    <a:pt x="900" y="5606"/>
                  </a:cubicBezTo>
                  <a:cubicBezTo>
                    <a:pt x="922" y="4958"/>
                    <a:pt x="1450" y="4435"/>
                    <a:pt x="2102" y="4435"/>
                  </a:cubicBezTo>
                  <a:close/>
                  <a:moveTo>
                    <a:pt x="9288" y="4592"/>
                  </a:moveTo>
                  <a:cubicBezTo>
                    <a:pt x="9301" y="4592"/>
                    <a:pt x="9314" y="4592"/>
                    <a:pt x="9327" y="4592"/>
                  </a:cubicBezTo>
                  <a:cubicBezTo>
                    <a:pt x="9991" y="4606"/>
                    <a:pt x="10519" y="5149"/>
                    <a:pt x="10498" y="5813"/>
                  </a:cubicBezTo>
                  <a:cubicBezTo>
                    <a:pt x="10491" y="6462"/>
                    <a:pt x="9948" y="6985"/>
                    <a:pt x="9303" y="6985"/>
                  </a:cubicBezTo>
                  <a:cubicBezTo>
                    <a:pt x="9294" y="6985"/>
                    <a:pt x="9285" y="6985"/>
                    <a:pt x="9277" y="6984"/>
                  </a:cubicBezTo>
                  <a:cubicBezTo>
                    <a:pt x="8613" y="6963"/>
                    <a:pt x="8084" y="6420"/>
                    <a:pt x="8106" y="5756"/>
                  </a:cubicBezTo>
                  <a:cubicBezTo>
                    <a:pt x="8127" y="5112"/>
                    <a:pt x="8649" y="4592"/>
                    <a:pt x="9288" y="4592"/>
                  </a:cubicBezTo>
                  <a:close/>
                  <a:moveTo>
                    <a:pt x="3136" y="7041"/>
                  </a:moveTo>
                  <a:cubicBezTo>
                    <a:pt x="3445" y="7041"/>
                    <a:pt x="3751" y="7160"/>
                    <a:pt x="3978" y="7399"/>
                  </a:cubicBezTo>
                  <a:cubicBezTo>
                    <a:pt x="4450" y="7863"/>
                    <a:pt x="4435" y="8627"/>
                    <a:pt x="3964" y="9091"/>
                  </a:cubicBezTo>
                  <a:cubicBezTo>
                    <a:pt x="3733" y="9319"/>
                    <a:pt x="3433" y="9431"/>
                    <a:pt x="3133" y="9431"/>
                  </a:cubicBezTo>
                  <a:cubicBezTo>
                    <a:pt x="2822" y="9431"/>
                    <a:pt x="2512" y="9310"/>
                    <a:pt x="2279" y="9070"/>
                  </a:cubicBezTo>
                  <a:cubicBezTo>
                    <a:pt x="1815" y="8598"/>
                    <a:pt x="1822" y="7841"/>
                    <a:pt x="2293" y="7384"/>
                  </a:cubicBezTo>
                  <a:cubicBezTo>
                    <a:pt x="2529" y="7155"/>
                    <a:pt x="2834" y="7041"/>
                    <a:pt x="3136" y="7041"/>
                  </a:cubicBezTo>
                  <a:close/>
                  <a:moveTo>
                    <a:pt x="8176" y="7147"/>
                  </a:moveTo>
                  <a:cubicBezTo>
                    <a:pt x="8495" y="7147"/>
                    <a:pt x="8810" y="7274"/>
                    <a:pt x="9041" y="7527"/>
                  </a:cubicBezTo>
                  <a:cubicBezTo>
                    <a:pt x="9491" y="7998"/>
                    <a:pt x="9462" y="8755"/>
                    <a:pt x="8991" y="9212"/>
                  </a:cubicBezTo>
                  <a:cubicBezTo>
                    <a:pt x="8759" y="9431"/>
                    <a:pt x="8464" y="9539"/>
                    <a:pt x="8171" y="9539"/>
                  </a:cubicBezTo>
                  <a:cubicBezTo>
                    <a:pt x="7852" y="9539"/>
                    <a:pt x="7537" y="9412"/>
                    <a:pt x="7306" y="9162"/>
                  </a:cubicBezTo>
                  <a:cubicBezTo>
                    <a:pt x="6849" y="8677"/>
                    <a:pt x="6877" y="7920"/>
                    <a:pt x="7356" y="7470"/>
                  </a:cubicBezTo>
                  <a:cubicBezTo>
                    <a:pt x="7588" y="7254"/>
                    <a:pt x="7883" y="7147"/>
                    <a:pt x="8176" y="7147"/>
                  </a:cubicBezTo>
                  <a:close/>
                  <a:moveTo>
                    <a:pt x="5706" y="8113"/>
                  </a:moveTo>
                  <a:cubicBezTo>
                    <a:pt x="6363" y="8113"/>
                    <a:pt x="6899" y="8648"/>
                    <a:pt x="6899" y="9312"/>
                  </a:cubicBezTo>
                  <a:cubicBezTo>
                    <a:pt x="6899" y="9969"/>
                    <a:pt x="6363" y="10505"/>
                    <a:pt x="5706" y="10505"/>
                  </a:cubicBezTo>
                  <a:cubicBezTo>
                    <a:pt x="5042" y="10505"/>
                    <a:pt x="4507" y="9969"/>
                    <a:pt x="4507" y="9312"/>
                  </a:cubicBezTo>
                  <a:cubicBezTo>
                    <a:pt x="4507" y="8648"/>
                    <a:pt x="5042" y="8113"/>
                    <a:pt x="5706" y="8113"/>
                  </a:cubicBezTo>
                  <a:close/>
                  <a:moveTo>
                    <a:pt x="5706" y="1"/>
                  </a:moveTo>
                  <a:cubicBezTo>
                    <a:pt x="2557" y="1"/>
                    <a:pt x="1" y="2557"/>
                    <a:pt x="1" y="5706"/>
                  </a:cubicBezTo>
                  <a:cubicBezTo>
                    <a:pt x="1" y="8855"/>
                    <a:pt x="2550" y="11405"/>
                    <a:pt x="5706" y="11405"/>
                  </a:cubicBezTo>
                  <a:cubicBezTo>
                    <a:pt x="8855" y="11405"/>
                    <a:pt x="11412" y="8855"/>
                    <a:pt x="11412" y="5706"/>
                  </a:cubicBezTo>
                  <a:cubicBezTo>
                    <a:pt x="11412" y="2564"/>
                    <a:pt x="8855" y="1"/>
                    <a:pt x="5706"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3" name="Google Shape;21803;p9"/>
            <p:cNvSpPr/>
            <p:nvPr/>
          </p:nvSpPr>
          <p:spPr>
            <a:xfrm>
              <a:off x="7422231" y="1568175"/>
              <a:ext cx="174801" cy="174732"/>
            </a:xfrm>
            <a:custGeom>
              <a:rect b="b" l="l" r="r" t="t"/>
              <a:pathLst>
                <a:path extrusionOk="0" fill="none" h="2550" w="2551">
                  <a:moveTo>
                    <a:pt x="2029" y="414"/>
                  </a:moveTo>
                  <a:cubicBezTo>
                    <a:pt x="2507" y="828"/>
                    <a:pt x="2550" y="1557"/>
                    <a:pt x="2136" y="2028"/>
                  </a:cubicBezTo>
                  <a:cubicBezTo>
                    <a:pt x="1715" y="2499"/>
                    <a:pt x="994" y="2549"/>
                    <a:pt x="522" y="2128"/>
                  </a:cubicBezTo>
                  <a:cubicBezTo>
                    <a:pt x="51" y="1714"/>
                    <a:pt x="1" y="993"/>
                    <a:pt x="422" y="514"/>
                  </a:cubicBezTo>
                  <a:cubicBezTo>
                    <a:pt x="836" y="43"/>
                    <a:pt x="1558" y="0"/>
                    <a:pt x="2029" y="414"/>
                  </a:cubicBezTo>
                  <a:close/>
                </a:path>
              </a:pathLst>
            </a:custGeom>
            <a:noFill/>
            <a:ln cap="flat" cmpd="sng" w="9525">
              <a:solidFill>
                <a:srgbClr val="615F61"/>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4" name="Google Shape;21804;p9"/>
            <p:cNvSpPr/>
            <p:nvPr/>
          </p:nvSpPr>
          <p:spPr>
            <a:xfrm>
              <a:off x="7444295" y="1589690"/>
              <a:ext cx="132180" cy="132180"/>
            </a:xfrm>
            <a:custGeom>
              <a:rect b="b" l="l" r="r" t="t"/>
              <a:pathLst>
                <a:path extrusionOk="0" h="1929" w="1929">
                  <a:moveTo>
                    <a:pt x="964" y="0"/>
                  </a:moveTo>
                  <a:cubicBezTo>
                    <a:pt x="429" y="0"/>
                    <a:pt x="0" y="429"/>
                    <a:pt x="0" y="964"/>
                  </a:cubicBezTo>
                  <a:cubicBezTo>
                    <a:pt x="0" y="1500"/>
                    <a:pt x="429" y="1928"/>
                    <a:pt x="964" y="1928"/>
                  </a:cubicBezTo>
                  <a:cubicBezTo>
                    <a:pt x="1493" y="1928"/>
                    <a:pt x="1928" y="1500"/>
                    <a:pt x="1928" y="964"/>
                  </a:cubicBezTo>
                  <a:cubicBezTo>
                    <a:pt x="1928" y="429"/>
                    <a:pt x="1493" y="0"/>
                    <a:pt x="964"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5" name="Google Shape;21805;p9"/>
            <p:cNvSpPr/>
            <p:nvPr/>
          </p:nvSpPr>
          <p:spPr>
            <a:xfrm>
              <a:off x="7136504" y="1281902"/>
              <a:ext cx="747718" cy="747718"/>
            </a:xfrm>
            <a:custGeom>
              <a:rect b="b" l="l" r="r" t="t"/>
              <a:pathLst>
                <a:path extrusionOk="0" fill="none" h="10912" w="10912">
                  <a:moveTo>
                    <a:pt x="10912" y="5456"/>
                  </a:moveTo>
                  <a:cubicBezTo>
                    <a:pt x="10912" y="2443"/>
                    <a:pt x="8463" y="1"/>
                    <a:pt x="5456" y="1"/>
                  </a:cubicBezTo>
                  <a:cubicBezTo>
                    <a:pt x="2450" y="1"/>
                    <a:pt x="1" y="2450"/>
                    <a:pt x="1" y="5456"/>
                  </a:cubicBezTo>
                  <a:cubicBezTo>
                    <a:pt x="1" y="8470"/>
                    <a:pt x="2450" y="10912"/>
                    <a:pt x="5456" y="10912"/>
                  </a:cubicBezTo>
                  <a:cubicBezTo>
                    <a:pt x="8463" y="10912"/>
                    <a:pt x="10912" y="8463"/>
                    <a:pt x="10912" y="5456"/>
                  </a:cubicBezTo>
                  <a:close/>
                </a:path>
              </a:pathLst>
            </a:custGeom>
            <a:noFill/>
            <a:ln cap="flat" cmpd="sng" w="9525">
              <a:solidFill>
                <a:srgbClr val="615F61"/>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6" name="Google Shape;21806;p9"/>
            <p:cNvSpPr/>
            <p:nvPr/>
          </p:nvSpPr>
          <p:spPr>
            <a:xfrm>
              <a:off x="7145343" y="1962024"/>
              <a:ext cx="80788" cy="80788"/>
            </a:xfrm>
            <a:custGeom>
              <a:rect b="b" l="l" r="r" t="t"/>
              <a:pathLst>
                <a:path extrusionOk="0" h="1179" w="1179">
                  <a:moveTo>
                    <a:pt x="586" y="1"/>
                  </a:moveTo>
                  <a:cubicBezTo>
                    <a:pt x="257" y="1"/>
                    <a:pt x="0" y="265"/>
                    <a:pt x="0" y="593"/>
                  </a:cubicBezTo>
                  <a:cubicBezTo>
                    <a:pt x="0" y="915"/>
                    <a:pt x="257" y="1179"/>
                    <a:pt x="586" y="1179"/>
                  </a:cubicBezTo>
                  <a:cubicBezTo>
                    <a:pt x="914" y="1179"/>
                    <a:pt x="1178" y="915"/>
                    <a:pt x="1178" y="593"/>
                  </a:cubicBezTo>
                  <a:cubicBezTo>
                    <a:pt x="1178" y="265"/>
                    <a:pt x="914" y="1"/>
                    <a:pt x="586" y="1"/>
                  </a:cubicBezTo>
                  <a:close/>
                </a:path>
              </a:pathLst>
            </a:custGeom>
            <a:solidFill>
              <a:srgbClr val="4E4A4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7" name="Google Shape;21807;p9"/>
            <p:cNvSpPr/>
            <p:nvPr/>
          </p:nvSpPr>
          <p:spPr>
            <a:xfrm>
              <a:off x="7002480" y="1962024"/>
              <a:ext cx="80788" cy="80788"/>
            </a:xfrm>
            <a:custGeom>
              <a:rect b="b" l="l" r="r" t="t"/>
              <a:pathLst>
                <a:path extrusionOk="0" h="1179" w="1179">
                  <a:moveTo>
                    <a:pt x="593" y="1"/>
                  </a:moveTo>
                  <a:cubicBezTo>
                    <a:pt x="264" y="1"/>
                    <a:pt x="0" y="265"/>
                    <a:pt x="0" y="593"/>
                  </a:cubicBezTo>
                  <a:cubicBezTo>
                    <a:pt x="0" y="915"/>
                    <a:pt x="264" y="1179"/>
                    <a:pt x="593" y="1179"/>
                  </a:cubicBezTo>
                  <a:cubicBezTo>
                    <a:pt x="914" y="1179"/>
                    <a:pt x="1178" y="915"/>
                    <a:pt x="1178" y="593"/>
                  </a:cubicBezTo>
                  <a:cubicBezTo>
                    <a:pt x="1178" y="265"/>
                    <a:pt x="914" y="1"/>
                    <a:pt x="593"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8" name="Google Shape;21808;p9"/>
            <p:cNvSpPr/>
            <p:nvPr/>
          </p:nvSpPr>
          <p:spPr>
            <a:xfrm>
              <a:off x="7425657" y="2544027"/>
              <a:ext cx="172814" cy="152531"/>
            </a:xfrm>
            <a:custGeom>
              <a:rect b="b" l="l" r="r" t="t"/>
              <a:pathLst>
                <a:path extrusionOk="0" h="2226" w="2522">
                  <a:moveTo>
                    <a:pt x="1256" y="0"/>
                  </a:moveTo>
                  <a:cubicBezTo>
                    <a:pt x="1017" y="0"/>
                    <a:pt x="776" y="78"/>
                    <a:pt x="572" y="240"/>
                  </a:cubicBezTo>
                  <a:cubicBezTo>
                    <a:pt x="94" y="618"/>
                    <a:pt x="1" y="1318"/>
                    <a:pt x="387" y="1804"/>
                  </a:cubicBezTo>
                  <a:cubicBezTo>
                    <a:pt x="610" y="2081"/>
                    <a:pt x="936" y="2226"/>
                    <a:pt x="1265" y="2226"/>
                  </a:cubicBezTo>
                  <a:cubicBezTo>
                    <a:pt x="1504" y="2226"/>
                    <a:pt x="1746" y="2149"/>
                    <a:pt x="1950" y="1989"/>
                  </a:cubicBezTo>
                  <a:cubicBezTo>
                    <a:pt x="2429" y="1604"/>
                    <a:pt x="2522" y="911"/>
                    <a:pt x="2136" y="425"/>
                  </a:cubicBezTo>
                  <a:cubicBezTo>
                    <a:pt x="1912" y="148"/>
                    <a:pt x="1586" y="0"/>
                    <a:pt x="1256"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9" name="Google Shape;21809;p9"/>
            <p:cNvSpPr/>
            <p:nvPr/>
          </p:nvSpPr>
          <p:spPr>
            <a:xfrm>
              <a:off x="7440389" y="2556840"/>
              <a:ext cx="143418" cy="127041"/>
            </a:xfrm>
            <a:custGeom>
              <a:rect b="b" l="l" r="r" t="t"/>
              <a:pathLst>
                <a:path extrusionOk="0" h="1854" w="2093">
                  <a:moveTo>
                    <a:pt x="1049" y="1"/>
                  </a:moveTo>
                  <a:cubicBezTo>
                    <a:pt x="850" y="1"/>
                    <a:pt x="648" y="67"/>
                    <a:pt x="479" y="203"/>
                  </a:cubicBezTo>
                  <a:cubicBezTo>
                    <a:pt x="72" y="517"/>
                    <a:pt x="0" y="1095"/>
                    <a:pt x="322" y="1495"/>
                  </a:cubicBezTo>
                  <a:cubicBezTo>
                    <a:pt x="507" y="1731"/>
                    <a:pt x="776" y="1854"/>
                    <a:pt x="1049" y="1854"/>
                  </a:cubicBezTo>
                  <a:cubicBezTo>
                    <a:pt x="1248" y="1854"/>
                    <a:pt x="1449" y="1788"/>
                    <a:pt x="1621" y="1652"/>
                  </a:cubicBezTo>
                  <a:cubicBezTo>
                    <a:pt x="2021" y="1338"/>
                    <a:pt x="2092" y="760"/>
                    <a:pt x="1771" y="353"/>
                  </a:cubicBezTo>
                  <a:cubicBezTo>
                    <a:pt x="1590" y="122"/>
                    <a:pt x="1321" y="1"/>
                    <a:pt x="1049"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0" name="Google Shape;21810;p9"/>
            <p:cNvSpPr/>
            <p:nvPr/>
          </p:nvSpPr>
          <p:spPr>
            <a:xfrm>
              <a:off x="7469716" y="2565816"/>
              <a:ext cx="84694" cy="108197"/>
            </a:xfrm>
            <a:custGeom>
              <a:rect b="b" l="l" r="r" t="t"/>
              <a:pathLst>
                <a:path extrusionOk="0" fill="none" h="1579" w="1236">
                  <a:moveTo>
                    <a:pt x="1236" y="1579"/>
                  </a:moveTo>
                  <a:lnTo>
                    <a:pt x="1" y="0"/>
                  </a:lnTo>
                </a:path>
              </a:pathLst>
            </a:custGeom>
            <a:solidFill>
              <a:schemeClr val="accent4"/>
            </a:solidFill>
            <a:ln cap="flat" cmpd="sng" w="10000">
              <a:solidFill>
                <a:srgbClr val="877E75"/>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1" name="Google Shape;21811;p9"/>
            <p:cNvSpPr/>
            <p:nvPr/>
          </p:nvSpPr>
          <p:spPr>
            <a:xfrm>
              <a:off x="6920256" y="2543821"/>
              <a:ext cx="299512" cy="133139"/>
            </a:xfrm>
            <a:custGeom>
              <a:rect b="b" l="l" r="r" t="t"/>
              <a:pathLst>
                <a:path extrusionOk="0" fill="none" h="1943" w="4371">
                  <a:moveTo>
                    <a:pt x="0" y="0"/>
                  </a:moveTo>
                  <a:lnTo>
                    <a:pt x="4371" y="0"/>
                  </a:lnTo>
                  <a:lnTo>
                    <a:pt x="4371" y="1942"/>
                  </a:lnTo>
                  <a:lnTo>
                    <a:pt x="0" y="1942"/>
                  </a:lnTo>
                  <a:close/>
                </a:path>
              </a:pathLst>
            </a:custGeom>
            <a:solidFill>
              <a:schemeClr val="accent4"/>
            </a:solidFill>
            <a:ln cap="flat" cmpd="sng" w="9525">
              <a:solidFill>
                <a:srgbClr val="877E75"/>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2" name="Google Shape;21812;p9"/>
            <p:cNvSpPr/>
            <p:nvPr/>
          </p:nvSpPr>
          <p:spPr>
            <a:xfrm>
              <a:off x="6681945" y="2503669"/>
              <a:ext cx="44128" cy="240788"/>
            </a:xfrm>
            <a:custGeom>
              <a:rect b="b" l="l" r="r" t="t"/>
              <a:pathLst>
                <a:path extrusionOk="0" h="3514" w="644">
                  <a:moveTo>
                    <a:pt x="1" y="0"/>
                  </a:moveTo>
                  <a:lnTo>
                    <a:pt x="1" y="3514"/>
                  </a:lnTo>
                  <a:lnTo>
                    <a:pt x="643" y="3514"/>
                  </a:lnTo>
                  <a:lnTo>
                    <a:pt x="643"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3" name="Google Shape;21813;p9"/>
            <p:cNvSpPr/>
            <p:nvPr/>
          </p:nvSpPr>
          <p:spPr>
            <a:xfrm>
              <a:off x="6656524" y="2551153"/>
              <a:ext cx="39675" cy="137045"/>
            </a:xfrm>
            <a:custGeom>
              <a:rect b="b" l="l" r="r" t="t"/>
              <a:pathLst>
                <a:path extrusionOk="0" h="2000" w="579">
                  <a:moveTo>
                    <a:pt x="0" y="0"/>
                  </a:moveTo>
                  <a:lnTo>
                    <a:pt x="0" y="2000"/>
                  </a:lnTo>
                  <a:lnTo>
                    <a:pt x="579" y="2000"/>
                  </a:lnTo>
                  <a:lnTo>
                    <a:pt x="579"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4" name="Google Shape;21814;p9"/>
            <p:cNvSpPr/>
            <p:nvPr/>
          </p:nvSpPr>
          <p:spPr>
            <a:xfrm>
              <a:off x="7628750" y="2324080"/>
              <a:ext cx="171306" cy="131221"/>
            </a:xfrm>
            <a:custGeom>
              <a:rect b="b" l="l" r="r" t="t"/>
              <a:pathLst>
                <a:path extrusionOk="0" h="1915" w="2500">
                  <a:moveTo>
                    <a:pt x="0" y="1"/>
                  </a:moveTo>
                  <a:lnTo>
                    <a:pt x="0" y="1915"/>
                  </a:lnTo>
                  <a:lnTo>
                    <a:pt x="2500" y="1915"/>
                  </a:lnTo>
                  <a:lnTo>
                    <a:pt x="2500" y="1"/>
                  </a:lnTo>
                  <a:close/>
                </a:path>
              </a:pathLst>
            </a:custGeom>
            <a:solidFill>
              <a:srgbClr val="877E7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5" name="Google Shape;21815;p9"/>
            <p:cNvSpPr/>
            <p:nvPr/>
          </p:nvSpPr>
          <p:spPr>
            <a:xfrm>
              <a:off x="7628750" y="2333878"/>
              <a:ext cx="171306" cy="69"/>
            </a:xfrm>
            <a:custGeom>
              <a:rect b="b" l="l" r="r" t="t"/>
              <a:pathLst>
                <a:path extrusionOk="0" fill="none" h="1" w="2500">
                  <a:moveTo>
                    <a:pt x="0" y="1"/>
                  </a:moveTo>
                  <a:lnTo>
                    <a:pt x="2500" y="1"/>
                  </a:lnTo>
                </a:path>
              </a:pathLst>
            </a:custGeom>
            <a:noFill/>
            <a:ln cap="flat" cmpd="sng" w="9525">
              <a:solidFill>
                <a:srgbClr val="252426"/>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6" name="Google Shape;21816;p9"/>
            <p:cNvSpPr/>
            <p:nvPr/>
          </p:nvSpPr>
          <p:spPr>
            <a:xfrm>
              <a:off x="7628750" y="2348062"/>
              <a:ext cx="171306" cy="69"/>
            </a:xfrm>
            <a:custGeom>
              <a:rect b="b" l="l" r="r" t="t"/>
              <a:pathLst>
                <a:path extrusionOk="0" fill="none" h="1" w="2500">
                  <a:moveTo>
                    <a:pt x="0" y="1"/>
                  </a:moveTo>
                  <a:lnTo>
                    <a:pt x="2500" y="1"/>
                  </a:lnTo>
                </a:path>
              </a:pathLst>
            </a:custGeom>
            <a:noFill/>
            <a:ln cap="flat" cmpd="sng" w="9525">
              <a:solidFill>
                <a:srgbClr val="252426"/>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7" name="Google Shape;21817;p9"/>
            <p:cNvSpPr/>
            <p:nvPr/>
          </p:nvSpPr>
          <p:spPr>
            <a:xfrm>
              <a:off x="7628750" y="2362245"/>
              <a:ext cx="171306" cy="69"/>
            </a:xfrm>
            <a:custGeom>
              <a:rect b="b" l="l" r="r" t="t"/>
              <a:pathLst>
                <a:path extrusionOk="0" fill="none" h="1" w="2500">
                  <a:moveTo>
                    <a:pt x="0" y="1"/>
                  </a:moveTo>
                  <a:lnTo>
                    <a:pt x="2500" y="1"/>
                  </a:lnTo>
                </a:path>
              </a:pathLst>
            </a:custGeom>
            <a:noFill/>
            <a:ln cap="flat" cmpd="sng" w="9525">
              <a:solidFill>
                <a:srgbClr val="252426"/>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8" name="Google Shape;21818;p9"/>
            <p:cNvSpPr/>
            <p:nvPr/>
          </p:nvSpPr>
          <p:spPr>
            <a:xfrm>
              <a:off x="7628750" y="2375469"/>
              <a:ext cx="171306" cy="69"/>
            </a:xfrm>
            <a:custGeom>
              <a:rect b="b" l="l" r="r" t="t"/>
              <a:pathLst>
                <a:path extrusionOk="0" fill="none" h="1" w="2500">
                  <a:moveTo>
                    <a:pt x="0" y="1"/>
                  </a:moveTo>
                  <a:lnTo>
                    <a:pt x="2500" y="1"/>
                  </a:lnTo>
                </a:path>
              </a:pathLst>
            </a:custGeom>
            <a:noFill/>
            <a:ln cap="flat" cmpd="sng" w="9525">
              <a:solidFill>
                <a:srgbClr val="252426"/>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9" name="Google Shape;21819;p9"/>
            <p:cNvSpPr/>
            <p:nvPr/>
          </p:nvSpPr>
          <p:spPr>
            <a:xfrm>
              <a:off x="7628750" y="2389653"/>
              <a:ext cx="171306" cy="69"/>
            </a:xfrm>
            <a:custGeom>
              <a:rect b="b" l="l" r="r" t="t"/>
              <a:pathLst>
                <a:path extrusionOk="0" fill="none" h="1" w="2500">
                  <a:moveTo>
                    <a:pt x="0" y="1"/>
                  </a:moveTo>
                  <a:lnTo>
                    <a:pt x="2500" y="1"/>
                  </a:lnTo>
                </a:path>
              </a:pathLst>
            </a:custGeom>
            <a:noFill/>
            <a:ln cap="flat" cmpd="sng" w="9525">
              <a:solidFill>
                <a:srgbClr val="252426"/>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0" name="Google Shape;21820;p9"/>
            <p:cNvSpPr/>
            <p:nvPr/>
          </p:nvSpPr>
          <p:spPr>
            <a:xfrm>
              <a:off x="7628750" y="2403836"/>
              <a:ext cx="171306" cy="69"/>
            </a:xfrm>
            <a:custGeom>
              <a:rect b="b" l="l" r="r" t="t"/>
              <a:pathLst>
                <a:path extrusionOk="0" fill="none" h="1" w="2500">
                  <a:moveTo>
                    <a:pt x="0" y="1"/>
                  </a:moveTo>
                  <a:lnTo>
                    <a:pt x="2500" y="1"/>
                  </a:lnTo>
                </a:path>
              </a:pathLst>
            </a:custGeom>
            <a:noFill/>
            <a:ln cap="flat" cmpd="sng" w="9525">
              <a:solidFill>
                <a:srgbClr val="252426"/>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1" name="Google Shape;21821;p9"/>
            <p:cNvSpPr/>
            <p:nvPr/>
          </p:nvSpPr>
          <p:spPr>
            <a:xfrm>
              <a:off x="7628750" y="2418020"/>
              <a:ext cx="171306" cy="69"/>
            </a:xfrm>
            <a:custGeom>
              <a:rect b="b" l="l" r="r" t="t"/>
              <a:pathLst>
                <a:path extrusionOk="0" fill="none" h="1" w="2500">
                  <a:moveTo>
                    <a:pt x="0" y="1"/>
                  </a:moveTo>
                  <a:lnTo>
                    <a:pt x="2500" y="1"/>
                  </a:lnTo>
                </a:path>
              </a:pathLst>
            </a:custGeom>
            <a:noFill/>
            <a:ln cap="flat" cmpd="sng" w="9525">
              <a:solidFill>
                <a:srgbClr val="252426"/>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2" name="Google Shape;21822;p9"/>
            <p:cNvSpPr/>
            <p:nvPr/>
          </p:nvSpPr>
          <p:spPr>
            <a:xfrm>
              <a:off x="7628750" y="2431724"/>
              <a:ext cx="171306" cy="69"/>
            </a:xfrm>
            <a:custGeom>
              <a:rect b="b" l="l" r="r" t="t"/>
              <a:pathLst>
                <a:path extrusionOk="0" fill="none" h="1" w="2500">
                  <a:moveTo>
                    <a:pt x="0" y="1"/>
                  </a:moveTo>
                  <a:lnTo>
                    <a:pt x="2500" y="1"/>
                  </a:lnTo>
                </a:path>
              </a:pathLst>
            </a:custGeom>
            <a:noFill/>
            <a:ln cap="flat" cmpd="sng" w="9525">
              <a:solidFill>
                <a:srgbClr val="252426"/>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3" name="Google Shape;21823;p9"/>
            <p:cNvSpPr/>
            <p:nvPr/>
          </p:nvSpPr>
          <p:spPr>
            <a:xfrm>
              <a:off x="7628750" y="2445428"/>
              <a:ext cx="171306" cy="69"/>
            </a:xfrm>
            <a:custGeom>
              <a:rect b="b" l="l" r="r" t="t"/>
              <a:pathLst>
                <a:path extrusionOk="0" fill="none" h="1" w="2500">
                  <a:moveTo>
                    <a:pt x="0" y="1"/>
                  </a:moveTo>
                  <a:lnTo>
                    <a:pt x="2500" y="1"/>
                  </a:lnTo>
                </a:path>
              </a:pathLst>
            </a:custGeom>
            <a:noFill/>
            <a:ln cap="flat" cmpd="sng" w="9525">
              <a:solidFill>
                <a:srgbClr val="252426"/>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4" name="Google Shape;21824;p9"/>
            <p:cNvSpPr/>
            <p:nvPr/>
          </p:nvSpPr>
          <p:spPr>
            <a:xfrm>
              <a:off x="7799980" y="2362245"/>
              <a:ext cx="41662" cy="55366"/>
            </a:xfrm>
            <a:custGeom>
              <a:rect b="b" l="l" r="r" t="t"/>
              <a:pathLst>
                <a:path extrusionOk="0" h="808" w="608">
                  <a:moveTo>
                    <a:pt x="1" y="1"/>
                  </a:moveTo>
                  <a:lnTo>
                    <a:pt x="1" y="808"/>
                  </a:lnTo>
                  <a:lnTo>
                    <a:pt x="608" y="808"/>
                  </a:lnTo>
                  <a:lnTo>
                    <a:pt x="608" y="1"/>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5" name="Google Shape;21825;p9"/>
            <p:cNvSpPr/>
            <p:nvPr/>
          </p:nvSpPr>
          <p:spPr>
            <a:xfrm>
              <a:off x="7842531" y="2335386"/>
              <a:ext cx="101413" cy="111075"/>
            </a:xfrm>
            <a:custGeom>
              <a:rect b="b" l="l" r="r" t="t"/>
              <a:pathLst>
                <a:path extrusionOk="0" h="1621" w="1480">
                  <a:moveTo>
                    <a:pt x="1" y="0"/>
                  </a:moveTo>
                  <a:lnTo>
                    <a:pt x="1" y="1621"/>
                  </a:lnTo>
                  <a:lnTo>
                    <a:pt x="1479" y="1621"/>
                  </a:lnTo>
                  <a:lnTo>
                    <a:pt x="1479"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6" name="Google Shape;21826;p9"/>
            <p:cNvSpPr/>
            <p:nvPr/>
          </p:nvSpPr>
          <p:spPr>
            <a:xfrm>
              <a:off x="8068646" y="2017319"/>
              <a:ext cx="286767" cy="562775"/>
            </a:xfrm>
            <a:custGeom>
              <a:rect b="b" l="l" r="r" t="t"/>
              <a:pathLst>
                <a:path extrusionOk="0" h="8213" w="4185">
                  <a:moveTo>
                    <a:pt x="4185" y="0"/>
                  </a:moveTo>
                  <a:lnTo>
                    <a:pt x="0" y="1786"/>
                  </a:lnTo>
                  <a:lnTo>
                    <a:pt x="0" y="6420"/>
                  </a:lnTo>
                  <a:lnTo>
                    <a:pt x="4185" y="8212"/>
                  </a:lnTo>
                  <a:lnTo>
                    <a:pt x="4185"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7" name="Google Shape;21827;p9"/>
            <p:cNvSpPr/>
            <p:nvPr/>
          </p:nvSpPr>
          <p:spPr>
            <a:xfrm>
              <a:off x="7141917" y="2863190"/>
              <a:ext cx="183572" cy="167469"/>
            </a:xfrm>
            <a:custGeom>
              <a:rect b="b" l="l" r="r" t="t"/>
              <a:pathLst>
                <a:path extrusionOk="0" h="2444" w="2679">
                  <a:moveTo>
                    <a:pt x="1349" y="0"/>
                  </a:moveTo>
                  <a:cubicBezTo>
                    <a:pt x="1260" y="0"/>
                    <a:pt x="1169" y="10"/>
                    <a:pt x="1078" y="31"/>
                  </a:cubicBezTo>
                  <a:cubicBezTo>
                    <a:pt x="422" y="173"/>
                    <a:pt x="0" y="823"/>
                    <a:pt x="150" y="1480"/>
                  </a:cubicBezTo>
                  <a:cubicBezTo>
                    <a:pt x="274" y="2056"/>
                    <a:pt x="779" y="2444"/>
                    <a:pt x="1339" y="2444"/>
                  </a:cubicBezTo>
                  <a:cubicBezTo>
                    <a:pt x="1425" y="2444"/>
                    <a:pt x="1512" y="2435"/>
                    <a:pt x="1600" y="2416"/>
                  </a:cubicBezTo>
                  <a:cubicBezTo>
                    <a:pt x="2264" y="2273"/>
                    <a:pt x="2678" y="1623"/>
                    <a:pt x="2535" y="959"/>
                  </a:cubicBezTo>
                  <a:cubicBezTo>
                    <a:pt x="2412" y="392"/>
                    <a:pt x="1911" y="0"/>
                    <a:pt x="1349"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8" name="Google Shape;21828;p9"/>
            <p:cNvSpPr/>
            <p:nvPr/>
          </p:nvSpPr>
          <p:spPr>
            <a:xfrm>
              <a:off x="7170285" y="2882375"/>
              <a:ext cx="127315" cy="127315"/>
            </a:xfrm>
            <a:custGeom>
              <a:rect b="b" l="l" r="r" t="t"/>
              <a:pathLst>
                <a:path extrusionOk="0" h="1858" w="1858">
                  <a:moveTo>
                    <a:pt x="929" y="1"/>
                  </a:moveTo>
                  <a:cubicBezTo>
                    <a:pt x="415" y="1"/>
                    <a:pt x="0" y="422"/>
                    <a:pt x="0" y="929"/>
                  </a:cubicBezTo>
                  <a:cubicBezTo>
                    <a:pt x="0" y="1443"/>
                    <a:pt x="415" y="1857"/>
                    <a:pt x="929" y="1857"/>
                  </a:cubicBezTo>
                  <a:cubicBezTo>
                    <a:pt x="1443" y="1857"/>
                    <a:pt x="1857" y="1443"/>
                    <a:pt x="1857" y="929"/>
                  </a:cubicBezTo>
                  <a:cubicBezTo>
                    <a:pt x="1857" y="422"/>
                    <a:pt x="1443" y="1"/>
                    <a:pt x="92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9" name="Google Shape;21829;p9"/>
            <p:cNvSpPr/>
            <p:nvPr/>
          </p:nvSpPr>
          <p:spPr>
            <a:xfrm>
              <a:off x="7027421" y="2955280"/>
              <a:ext cx="140471" cy="69"/>
            </a:xfrm>
            <a:custGeom>
              <a:rect b="b" l="l" r="r" t="t"/>
              <a:pathLst>
                <a:path extrusionOk="0" fill="none" h="1" w="2050">
                  <a:moveTo>
                    <a:pt x="0" y="1"/>
                  </a:moveTo>
                  <a:lnTo>
                    <a:pt x="2050" y="1"/>
                  </a:lnTo>
                </a:path>
              </a:pathLst>
            </a:custGeom>
            <a:solidFill>
              <a:schemeClr val="accent2"/>
            </a:solidFill>
            <a:ln cap="flat" cmpd="sng" w="9525">
              <a:solidFill>
                <a:srgbClr val="252426"/>
              </a:solidFill>
              <a:prstDash val="solid"/>
              <a:miter lim="714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0" name="Google Shape;21830;p9"/>
            <p:cNvSpPr/>
            <p:nvPr/>
          </p:nvSpPr>
          <p:spPr>
            <a:xfrm>
              <a:off x="7002480" y="2868192"/>
              <a:ext cx="49953" cy="174732"/>
            </a:xfrm>
            <a:custGeom>
              <a:rect b="b" l="l" r="r" t="t"/>
              <a:pathLst>
                <a:path extrusionOk="0" h="2550" w="729">
                  <a:moveTo>
                    <a:pt x="0" y="0"/>
                  </a:moveTo>
                  <a:lnTo>
                    <a:pt x="0" y="2550"/>
                  </a:lnTo>
                  <a:lnTo>
                    <a:pt x="728" y="2550"/>
                  </a:lnTo>
                  <a:lnTo>
                    <a:pt x="728" y="0"/>
                  </a:ln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1" name="Google Shape;21831;p9"/>
            <p:cNvSpPr/>
            <p:nvPr/>
          </p:nvSpPr>
          <p:spPr>
            <a:xfrm>
              <a:off x="6839540" y="3256216"/>
              <a:ext cx="789311" cy="80788"/>
            </a:xfrm>
            <a:custGeom>
              <a:rect b="b" l="l" r="r" t="t"/>
              <a:pathLst>
                <a:path extrusionOk="0" h="1179" w="11519">
                  <a:moveTo>
                    <a:pt x="0" y="0"/>
                  </a:moveTo>
                  <a:lnTo>
                    <a:pt x="0" y="1178"/>
                  </a:lnTo>
                  <a:lnTo>
                    <a:pt x="11518" y="1178"/>
                  </a:lnTo>
                  <a:lnTo>
                    <a:pt x="11518" y="0"/>
                  </a:lnTo>
                  <a:close/>
                </a:path>
              </a:pathLst>
            </a:custGeom>
            <a:solidFill>
              <a:srgbClr val="4E4A4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2" name="Google Shape;21832;p9"/>
            <p:cNvSpPr/>
            <p:nvPr/>
          </p:nvSpPr>
          <p:spPr>
            <a:xfrm>
              <a:off x="6785684" y="3238470"/>
              <a:ext cx="127315" cy="116420"/>
            </a:xfrm>
            <a:custGeom>
              <a:rect b="b" l="l" r="r" t="t"/>
              <a:pathLst>
                <a:path extrusionOk="0" h="1699" w="1858">
                  <a:moveTo>
                    <a:pt x="932" y="0"/>
                  </a:moveTo>
                  <a:cubicBezTo>
                    <a:pt x="715" y="0"/>
                    <a:pt x="497" y="84"/>
                    <a:pt x="329" y="252"/>
                  </a:cubicBezTo>
                  <a:cubicBezTo>
                    <a:pt x="1" y="581"/>
                    <a:pt x="1" y="1116"/>
                    <a:pt x="329" y="1452"/>
                  </a:cubicBezTo>
                  <a:cubicBezTo>
                    <a:pt x="497" y="1616"/>
                    <a:pt x="715" y="1698"/>
                    <a:pt x="932" y="1698"/>
                  </a:cubicBezTo>
                  <a:cubicBezTo>
                    <a:pt x="1149" y="1698"/>
                    <a:pt x="1365" y="1616"/>
                    <a:pt x="1529" y="1452"/>
                  </a:cubicBezTo>
                  <a:cubicBezTo>
                    <a:pt x="1857" y="1116"/>
                    <a:pt x="1857" y="581"/>
                    <a:pt x="1529" y="252"/>
                  </a:cubicBezTo>
                  <a:cubicBezTo>
                    <a:pt x="1365" y="84"/>
                    <a:pt x="1149" y="0"/>
                    <a:pt x="932" y="0"/>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3" name="Google Shape;21833;p9"/>
            <p:cNvSpPr/>
            <p:nvPr/>
          </p:nvSpPr>
          <p:spPr>
            <a:xfrm>
              <a:off x="7171244" y="3237853"/>
              <a:ext cx="125328" cy="116488"/>
            </a:xfrm>
            <a:custGeom>
              <a:rect b="b" l="l" r="r" t="t"/>
              <a:pathLst>
                <a:path extrusionOk="0" h="1700" w="1829">
                  <a:moveTo>
                    <a:pt x="911" y="1"/>
                  </a:moveTo>
                  <a:cubicBezTo>
                    <a:pt x="867" y="1"/>
                    <a:pt x="823" y="4"/>
                    <a:pt x="779" y="11"/>
                  </a:cubicBezTo>
                  <a:cubicBezTo>
                    <a:pt x="315" y="90"/>
                    <a:pt x="1" y="525"/>
                    <a:pt x="79" y="989"/>
                  </a:cubicBezTo>
                  <a:cubicBezTo>
                    <a:pt x="144" y="1403"/>
                    <a:pt x="506" y="1699"/>
                    <a:pt x="919" y="1699"/>
                  </a:cubicBezTo>
                  <a:cubicBezTo>
                    <a:pt x="962" y="1699"/>
                    <a:pt x="1006" y="1696"/>
                    <a:pt x="1050" y="1689"/>
                  </a:cubicBezTo>
                  <a:cubicBezTo>
                    <a:pt x="1515" y="1611"/>
                    <a:pt x="1829" y="1175"/>
                    <a:pt x="1750" y="718"/>
                  </a:cubicBezTo>
                  <a:cubicBezTo>
                    <a:pt x="1686" y="298"/>
                    <a:pt x="1323" y="1"/>
                    <a:pt x="911"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4" name="Google Shape;21834;p9"/>
            <p:cNvSpPr/>
            <p:nvPr/>
          </p:nvSpPr>
          <p:spPr>
            <a:xfrm>
              <a:off x="7557284" y="3237853"/>
              <a:ext cx="124848" cy="116488"/>
            </a:xfrm>
            <a:custGeom>
              <a:rect b="b" l="l" r="r" t="t"/>
              <a:pathLst>
                <a:path extrusionOk="0" h="1700" w="1822">
                  <a:moveTo>
                    <a:pt x="909" y="1"/>
                  </a:moveTo>
                  <a:cubicBezTo>
                    <a:pt x="866" y="1"/>
                    <a:pt x="823" y="4"/>
                    <a:pt x="779" y="11"/>
                  </a:cubicBezTo>
                  <a:cubicBezTo>
                    <a:pt x="315" y="90"/>
                    <a:pt x="1" y="525"/>
                    <a:pt x="79" y="989"/>
                  </a:cubicBezTo>
                  <a:cubicBezTo>
                    <a:pt x="144" y="1403"/>
                    <a:pt x="507" y="1699"/>
                    <a:pt x="919" y="1699"/>
                  </a:cubicBezTo>
                  <a:cubicBezTo>
                    <a:pt x="962" y="1699"/>
                    <a:pt x="1006" y="1696"/>
                    <a:pt x="1051" y="1689"/>
                  </a:cubicBezTo>
                  <a:cubicBezTo>
                    <a:pt x="1515" y="1611"/>
                    <a:pt x="1822" y="1175"/>
                    <a:pt x="1750" y="711"/>
                  </a:cubicBezTo>
                  <a:cubicBezTo>
                    <a:pt x="1679" y="298"/>
                    <a:pt x="1316" y="1"/>
                    <a:pt x="909" y="1"/>
                  </a:cubicBezTo>
                  <a:close/>
                </a:path>
              </a:pathLst>
            </a:custGeom>
            <a:solidFill>
              <a:schemeClr val="accent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835" name="Google Shape;21835;p9"/>
          <p:cNvSpPr txBox="1"/>
          <p:nvPr>
            <p:ph idx="1" type="body"/>
          </p:nvPr>
        </p:nvSpPr>
        <p:spPr>
          <a:xfrm>
            <a:off x="872400" y="1914475"/>
            <a:ext cx="3020400" cy="1746300"/>
          </a:xfrm>
          <a:prstGeom prst="rect">
            <a:avLst/>
          </a:prstGeom>
          <a:noFill/>
          <a:ln>
            <a:noFill/>
          </a:ln>
        </p:spPr>
        <p:txBody>
          <a:bodyPr anchorCtr="0" anchor="t" bIns="91425" lIns="91425" spcFirstLastPara="1" rIns="91425" wrap="square" tIns="91425">
            <a:noAutofit/>
          </a:bodyPr>
          <a:lstStyle/>
          <a:p>
            <a:pPr indent="-317500" lvl="0" marL="457200" rtl="0" algn="l">
              <a:lnSpc>
                <a:spcPct val="100000"/>
              </a:lnSpc>
              <a:spcBef>
                <a:spcPts val="0"/>
              </a:spcBef>
              <a:spcAft>
                <a:spcPts val="0"/>
              </a:spcAft>
              <a:buSzPts val="1400"/>
              <a:buChar char="●"/>
            </a:pPr>
            <a:r>
              <a:rPr lang="en"/>
              <a:t>Write the name of a movie here</a:t>
            </a:r>
            <a:endParaRPr/>
          </a:p>
          <a:p>
            <a:pPr indent="-317500" lvl="0" marL="457200" rtl="0" algn="l">
              <a:lnSpc>
                <a:spcPct val="100000"/>
              </a:lnSpc>
              <a:spcBef>
                <a:spcPts val="0"/>
              </a:spcBef>
              <a:spcAft>
                <a:spcPts val="0"/>
              </a:spcAft>
              <a:buSzPts val="1400"/>
              <a:buChar char="●"/>
            </a:pPr>
            <a:r>
              <a:rPr lang="en"/>
              <a:t>Write the name of a movie here</a:t>
            </a:r>
            <a:endParaRPr/>
          </a:p>
          <a:p>
            <a:pPr indent="-317500" lvl="0" marL="457200" rtl="0" algn="l">
              <a:lnSpc>
                <a:spcPct val="100000"/>
              </a:lnSpc>
              <a:spcBef>
                <a:spcPts val="0"/>
              </a:spcBef>
              <a:spcAft>
                <a:spcPts val="0"/>
              </a:spcAft>
              <a:buSzPts val="1400"/>
              <a:buChar char="●"/>
            </a:pPr>
            <a:r>
              <a:rPr lang="en"/>
              <a:t>Write the name of a movie here</a:t>
            </a:r>
            <a:endParaRPr/>
          </a:p>
          <a:p>
            <a:pPr indent="-317500" lvl="0" marL="457200" rtl="0" algn="l">
              <a:lnSpc>
                <a:spcPct val="100000"/>
              </a:lnSpc>
              <a:spcBef>
                <a:spcPts val="0"/>
              </a:spcBef>
              <a:spcAft>
                <a:spcPts val="0"/>
              </a:spcAft>
              <a:buSzPts val="1400"/>
              <a:buChar char="●"/>
            </a:pPr>
            <a:r>
              <a:rPr lang="en"/>
              <a:t>Write the name of a movie here</a:t>
            </a:r>
            <a:endParaRPr/>
          </a:p>
          <a:p>
            <a:pPr indent="-317500" lvl="0" marL="457200" rtl="0" algn="l">
              <a:lnSpc>
                <a:spcPct val="100000"/>
              </a:lnSpc>
              <a:spcBef>
                <a:spcPts val="0"/>
              </a:spcBef>
              <a:spcAft>
                <a:spcPts val="0"/>
              </a:spcAft>
              <a:buSzPts val="1400"/>
              <a:buChar char="●"/>
            </a:pPr>
            <a:r>
              <a:rPr lang="en"/>
              <a:t>Write the name of a movie here</a:t>
            </a:r>
            <a:endParaRPr/>
          </a:p>
          <a:p>
            <a:pPr indent="-317500" lvl="0" marL="457200" rtl="0" algn="l">
              <a:lnSpc>
                <a:spcPct val="100000"/>
              </a:lnSpc>
              <a:spcBef>
                <a:spcPts val="0"/>
              </a:spcBef>
              <a:spcAft>
                <a:spcPts val="0"/>
              </a:spcAft>
              <a:buSzPts val="1400"/>
              <a:buChar char="●"/>
            </a:pPr>
            <a:r>
              <a:rPr lang="en"/>
              <a:t>Write the name of a movie here</a:t>
            </a:r>
            <a:endParaRPr/>
          </a:p>
          <a:p>
            <a:pPr indent="-317500" lvl="0" marL="457200" rtl="0" algn="l">
              <a:lnSpc>
                <a:spcPct val="100000"/>
              </a:lnSpc>
              <a:spcBef>
                <a:spcPts val="0"/>
              </a:spcBef>
              <a:spcAft>
                <a:spcPts val="0"/>
              </a:spcAft>
              <a:buSzPts val="1400"/>
              <a:buChar char="●"/>
            </a:pPr>
            <a:r>
              <a:rPr lang="en"/>
              <a:t>Write the name of a movie here</a:t>
            </a:r>
            <a:endParaRPr/>
          </a:p>
        </p:txBody>
      </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Cinema Minitheme by Slidesgo">
  <a:themeElements>
    <a:clrScheme name="Simple Light">
      <a:dk1>
        <a:srgbClr val="463725"/>
      </a:dk1>
      <a:lt1>
        <a:srgbClr val="EAE9FF"/>
      </a:lt1>
      <a:dk2>
        <a:srgbClr val="F5EAAA"/>
      </a:dk2>
      <a:lt2>
        <a:srgbClr val="D05D46"/>
      </a:lt2>
      <a:accent1>
        <a:srgbClr val="84B7CA"/>
      </a:accent1>
      <a:accent2>
        <a:srgbClr val="56524F"/>
      </a:accent2>
      <a:accent3>
        <a:srgbClr val="964B3B"/>
      </a:accent3>
      <a:accent4>
        <a:srgbClr val="938E8A"/>
      </a:accent4>
      <a:accent5>
        <a:srgbClr val="F1E496"/>
      </a:accent5>
      <a:accent6>
        <a:srgbClr val="F1E496"/>
      </a:accent6>
      <a:hlink>
        <a:srgbClr val="46372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Sr GRYM</dc:creator>
</cp:coreProperties>
</file>