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58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gj6ge2iwh0U5peepfTHHYRs+cj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58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2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2167410" y="2938052"/>
            <a:ext cx="651939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pt pg bkgd-1.png" id="18" name="Google Shape;18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/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2.png" id="23" name="Google Shape;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"/>
          <p:cNvSpPr txBox="1"/>
          <p:nvPr/>
        </p:nvSpPr>
        <p:spPr>
          <a:xfrm>
            <a:off x="4070350" y="1547812"/>
            <a:ext cx="4129087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Creating an Introduction</a:t>
            </a:r>
            <a:endParaRPr/>
          </a:p>
        </p:txBody>
      </p:sp>
      <p:sp>
        <p:nvSpPr>
          <p:cNvPr id="25" name="Google Shape;25;p1"/>
          <p:cNvSpPr txBox="1"/>
          <p:nvPr/>
        </p:nvSpPr>
        <p:spPr>
          <a:xfrm>
            <a:off x="4138612" y="3406775"/>
            <a:ext cx="41290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087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8F087"/>
                </a:solidFill>
                <a:latin typeface="Arial"/>
                <a:ea typeface="Arial"/>
                <a:cs typeface="Arial"/>
                <a:sym typeface="Arial"/>
              </a:rPr>
              <a:t>The Better Speaker Series</a:t>
            </a:r>
            <a:endParaRPr/>
          </a:p>
        </p:txBody>
      </p:sp>
      <p:sp>
        <p:nvSpPr>
          <p:cNvPr id="26" name="Google Shape;26;p1"/>
          <p:cNvSpPr txBox="1"/>
          <p:nvPr/>
        </p:nvSpPr>
        <p:spPr>
          <a:xfrm>
            <a:off x="428625" y="6391275"/>
            <a:ext cx="7747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277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The Importance of an Introduction</a:t>
            </a:r>
            <a:endParaRPr/>
          </a:p>
        </p:txBody>
      </p:sp>
      <p:sp>
        <p:nvSpPr>
          <p:cNvPr id="32" name="Google Shape;32;p2"/>
          <p:cNvSpPr txBox="1"/>
          <p:nvPr>
            <p:ph idx="1" type="subTitle"/>
          </p:nvPr>
        </p:nvSpPr>
        <p:spPr>
          <a:xfrm>
            <a:off x="1922462" y="2654300"/>
            <a:ext cx="6886575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2" lvl="0" marL="3476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Smooth transition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Proper mindset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authority</a:t>
            </a:r>
            <a:endParaRPr/>
          </a:p>
        </p:txBody>
      </p:sp>
      <p:sp>
        <p:nvSpPr>
          <p:cNvPr id="33" name="Google Shape;33;p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 txBox="1"/>
          <p:nvPr>
            <p:ph type="ctrTitle"/>
          </p:nvPr>
        </p:nvSpPr>
        <p:spPr>
          <a:xfrm>
            <a:off x="2012950" y="890587"/>
            <a:ext cx="6858000" cy="1276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General Essentials</a:t>
            </a:r>
            <a:endParaRPr/>
          </a:p>
        </p:txBody>
      </p:sp>
      <p:sp>
        <p:nvSpPr>
          <p:cNvPr id="39" name="Google Shape;39;p3"/>
          <p:cNvSpPr txBox="1"/>
          <p:nvPr>
            <p:ph idx="1" type="subTitle"/>
          </p:nvPr>
        </p:nvSpPr>
        <p:spPr>
          <a:xfrm>
            <a:off x="1962150" y="2166937"/>
            <a:ext cx="6888162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2" lvl="0" marL="3476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Speaker’s name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Speech topic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Speech title</a:t>
            </a:r>
            <a:endParaRPr/>
          </a:p>
        </p:txBody>
      </p:sp>
      <p:sp>
        <p:nvSpPr>
          <p:cNvPr id="40" name="Google Shape;40;p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Toastmasters Essentials </a:t>
            </a:r>
            <a:endParaRPr/>
          </a:p>
        </p:txBody>
      </p:sp>
      <p:sp>
        <p:nvSpPr>
          <p:cNvPr id="46" name="Google Shape;46;p4"/>
          <p:cNvSpPr txBox="1"/>
          <p:nvPr>
            <p:ph idx="1" type="subTitle"/>
          </p:nvPr>
        </p:nvSpPr>
        <p:spPr>
          <a:xfrm>
            <a:off x="1946275" y="2214562"/>
            <a:ext cx="6886575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2" lvl="0" marL="3476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Speech assignment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Speech objectives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Delivery time</a:t>
            </a:r>
            <a:endParaRPr/>
          </a:p>
        </p:txBody>
      </p:sp>
      <p:sp>
        <p:nvSpPr>
          <p:cNvPr id="47" name="Google Shape;47;p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Drafting the Introduction</a:t>
            </a:r>
            <a:endParaRPr/>
          </a:p>
        </p:txBody>
      </p:sp>
      <p:sp>
        <p:nvSpPr>
          <p:cNvPr id="53" name="Google Shape;53;p5"/>
          <p:cNvSpPr txBox="1"/>
          <p:nvPr>
            <p:ph idx="1" type="subTitle"/>
          </p:nvPr>
        </p:nvSpPr>
        <p:spPr>
          <a:xfrm>
            <a:off x="1970087" y="2166937"/>
            <a:ext cx="6888162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2" lvl="0" marL="3476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Approach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Length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Delivery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Clarification </a:t>
            </a:r>
            <a:endParaRPr/>
          </a:p>
        </p:txBody>
      </p:sp>
      <p:sp>
        <p:nvSpPr>
          <p:cNvPr id="54" name="Google Shape;54;p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Applying Restraint</a:t>
            </a:r>
            <a:endParaRPr/>
          </a:p>
        </p:txBody>
      </p:sp>
      <p:sp>
        <p:nvSpPr>
          <p:cNvPr id="60" name="Google Shape;60;p6"/>
          <p:cNvSpPr txBox="1"/>
          <p:nvPr>
            <p:ph idx="1" type="subTitle"/>
          </p:nvPr>
        </p:nvSpPr>
        <p:spPr>
          <a:xfrm>
            <a:off x="1906587" y="2032000"/>
            <a:ext cx="647065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4000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upstage the speaker. </a:t>
            </a:r>
            <a:endParaRPr/>
          </a:p>
          <a:p>
            <a:pPr indent="-400050" lvl="0" marL="4000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reveal speech details. </a:t>
            </a:r>
            <a:endParaRPr/>
          </a:p>
          <a:p>
            <a:pPr indent="-400050" lvl="0" marL="4000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surprise the speaker. </a:t>
            </a:r>
            <a:endParaRPr/>
          </a:p>
          <a:p>
            <a:pPr indent="-400050" lvl="0" marL="4000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praise the speaker’s skills. </a:t>
            </a:r>
            <a:endParaRPr/>
          </a:p>
          <a:p>
            <a:pPr indent="-400050" lvl="0" marL="4000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rely on clichés. </a:t>
            </a:r>
            <a:endParaRPr/>
          </a:p>
          <a:p>
            <a:pPr indent="-400050" lvl="0" marL="4000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save the speaker’s name until last.</a:t>
            </a:r>
            <a:endParaRPr/>
          </a:p>
        </p:txBody>
      </p:sp>
      <p:sp>
        <p:nvSpPr>
          <p:cNvPr id="61" name="Google Shape;61;p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Speakers’ Responsibilities</a:t>
            </a:r>
            <a:endParaRPr/>
          </a:p>
        </p:txBody>
      </p:sp>
      <p:sp>
        <p:nvSpPr>
          <p:cNvPr id="67" name="Google Shape;67;p7"/>
          <p:cNvSpPr txBox="1"/>
          <p:nvPr>
            <p:ph idx="1" type="subTitle"/>
          </p:nvPr>
        </p:nvSpPr>
        <p:spPr>
          <a:xfrm>
            <a:off x="1946275" y="2224087"/>
            <a:ext cx="5818187" cy="3432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3225" lvl="0" marL="403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available to offer speech-related information. </a:t>
            </a:r>
            <a:endParaRPr/>
          </a:p>
          <a:p>
            <a:pPr indent="-403225" lvl="0" marL="403225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 the introducer of any special considerations.</a:t>
            </a:r>
            <a:endParaRPr/>
          </a:p>
        </p:txBody>
      </p:sp>
      <p:sp>
        <p:nvSpPr>
          <p:cNvPr id="68" name="Google Shape;68;p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Lectern Etiquette</a:t>
            </a:r>
            <a:endParaRPr/>
          </a:p>
        </p:txBody>
      </p:sp>
      <p:sp>
        <p:nvSpPr>
          <p:cNvPr id="74" name="Google Shape;74;p8"/>
          <p:cNvSpPr txBox="1"/>
          <p:nvPr>
            <p:ph idx="1" type="subTitle"/>
          </p:nvPr>
        </p:nvSpPr>
        <p:spPr>
          <a:xfrm>
            <a:off x="1912937" y="2141537"/>
            <a:ext cx="5818187" cy="3433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2" lvl="0" marL="3476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 to the audience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 the applause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Shake hands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Leave the lectern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interest </a:t>
            </a:r>
            <a:endParaRPr/>
          </a:p>
        </p:txBody>
      </p:sp>
      <p:sp>
        <p:nvSpPr>
          <p:cNvPr id="75" name="Google Shape;75;p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Introductions Are Only </a:t>
            </a:r>
            <a:b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the Beginning</a:t>
            </a:r>
            <a:endParaRPr/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1938337" y="2654300"/>
            <a:ext cx="6691312" cy="3433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speech’s ideas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Points of entertainment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the speech helped or enlightened the audience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Words of thanks and appreciation </a:t>
            </a:r>
            <a:endParaRPr/>
          </a:p>
        </p:txBody>
      </p:sp>
      <p:sp>
        <p:nvSpPr>
          <p:cNvPr id="82" name="Google Shape;82;p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  <p:sp>
        <p:nvSpPr>
          <p:cNvPr id="88" name="Google Shape;88;p10"/>
          <p:cNvSpPr txBox="1"/>
          <p:nvPr>
            <p:ph idx="1" type="subTitle"/>
          </p:nvPr>
        </p:nvSpPr>
        <p:spPr>
          <a:xfrm>
            <a:off x="2166937" y="2498725"/>
            <a:ext cx="5662612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4000"/>
              <a:buNone/>
            </a:pPr>
            <a:r>
              <a:rPr b="1" i="0" lang="en-US" sz="4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Master </a:t>
            </a:r>
            <a:br>
              <a:rPr b="1" i="0" lang="en-US" sz="4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the art of </a:t>
            </a:r>
            <a:br>
              <a:rPr b="1" i="0" lang="en-US" sz="4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introductions!</a:t>
            </a:r>
            <a:endParaRPr/>
          </a:p>
        </p:txBody>
      </p:sp>
      <p:sp>
        <p:nvSpPr>
          <p:cNvPr id="89" name="Google Shape;89;p1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etter Speaker 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Better Speaker 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2011-07-13T18:34:14Z</dcterms:created>
  <dc:creator>Lisa Lerma</dc:creator>
</cp:coreProperties>
</file>