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288000" cx="10287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7" roundtripDataSignature="AMtx7miDUCxYNt+n4UCDrnLayPNDi63+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376333"/>
            <a:ext cx="10286997" cy="1911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