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3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86427332176701E-2"/>
          <c:y val="0.13256490679554642"/>
          <c:w val="0.90505710514999183"/>
          <c:h val="0.79305347724018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0E-4588-8FC2-5318B3699B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0E-4588-8FC2-5318B3699B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E-4588-8FC2-5318B3699B1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9265071"/>
        <c:axId val="209266991"/>
      </c:barChart>
      <c:catAx>
        <c:axId val="2092650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6991"/>
        <c:crosses val="autoZero"/>
        <c:auto val="1"/>
        <c:lblAlgn val="ctr"/>
        <c:lblOffset val="100"/>
        <c:noMultiLvlLbl val="0"/>
      </c:catAx>
      <c:valAx>
        <c:axId val="209266991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5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26325-F7CA-CA93-7DE8-2F7A0DB74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125A7DC9-75BF-A0FC-609D-BAC001880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Chart-Dominant Split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E3595C4-389C-647B-A4F3-F62FFC322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2397097"/>
            <a:ext cx="5375970" cy="5647700"/>
          </a:xfrm>
        </p:spPr>
        <p:txBody>
          <a:bodyPr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7C0BF7A6-9468-974C-EFEF-A08FDF8FA969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1889125"/>
          <a:ext cx="10563225" cy="732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F2A1F1-6DCB-B2F9-A75F-1A366F42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6D6145D4-8B2F-2279-C02C-8B84722230BE}"/>
              </a:ext>
            </a:extLst>
          </p:cNvPr>
          <p:cNvSpPr txBox="1">
            <a:spLocks/>
          </p:cNvSpPr>
          <p:nvPr/>
        </p:nvSpPr>
        <p:spPr>
          <a:xfrm>
            <a:off x="12197654" y="1889656"/>
            <a:ext cx="537597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D4C2F03C-01DF-0635-8A93-691D27F2F21B}"/>
              </a:ext>
            </a:extLst>
          </p:cNvPr>
          <p:cNvSpPr txBox="1">
            <a:spLocks/>
          </p:cNvSpPr>
          <p:nvPr/>
        </p:nvSpPr>
        <p:spPr>
          <a:xfrm>
            <a:off x="714374" y="1889656"/>
            <a:ext cx="10715625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34329240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7899</TotalTime>
  <Words>130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Chart-Dominant Split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293</cp:revision>
  <dcterms:created xsi:type="dcterms:W3CDTF">2006-08-16T00:00:00Z</dcterms:created>
  <dcterms:modified xsi:type="dcterms:W3CDTF">2025-10-06T09:02:06Z</dcterms:modified>
  <cp:category/>
  <dc:identifier>DAGkDf5R9EM</dc:identifier>
</cp:coreProperties>
</file>