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4"/>
    <p:sldMasterId id="2147483661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CBC48ED3-BBC5-4139-A2D6-3FF2E3879F69}">
  <a:tblStyle styleId="{CBC48ED3-BBC5-4139-A2D6-3FF2E3879F6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22" Type="http://schemas.openxmlformats.org/officeDocument/2006/relationships/slide" Target="slides/slide16.xml"/><Relationship Id="rId21" Type="http://schemas.openxmlformats.org/officeDocument/2006/relationships/slide" Target="slides/slide15.xml"/><Relationship Id="rId24" Type="http://schemas.openxmlformats.org/officeDocument/2006/relationships/slide" Target="slides/slide18.xml"/><Relationship Id="rId23" Type="http://schemas.openxmlformats.org/officeDocument/2006/relationships/slide" Target="slides/slide17.xml"/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25" Type="http://schemas.openxmlformats.org/officeDocument/2006/relationships/slide" Target="slides/slide19.xml"/><Relationship Id="rId28" Type="http://schemas.openxmlformats.org/officeDocument/2006/relationships/slide" Target="slides/slide22.xml"/><Relationship Id="rId27" Type="http://schemas.openxmlformats.org/officeDocument/2006/relationships/slide" Target="slides/slide21.xml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29" Type="http://schemas.openxmlformats.org/officeDocument/2006/relationships/slide" Target="slides/slide23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slide" Target="slides/slide13.xml"/><Relationship Id="rId18" Type="http://schemas.openxmlformats.org/officeDocument/2006/relationships/slide" Target="slides/slide1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25fc6f885eb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" name="Google Shape;46;g25fc6f885eb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0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g1de95a381e3_0_10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2" name="Google Shape;382;g1de95a381e3_0_10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0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" name="Google Shape;421;g2a5868fc0f2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2" name="Google Shape;422;g2a5868fc0f2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8" name="Shape 4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" name="Google Shape;459;g2a5868fc0f2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0" name="Google Shape;460;g2a5868fc0f2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4" name="Shape 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" name="Google Shape;495;g2a5868fc0f2_0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6" name="Google Shape;496;g2a5868fc0f2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6" name="Shape 5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7" name="Google Shape;527;g2a5868fc0f2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8" name="Google Shape;528;g2a5868fc0f2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6" name="Shape 5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7" name="Google Shape;577;g2a5868fc0f2_0_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8" name="Google Shape;578;g2a5868fc0f2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0" name="Shape 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" name="Google Shape;621;g2a5868fc0f2_0_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2" name="Google Shape;622;g2a5868fc0f2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4" name="Shape 6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" name="Google Shape;675;g2a5868fc0f2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6" name="Google Shape;676;g2a5868fc0f2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4" name="Shape 7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5" name="Google Shape;705;g2a5868fc0f2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6" name="Google Shape;706;g2a5868fc0f2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3" name="Shape 7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4" name="Google Shape;734;g2a5868fc0f2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5" name="Google Shape;735;g2a5868fc0f2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21b6cc432ef_0_98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21b6cc432ef_0_9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6" name="Shape 7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" name="Google Shape;777;g206bb20327f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8" name="Google Shape;778;g206bb20327f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4" name="Shape 8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5" name="Google Shape;895;g206c8bf2e1f_0_50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6" name="Google Shape;896;g206c8bf2e1f_0_5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1" name="Shape 9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2" name="Google Shape;902;g206c8bf2e1f_0_50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3" name="Google Shape;903;g206c8bf2e1f_0_5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8" name="Shape 9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9" name="Google Shape;909;g206c8bf2e1f_0_5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0" name="Google Shape;910;g206c8bf2e1f_0_5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1de95a381e3_0_5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1de95a381e3_0_5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1de95a381e3_0_3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1de95a381e3_0_3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g1de95a381e3_0_5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2" name="Google Shape;182;g1de95a381e3_0_5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1de95a381e3_0_2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4" name="Google Shape;214;g1de95a381e3_0_2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g2a5868fc0f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9" name="Google Shape;249;g2a5868fc0f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g2a5868fc0f2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3" name="Google Shape;303;g2a5868fc0f2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g2a5868fc0f2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5" name="Google Shape;335;g2a5868fc0f2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/>
          <p:nvPr>
            <p:ph type="ctrTitle"/>
          </p:nvPr>
        </p:nvSpPr>
        <p:spPr>
          <a:xfrm>
            <a:off x="715100" y="1577992"/>
            <a:ext cx="4487400" cy="1557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0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0" name="Google Shape;10;p2"/>
          <p:cNvSpPr txBox="1"/>
          <p:nvPr>
            <p:ph idx="1" type="subTitle"/>
          </p:nvPr>
        </p:nvSpPr>
        <p:spPr>
          <a:xfrm>
            <a:off x="715100" y="3135908"/>
            <a:ext cx="4487400" cy="42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/>
          <p:nvPr>
            <p:ph hasCustomPrompt="1" type="title"/>
          </p:nvPr>
        </p:nvSpPr>
        <p:spPr>
          <a:xfrm>
            <a:off x="1284000" y="1558475"/>
            <a:ext cx="6576000" cy="151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38" name="Google Shape;38;p11"/>
          <p:cNvSpPr txBox="1"/>
          <p:nvPr>
            <p:ph idx="1" type="subTitle"/>
          </p:nvPr>
        </p:nvSpPr>
        <p:spPr>
          <a:xfrm>
            <a:off x="1284000" y="3069625"/>
            <a:ext cx="6576000" cy="71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blank">
  <p:cSld name="BLANK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/>
          <p:nvPr>
            <p:ph type="title"/>
          </p:nvPr>
        </p:nvSpPr>
        <p:spPr>
          <a:xfrm>
            <a:off x="720000" y="2179625"/>
            <a:ext cx="7704000" cy="841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3" name="Google Shape;13;p3"/>
          <p:cNvSpPr txBox="1"/>
          <p:nvPr>
            <p:ph hasCustomPrompt="1" idx="2" type="title"/>
          </p:nvPr>
        </p:nvSpPr>
        <p:spPr>
          <a:xfrm>
            <a:off x="2996550" y="1337825"/>
            <a:ext cx="31509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14" name="Google Shape;14;p3"/>
          <p:cNvSpPr txBox="1"/>
          <p:nvPr>
            <p:ph idx="1" type="subTitle"/>
          </p:nvPr>
        </p:nvSpPr>
        <p:spPr>
          <a:xfrm>
            <a:off x="2391925" y="3132175"/>
            <a:ext cx="4360200" cy="71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/>
          <p:nvPr>
            <p:ph idx="1" type="body"/>
          </p:nvPr>
        </p:nvSpPr>
        <p:spPr>
          <a:xfrm>
            <a:off x="720000" y="1152475"/>
            <a:ext cx="77040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 sz="1400">
                <a:solidFill>
                  <a:srgbClr val="434343"/>
                </a:solidFill>
              </a:defRPr>
            </a:lvl1pPr>
            <a:lvl2pPr indent="-3048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Char char="○"/>
              <a:defRPr>
                <a:solidFill>
                  <a:srgbClr val="434343"/>
                </a:solidFill>
              </a:defRPr>
            </a:lvl2pPr>
            <a:lvl3pPr indent="-3048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Char char="■"/>
              <a:defRPr>
                <a:solidFill>
                  <a:srgbClr val="434343"/>
                </a:solidFill>
              </a:defRPr>
            </a:lvl3pPr>
            <a:lvl4pPr indent="-3048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Char char="●"/>
              <a:defRPr>
                <a:solidFill>
                  <a:srgbClr val="434343"/>
                </a:solidFill>
              </a:defRPr>
            </a:lvl4pPr>
            <a:lvl5pPr indent="-3048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Char char="○"/>
              <a:defRPr>
                <a:solidFill>
                  <a:srgbClr val="434343"/>
                </a:solidFill>
              </a:defRPr>
            </a:lvl5pPr>
            <a:lvl6pPr indent="-3048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Char char="■"/>
              <a:defRPr>
                <a:solidFill>
                  <a:srgbClr val="434343"/>
                </a:solidFill>
              </a:defRPr>
            </a:lvl6pPr>
            <a:lvl7pPr indent="-3048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Char char="●"/>
              <a:defRPr>
                <a:solidFill>
                  <a:srgbClr val="434343"/>
                </a:solidFill>
              </a:defRPr>
            </a:lvl7pPr>
            <a:lvl8pPr indent="-3048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Char char="○"/>
              <a:defRPr>
                <a:solidFill>
                  <a:srgbClr val="434343"/>
                </a:solidFill>
              </a:defRPr>
            </a:lvl8pPr>
            <a:lvl9pPr indent="-30480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Char char="■"/>
              <a:defRPr>
                <a:solidFill>
                  <a:srgbClr val="434343"/>
                </a:solidFill>
              </a:defRPr>
            </a:lvl9pPr>
          </a:lstStyle>
          <a:p/>
        </p:txBody>
      </p:sp>
      <p:sp>
        <p:nvSpPr>
          <p:cNvPr id="17" name="Google Shape;17;p4"/>
          <p:cNvSpPr txBox="1"/>
          <p:nvPr>
            <p:ph type="title"/>
          </p:nvPr>
        </p:nvSpPr>
        <p:spPr>
          <a:xfrm>
            <a:off x="452550" y="411475"/>
            <a:ext cx="8238900" cy="5616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ira Sans Extra Condensed"/>
              <a:buNone/>
              <a:defRPr b="1" sz="2400">
                <a:solidFill>
                  <a:schemeClr val="dk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ira Sans Extra Condensed"/>
              <a:buNone/>
              <a:defRPr b="1" sz="2400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ira Sans Extra Condensed"/>
              <a:buNone/>
              <a:defRPr b="1" sz="2400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ira Sans Extra Condensed"/>
              <a:buNone/>
              <a:defRPr b="1" sz="2400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ira Sans Extra Condensed"/>
              <a:buNone/>
              <a:defRPr b="1" sz="2400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ira Sans Extra Condensed"/>
              <a:buNone/>
              <a:defRPr b="1" sz="2400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ira Sans Extra Condensed"/>
              <a:buNone/>
              <a:defRPr b="1" sz="2400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ira Sans Extra Condensed"/>
              <a:buNone/>
              <a:defRPr b="1" sz="2400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ira Sans Extra Condensed"/>
              <a:buNone/>
              <a:defRPr b="1" sz="2400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5"/>
          <p:cNvSpPr txBox="1"/>
          <p:nvPr>
            <p:ph idx="1" type="subTitle"/>
          </p:nvPr>
        </p:nvSpPr>
        <p:spPr>
          <a:xfrm>
            <a:off x="1181425" y="2303125"/>
            <a:ext cx="2907600" cy="713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None/>
              <a:defRPr b="1"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None/>
              <a:defRPr b="1"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None/>
              <a:defRPr b="1"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None/>
              <a:defRPr b="1"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None/>
              <a:defRPr b="1"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None/>
              <a:defRPr b="1"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None/>
              <a:defRPr b="1"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None/>
              <a:defRPr b="1"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None/>
              <a:defRPr b="1"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20" name="Google Shape;20;p5"/>
          <p:cNvSpPr txBox="1"/>
          <p:nvPr>
            <p:ph idx="2" type="subTitle"/>
          </p:nvPr>
        </p:nvSpPr>
        <p:spPr>
          <a:xfrm>
            <a:off x="4836300" y="2303125"/>
            <a:ext cx="2907600" cy="713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None/>
              <a:defRPr b="1"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None/>
              <a:defRPr b="1"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None/>
              <a:defRPr b="1"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None/>
              <a:defRPr b="1"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None/>
              <a:defRPr b="1"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None/>
              <a:defRPr b="1"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None/>
              <a:defRPr b="1"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None/>
              <a:defRPr b="1"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None/>
              <a:defRPr b="1"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21" name="Google Shape;21;p5"/>
          <p:cNvSpPr txBox="1"/>
          <p:nvPr>
            <p:ph idx="3" type="subTitle"/>
          </p:nvPr>
        </p:nvSpPr>
        <p:spPr>
          <a:xfrm>
            <a:off x="1181425" y="2917150"/>
            <a:ext cx="2907600" cy="71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4" type="subTitle"/>
          </p:nvPr>
        </p:nvSpPr>
        <p:spPr>
          <a:xfrm>
            <a:off x="4836300" y="2917150"/>
            <a:ext cx="2907600" cy="713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type="title"/>
          </p:nvPr>
        </p:nvSpPr>
        <p:spPr>
          <a:xfrm>
            <a:off x="452550" y="411475"/>
            <a:ext cx="8238900" cy="5616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ira Sans Extra Condensed"/>
              <a:buNone/>
              <a:defRPr b="1" sz="2400">
                <a:solidFill>
                  <a:schemeClr val="dk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ira Sans Extra Condensed"/>
              <a:buNone/>
              <a:defRPr b="1" sz="2400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ira Sans Extra Condensed"/>
              <a:buNone/>
              <a:defRPr b="1" sz="2400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ira Sans Extra Condensed"/>
              <a:buNone/>
              <a:defRPr b="1" sz="2400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ira Sans Extra Condensed"/>
              <a:buNone/>
              <a:defRPr b="1" sz="2400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ira Sans Extra Condensed"/>
              <a:buNone/>
              <a:defRPr b="1" sz="2400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ira Sans Extra Condensed"/>
              <a:buNone/>
              <a:defRPr b="1" sz="2400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ira Sans Extra Condensed"/>
              <a:buNone/>
              <a:defRPr b="1" sz="2400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ira Sans Extra Condensed"/>
              <a:buNone/>
              <a:defRPr b="1" sz="2400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bg>
      <p:bgPr>
        <a:solidFill>
          <a:schemeClr val="accent6"/>
        </a:solidFill>
      </p:bgPr>
    </p:bg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6"/>
          <p:cNvSpPr txBox="1"/>
          <p:nvPr>
            <p:ph type="title"/>
          </p:nvPr>
        </p:nvSpPr>
        <p:spPr>
          <a:xfrm>
            <a:off x="452550" y="411475"/>
            <a:ext cx="8238900" cy="5616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ira Sans Extra Condensed"/>
              <a:buNone/>
              <a:defRPr b="1" sz="2400">
                <a:solidFill>
                  <a:schemeClr val="dk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ira Sans Extra Condensed"/>
              <a:buNone/>
              <a:defRPr b="1" sz="2400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ira Sans Extra Condensed"/>
              <a:buNone/>
              <a:defRPr b="1" sz="2400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ira Sans Extra Condensed"/>
              <a:buNone/>
              <a:defRPr b="1" sz="2400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ira Sans Extra Condensed"/>
              <a:buNone/>
              <a:defRPr b="1" sz="2400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ira Sans Extra Condensed"/>
              <a:buNone/>
              <a:defRPr b="1" sz="2400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ira Sans Extra Condensed"/>
              <a:buNone/>
              <a:defRPr b="1" sz="2400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ira Sans Extra Condensed"/>
              <a:buNone/>
              <a:defRPr b="1" sz="2400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ira Sans Extra Condensed"/>
              <a:buNone/>
              <a:defRPr b="1" sz="2400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7"/>
          <p:cNvSpPr txBox="1"/>
          <p:nvPr>
            <p:ph idx="1" type="body"/>
          </p:nvPr>
        </p:nvSpPr>
        <p:spPr>
          <a:xfrm>
            <a:off x="720000" y="1152475"/>
            <a:ext cx="33222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400"/>
              <a:buChar char="●"/>
              <a:defRPr sz="1400">
                <a:solidFill>
                  <a:srgbClr val="434343"/>
                </a:solidFill>
              </a:defRPr>
            </a:lvl1pPr>
            <a:lvl2pPr indent="-3048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Char char="○"/>
              <a:defRPr>
                <a:solidFill>
                  <a:srgbClr val="434343"/>
                </a:solidFill>
              </a:defRPr>
            </a:lvl2pPr>
            <a:lvl3pPr indent="-3048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Char char="■"/>
              <a:defRPr>
                <a:solidFill>
                  <a:srgbClr val="434343"/>
                </a:solidFill>
              </a:defRPr>
            </a:lvl3pPr>
            <a:lvl4pPr indent="-3048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Char char="●"/>
              <a:defRPr>
                <a:solidFill>
                  <a:srgbClr val="434343"/>
                </a:solidFill>
              </a:defRPr>
            </a:lvl4pPr>
            <a:lvl5pPr indent="-3048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Char char="○"/>
              <a:defRPr>
                <a:solidFill>
                  <a:srgbClr val="434343"/>
                </a:solidFill>
              </a:defRPr>
            </a:lvl5pPr>
            <a:lvl6pPr indent="-3048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Char char="■"/>
              <a:defRPr>
                <a:solidFill>
                  <a:srgbClr val="434343"/>
                </a:solidFill>
              </a:defRPr>
            </a:lvl6pPr>
            <a:lvl7pPr indent="-3048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Char char="●"/>
              <a:defRPr>
                <a:solidFill>
                  <a:srgbClr val="434343"/>
                </a:solidFill>
              </a:defRPr>
            </a:lvl7pPr>
            <a:lvl8pPr indent="-3048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Char char="○"/>
              <a:defRPr>
                <a:solidFill>
                  <a:srgbClr val="434343"/>
                </a:solidFill>
              </a:defRPr>
            </a:lvl8pPr>
            <a:lvl9pPr indent="-30480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Char char="■"/>
              <a:defRPr>
                <a:solidFill>
                  <a:srgbClr val="434343"/>
                </a:solidFill>
              </a:defRPr>
            </a:lvl9pPr>
          </a:lstStyle>
          <a:p/>
        </p:txBody>
      </p:sp>
      <p:sp>
        <p:nvSpPr>
          <p:cNvPr id="28" name="Google Shape;28;p7"/>
          <p:cNvSpPr txBox="1"/>
          <p:nvPr>
            <p:ph type="title"/>
          </p:nvPr>
        </p:nvSpPr>
        <p:spPr>
          <a:xfrm>
            <a:off x="452550" y="411475"/>
            <a:ext cx="8238900" cy="5616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ira Sans Extra Condensed"/>
              <a:buNone/>
              <a:defRPr b="1" sz="2400">
                <a:solidFill>
                  <a:schemeClr val="dk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ira Sans Extra Condensed"/>
              <a:buNone/>
              <a:defRPr b="1" sz="2400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ira Sans Extra Condensed"/>
              <a:buNone/>
              <a:defRPr b="1" sz="2400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ira Sans Extra Condensed"/>
              <a:buNone/>
              <a:defRPr b="1" sz="2400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ira Sans Extra Condensed"/>
              <a:buNone/>
              <a:defRPr b="1" sz="2400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ira Sans Extra Condensed"/>
              <a:buNone/>
              <a:defRPr b="1" sz="2400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ira Sans Extra Condensed"/>
              <a:buNone/>
              <a:defRPr b="1" sz="2400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ira Sans Extra Condensed"/>
              <a:buNone/>
              <a:defRPr b="1" sz="2400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Fira Sans Extra Condensed"/>
              <a:buNone/>
              <a:defRPr b="1" sz="2400">
                <a:solidFill>
                  <a:schemeClr val="dk1"/>
                </a:solidFill>
                <a:latin typeface="Fira Sans Extra Condensed"/>
                <a:ea typeface="Fira Sans Extra Condensed"/>
                <a:cs typeface="Fira Sans Extra Condensed"/>
                <a:sym typeface="Fira Sans Extra Condense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 txBox="1"/>
          <p:nvPr>
            <p:ph type="title"/>
          </p:nvPr>
        </p:nvSpPr>
        <p:spPr>
          <a:xfrm>
            <a:off x="1388100" y="1307100"/>
            <a:ext cx="6367800" cy="2529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9"/>
          <p:cNvSpPr txBox="1"/>
          <p:nvPr>
            <p:ph type="title"/>
          </p:nvPr>
        </p:nvSpPr>
        <p:spPr>
          <a:xfrm>
            <a:off x="720000" y="367423"/>
            <a:ext cx="7704000" cy="84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5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33" name="Google Shape;33;p9"/>
          <p:cNvSpPr txBox="1"/>
          <p:nvPr>
            <p:ph idx="1" type="subTitle"/>
          </p:nvPr>
        </p:nvSpPr>
        <p:spPr>
          <a:xfrm>
            <a:off x="2241550" y="1348750"/>
            <a:ext cx="4661100" cy="168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16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0"/>
          <p:cNvSpPr txBox="1"/>
          <p:nvPr>
            <p:ph type="title"/>
          </p:nvPr>
        </p:nvSpPr>
        <p:spPr>
          <a:xfrm>
            <a:off x="720000" y="2285400"/>
            <a:ext cx="7704000" cy="57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2550" y="411475"/>
            <a:ext cx="8238900" cy="5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None/>
              <a:defRPr b="1"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None/>
              <a:defRPr b="1"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None/>
              <a:defRPr b="1"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None/>
              <a:defRPr b="1"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None/>
              <a:defRPr b="1"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None/>
              <a:defRPr b="1"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None/>
              <a:defRPr b="1"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None/>
              <a:defRPr b="1"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Montserrat"/>
              <a:buNone/>
              <a:defRPr b="1" sz="24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715100" y="1096600"/>
            <a:ext cx="7713600" cy="3511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ontserrat Medium"/>
              <a:buChar char="●"/>
              <a:defRPr sz="12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1pPr>
            <a:lvl2pPr indent="-304800" lvl="1" marL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ontserrat Medium"/>
              <a:buChar char="○"/>
              <a:defRPr sz="12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2pPr>
            <a:lvl3pPr indent="-304800" lvl="2" marL="1371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ontserrat Medium"/>
              <a:buChar char="■"/>
              <a:defRPr sz="12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3pPr>
            <a:lvl4pPr indent="-304800" lvl="3" marL="1828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ontserrat Medium"/>
              <a:buChar char="●"/>
              <a:defRPr sz="12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4pPr>
            <a:lvl5pPr indent="-304800" lvl="4" marL="22860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ontserrat Medium"/>
              <a:buChar char="○"/>
              <a:defRPr sz="12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5pPr>
            <a:lvl6pPr indent="-304800" lvl="5" marL="2743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ontserrat Medium"/>
              <a:buChar char="■"/>
              <a:defRPr sz="12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6pPr>
            <a:lvl7pPr indent="-304800" lvl="6" marL="3200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ontserrat Medium"/>
              <a:buChar char="●"/>
              <a:defRPr sz="12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7pPr>
            <a:lvl8pPr indent="-304800" lvl="7" marL="3657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ontserrat Medium"/>
              <a:buChar char="○"/>
              <a:defRPr sz="12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8pPr>
            <a:lvl9pPr indent="-304800" lvl="8" marL="41148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Montserrat Medium"/>
              <a:buChar char="■"/>
              <a:defRPr sz="12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rgbClr val="0E2A47"/>
        </a:solidFill>
      </p:bgPr>
    </p:bg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3"/>
          <p:cNvSpPr txBox="1"/>
          <p:nvPr>
            <p:ph type="title"/>
          </p:nvPr>
        </p:nvSpPr>
        <p:spPr>
          <a:xfrm>
            <a:off x="1068100" y="933450"/>
            <a:ext cx="7047300" cy="48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Proxima Nova Semibold"/>
              <a:buNone/>
              <a:defRPr sz="2400">
                <a:solidFill>
                  <a:srgbClr val="FFFFFF"/>
                </a:solidFill>
                <a:latin typeface="Proxima Nova Semibold"/>
                <a:ea typeface="Proxima Nova Semibold"/>
                <a:cs typeface="Proxima Nova Semibold"/>
                <a:sym typeface="Proxima Nova Semibold"/>
              </a:defRPr>
            </a:lvl9pPr>
          </a:lstStyle>
          <a:p/>
        </p:txBody>
      </p:sp>
      <p:sp>
        <p:nvSpPr>
          <p:cNvPr id="42" name="Google Shape;42;p13"/>
          <p:cNvSpPr txBox="1"/>
          <p:nvPr>
            <p:ph idx="1" type="body"/>
          </p:nvPr>
        </p:nvSpPr>
        <p:spPr>
          <a:xfrm>
            <a:off x="1068100" y="1695450"/>
            <a:ext cx="7047300" cy="2502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1pPr>
            <a:lvl2pPr indent="-29845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2pPr>
            <a:lvl3pPr indent="-29845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3pPr>
            <a:lvl4pPr indent="-29845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4pPr>
            <a:lvl5pPr indent="-29845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5pPr>
            <a:lvl6pPr indent="-29845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6pPr>
            <a:lvl7pPr indent="-29845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●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7pPr>
            <a:lvl8pPr indent="-29845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○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8pPr>
            <a:lvl9pPr indent="-29845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5D74"/>
              </a:buClr>
              <a:buSzPts val="1100"/>
              <a:buFont typeface="Proxima Nova"/>
              <a:buChar char="■"/>
              <a:defRPr sz="1100">
                <a:solidFill>
                  <a:srgbClr val="435D74"/>
                </a:solidFill>
                <a:latin typeface="Proxima Nova"/>
                <a:ea typeface="Proxima Nova"/>
                <a:cs typeface="Proxima Nova"/>
                <a:sym typeface="Proxima Nova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bit.ly/3A1uf1Q" TargetMode="Externa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0.xml"/><Relationship Id="rId3" Type="http://schemas.openxmlformats.org/officeDocument/2006/relationships/hyperlink" Target="https://bit.ly/3A1uf1Q" TargetMode="Externa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s://bit.ly/3A1uf1Q" TargetMode="Externa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2.xml"/><Relationship Id="rId3" Type="http://schemas.openxmlformats.org/officeDocument/2006/relationships/hyperlink" Target="https://bit.ly/3A1uf1Q" TargetMode="Externa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3.xml"/><Relationship Id="rId3" Type="http://schemas.openxmlformats.org/officeDocument/2006/relationships/hyperlink" Target="https://bit.ly/3A1uf1Q" TargetMode="Externa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4.xml"/><Relationship Id="rId3" Type="http://schemas.openxmlformats.org/officeDocument/2006/relationships/hyperlink" Target="https://bit.ly/3A1uf1Q" TargetMode="Externa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5.xml"/><Relationship Id="rId3" Type="http://schemas.openxmlformats.org/officeDocument/2006/relationships/hyperlink" Target="https://bit.ly/3A1uf1Q" TargetMode="Externa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6.xml"/><Relationship Id="rId3" Type="http://schemas.openxmlformats.org/officeDocument/2006/relationships/hyperlink" Target="https://bit.ly/3A1uf1Q" TargetMode="Externa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7.xml"/><Relationship Id="rId3" Type="http://schemas.openxmlformats.org/officeDocument/2006/relationships/hyperlink" Target="https://bit.ly/3A1uf1Q" TargetMode="Externa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8.xml"/><Relationship Id="rId3" Type="http://schemas.openxmlformats.org/officeDocument/2006/relationships/hyperlink" Target="https://bit.ly/3A1uf1Q" TargetMode="Externa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9.xml"/><Relationship Id="rId3" Type="http://schemas.openxmlformats.org/officeDocument/2006/relationships/hyperlink" Target="https://bit.ly/3A1uf1Q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bit.ly/3A1uf1Q" TargetMode="Externa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0.xml"/><Relationship Id="rId3" Type="http://schemas.openxmlformats.org/officeDocument/2006/relationships/hyperlink" Target="https://bit.ly/3A1uf1Q" TargetMode="Externa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1.xml"/><Relationship Id="rId3" Type="http://schemas.openxmlformats.org/officeDocument/2006/relationships/hyperlink" Target="http://bit.ly/33VAFh3" TargetMode="External"/><Relationship Id="rId4" Type="http://schemas.openxmlformats.org/officeDocument/2006/relationships/hyperlink" Target="http://bit.ly/30B07Gq" TargetMode="External"/><Relationship Id="rId5" Type="http://schemas.openxmlformats.org/officeDocument/2006/relationships/hyperlink" Target="http://bit.ly/2PfT4lq" TargetMode="Externa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2.xml"/><Relationship Id="rId3" Type="http://schemas.openxmlformats.org/officeDocument/2006/relationships/hyperlink" Target="http://bit.ly/2PfT4lq" TargetMode="External"/><Relationship Id="rId4" Type="http://schemas.openxmlformats.org/officeDocument/2006/relationships/hyperlink" Target="http://bit.ly/33VAFh3" TargetMode="External"/><Relationship Id="rId5" Type="http://schemas.openxmlformats.org/officeDocument/2006/relationships/hyperlink" Target="http://bit.ly/30B07Gq" TargetMode="Externa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3.xml"/><Relationship Id="rId3" Type="http://schemas.openxmlformats.org/officeDocument/2006/relationships/hyperlink" Target="https://bit.ly/2ZjL1pd" TargetMode="External"/><Relationship Id="rId4" Type="http://schemas.openxmlformats.org/officeDocument/2006/relationships/hyperlink" Target="https://bit.ly/2ZjL1pd" TargetMode="External"/><Relationship Id="rId5" Type="http://schemas.openxmlformats.org/officeDocument/2006/relationships/hyperlink" Target="http://bit.ly/30B07Gq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bit.ly/3A1uf1Q" TargetMode="Externa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bit.ly/3A1uf1Q" TargetMode="Externa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Relationship Id="rId3" Type="http://schemas.openxmlformats.org/officeDocument/2006/relationships/hyperlink" Target="https://bit.ly/3A1uf1Q" TargetMode="Externa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bit.ly/3A1uf1Q" TargetMode="Externa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bit.ly/3A1uf1Q" TargetMode="Externa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8.xml"/><Relationship Id="rId3" Type="http://schemas.openxmlformats.org/officeDocument/2006/relationships/hyperlink" Target="https://bit.ly/3A1uf1Q" TargetMode="Externa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9.xml"/><Relationship Id="rId3" Type="http://schemas.openxmlformats.org/officeDocument/2006/relationships/hyperlink" Target="https://bit.ly/3A1uf1Q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5"/>
          <p:cNvSpPr txBox="1"/>
          <p:nvPr>
            <p:ph type="ctrTitle"/>
          </p:nvPr>
        </p:nvSpPr>
        <p:spPr>
          <a:xfrm>
            <a:off x="715100" y="1577992"/>
            <a:ext cx="4487400" cy="1557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Timeline Infographics</a:t>
            </a:r>
            <a:endParaRPr/>
          </a:p>
        </p:txBody>
      </p:sp>
      <p:sp>
        <p:nvSpPr>
          <p:cNvPr id="49" name="Google Shape;49;p15"/>
          <p:cNvSpPr txBox="1"/>
          <p:nvPr>
            <p:ph idx="1" type="subTitle"/>
          </p:nvPr>
        </p:nvSpPr>
        <p:spPr>
          <a:xfrm>
            <a:off x="715100" y="3135908"/>
            <a:ext cx="4487400" cy="42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Here is where this template begins</a:t>
            </a:r>
            <a:endParaRPr/>
          </a:p>
        </p:txBody>
      </p:sp>
      <p:sp>
        <p:nvSpPr>
          <p:cNvPr id="50" name="Google Shape;50;p15"/>
          <p:cNvSpPr txBox="1"/>
          <p:nvPr/>
        </p:nvSpPr>
        <p:spPr>
          <a:xfrm>
            <a:off x="3072000" y="4841650"/>
            <a:ext cx="3000000" cy="16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This template has been created by </a:t>
            </a:r>
            <a:r>
              <a:rPr b="1" lang="en" sz="800" u="sng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Slidesgo</a:t>
            </a:r>
            <a:endParaRPr b="1" sz="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grpSp>
        <p:nvGrpSpPr>
          <p:cNvPr id="51" name="Google Shape;51;p15"/>
          <p:cNvGrpSpPr/>
          <p:nvPr/>
        </p:nvGrpSpPr>
        <p:grpSpPr>
          <a:xfrm>
            <a:off x="5202500" y="842207"/>
            <a:ext cx="3460101" cy="3459090"/>
            <a:chOff x="5202500" y="842207"/>
            <a:chExt cx="3460101" cy="3459090"/>
          </a:xfrm>
        </p:grpSpPr>
        <p:sp>
          <p:nvSpPr>
            <p:cNvPr id="52" name="Google Shape;52;p15"/>
            <p:cNvSpPr/>
            <p:nvPr/>
          </p:nvSpPr>
          <p:spPr>
            <a:xfrm>
              <a:off x="6145108" y="2727685"/>
              <a:ext cx="1573928" cy="1573612"/>
            </a:xfrm>
            <a:custGeom>
              <a:rect b="b" l="l" r="r" t="t"/>
              <a:pathLst>
                <a:path extrusionOk="0" h="1895918" w="1896299">
                  <a:moveTo>
                    <a:pt x="948387" y="190"/>
                  </a:moveTo>
                  <a:cubicBezTo>
                    <a:pt x="916717" y="190"/>
                    <a:pt x="885142" y="2092"/>
                    <a:pt x="853282" y="5326"/>
                  </a:cubicBezTo>
                  <a:cubicBezTo>
                    <a:pt x="821422" y="8560"/>
                    <a:pt x="790608" y="13600"/>
                    <a:pt x="759699" y="19972"/>
                  </a:cubicBezTo>
                  <a:cubicBezTo>
                    <a:pt x="750188" y="21874"/>
                    <a:pt x="741439" y="23871"/>
                    <a:pt x="732404" y="26059"/>
                  </a:cubicBezTo>
                  <a:cubicBezTo>
                    <a:pt x="725179" y="56816"/>
                    <a:pt x="716418" y="87193"/>
                    <a:pt x="706155" y="117074"/>
                  </a:cubicBezTo>
                  <a:cubicBezTo>
                    <a:pt x="695949" y="146972"/>
                    <a:pt x="684236" y="176334"/>
                    <a:pt x="671061" y="205046"/>
                  </a:cubicBezTo>
                  <a:cubicBezTo>
                    <a:pt x="657873" y="233768"/>
                    <a:pt x="643290" y="261792"/>
                    <a:pt x="627313" y="289119"/>
                  </a:cubicBezTo>
                  <a:cubicBezTo>
                    <a:pt x="611335" y="316319"/>
                    <a:pt x="593931" y="342854"/>
                    <a:pt x="575385" y="368342"/>
                  </a:cubicBezTo>
                  <a:cubicBezTo>
                    <a:pt x="556756" y="393864"/>
                    <a:pt x="536854" y="418432"/>
                    <a:pt x="515755" y="441953"/>
                  </a:cubicBezTo>
                  <a:cubicBezTo>
                    <a:pt x="494726" y="465518"/>
                    <a:pt x="472505" y="487992"/>
                    <a:pt x="449181" y="509287"/>
                  </a:cubicBezTo>
                  <a:cubicBezTo>
                    <a:pt x="425785" y="530718"/>
                    <a:pt x="401438" y="550848"/>
                    <a:pt x="376140" y="569679"/>
                  </a:cubicBezTo>
                  <a:cubicBezTo>
                    <a:pt x="350789" y="588577"/>
                    <a:pt x="324507" y="606194"/>
                    <a:pt x="297394" y="622462"/>
                  </a:cubicBezTo>
                  <a:cubicBezTo>
                    <a:pt x="270297" y="638730"/>
                    <a:pt x="242396" y="653617"/>
                    <a:pt x="213796" y="667067"/>
                  </a:cubicBezTo>
                  <a:cubicBezTo>
                    <a:pt x="185265" y="680572"/>
                    <a:pt x="156067" y="692618"/>
                    <a:pt x="126204" y="703207"/>
                  </a:cubicBezTo>
                  <a:cubicBezTo>
                    <a:pt x="96441" y="713776"/>
                    <a:pt x="66158" y="722823"/>
                    <a:pt x="35474" y="730312"/>
                  </a:cubicBezTo>
                  <a:lnTo>
                    <a:pt x="25964" y="732594"/>
                  </a:lnTo>
                  <a:cubicBezTo>
                    <a:pt x="18641" y="763313"/>
                    <a:pt x="12839" y="794412"/>
                    <a:pt x="8559" y="825702"/>
                  </a:cubicBezTo>
                  <a:cubicBezTo>
                    <a:pt x="4280" y="856992"/>
                    <a:pt x="1712" y="888471"/>
                    <a:pt x="571" y="920046"/>
                  </a:cubicBezTo>
                  <a:cubicBezTo>
                    <a:pt x="571" y="929557"/>
                    <a:pt x="571" y="939067"/>
                    <a:pt x="0" y="947912"/>
                  </a:cubicBezTo>
                  <a:cubicBezTo>
                    <a:pt x="0" y="979614"/>
                    <a:pt x="1585" y="1011157"/>
                    <a:pt x="4755" y="1042541"/>
                  </a:cubicBezTo>
                  <a:cubicBezTo>
                    <a:pt x="7899" y="1073986"/>
                    <a:pt x="12629" y="1105252"/>
                    <a:pt x="18926" y="1136220"/>
                  </a:cubicBezTo>
                  <a:cubicBezTo>
                    <a:pt x="25175" y="1167195"/>
                    <a:pt x="33016" y="1197828"/>
                    <a:pt x="42417" y="1227996"/>
                  </a:cubicBezTo>
                  <a:cubicBezTo>
                    <a:pt x="79978" y="1349102"/>
                    <a:pt x="141492" y="1461425"/>
                    <a:pt x="223307" y="1558296"/>
                  </a:cubicBezTo>
                  <a:cubicBezTo>
                    <a:pt x="243612" y="1582514"/>
                    <a:pt x="265166" y="1605656"/>
                    <a:pt x="287883" y="1627628"/>
                  </a:cubicBezTo>
                  <a:cubicBezTo>
                    <a:pt x="310535" y="1649663"/>
                    <a:pt x="334277" y="1670549"/>
                    <a:pt x="359021" y="1690207"/>
                  </a:cubicBezTo>
                  <a:cubicBezTo>
                    <a:pt x="383749" y="1709798"/>
                    <a:pt x="409522" y="1728249"/>
                    <a:pt x="436057" y="1745272"/>
                  </a:cubicBezTo>
                  <a:cubicBezTo>
                    <a:pt x="462591" y="1762296"/>
                    <a:pt x="490076" y="1778083"/>
                    <a:pt x="518227" y="1792825"/>
                  </a:cubicBezTo>
                  <a:cubicBezTo>
                    <a:pt x="546378" y="1807566"/>
                    <a:pt x="575290" y="1820025"/>
                    <a:pt x="604773" y="1831533"/>
                  </a:cubicBezTo>
                  <a:cubicBezTo>
                    <a:pt x="634256" y="1843040"/>
                    <a:pt x="664214" y="1852931"/>
                    <a:pt x="694647" y="1861396"/>
                  </a:cubicBezTo>
                  <a:cubicBezTo>
                    <a:pt x="725081" y="1869860"/>
                    <a:pt x="755990" y="1876708"/>
                    <a:pt x="787089" y="1882128"/>
                  </a:cubicBezTo>
                  <a:cubicBezTo>
                    <a:pt x="818189" y="1887549"/>
                    <a:pt x="849573" y="1891639"/>
                    <a:pt x="881148" y="1893541"/>
                  </a:cubicBezTo>
                  <a:cubicBezTo>
                    <a:pt x="903403" y="1895063"/>
                    <a:pt x="925752" y="1895919"/>
                    <a:pt x="948197" y="1895919"/>
                  </a:cubicBezTo>
                  <a:cubicBezTo>
                    <a:pt x="979772" y="1895919"/>
                    <a:pt x="1011347" y="1894302"/>
                    <a:pt x="1042732" y="1891163"/>
                  </a:cubicBezTo>
                  <a:cubicBezTo>
                    <a:pt x="1074176" y="1888019"/>
                    <a:pt x="1105442" y="1883290"/>
                    <a:pt x="1136410" y="1876993"/>
                  </a:cubicBezTo>
                  <a:cubicBezTo>
                    <a:pt x="1167414" y="1870652"/>
                    <a:pt x="1198038" y="1862854"/>
                    <a:pt x="1228281" y="1853597"/>
                  </a:cubicBezTo>
                  <a:cubicBezTo>
                    <a:pt x="1318997" y="1825416"/>
                    <a:pt x="1404953" y="1783737"/>
                    <a:pt x="1483258" y="1729960"/>
                  </a:cubicBezTo>
                  <a:cubicBezTo>
                    <a:pt x="1509360" y="1712246"/>
                    <a:pt x="1534533" y="1693200"/>
                    <a:pt x="1558676" y="1672897"/>
                  </a:cubicBezTo>
                  <a:cubicBezTo>
                    <a:pt x="1582895" y="1652560"/>
                    <a:pt x="1606037" y="1630973"/>
                    <a:pt x="1628008" y="1608226"/>
                  </a:cubicBezTo>
                  <a:cubicBezTo>
                    <a:pt x="1650044" y="1585574"/>
                    <a:pt x="1670929" y="1561831"/>
                    <a:pt x="1690587" y="1537087"/>
                  </a:cubicBezTo>
                  <a:cubicBezTo>
                    <a:pt x="1710179" y="1512360"/>
                    <a:pt x="1728629" y="1486587"/>
                    <a:pt x="1745653" y="1460053"/>
                  </a:cubicBezTo>
                  <a:cubicBezTo>
                    <a:pt x="1762676" y="1433518"/>
                    <a:pt x="1778464" y="1406033"/>
                    <a:pt x="1793205" y="1377882"/>
                  </a:cubicBezTo>
                  <a:cubicBezTo>
                    <a:pt x="1807947" y="1349731"/>
                    <a:pt x="1820405" y="1320819"/>
                    <a:pt x="1831913" y="1291431"/>
                  </a:cubicBezTo>
                  <a:cubicBezTo>
                    <a:pt x="1843421" y="1262044"/>
                    <a:pt x="1853312" y="1231991"/>
                    <a:pt x="1861776" y="1201462"/>
                  </a:cubicBezTo>
                  <a:cubicBezTo>
                    <a:pt x="1870247" y="1171051"/>
                    <a:pt x="1877168" y="1140229"/>
                    <a:pt x="1882509" y="1109115"/>
                  </a:cubicBezTo>
                  <a:cubicBezTo>
                    <a:pt x="1887927" y="1077947"/>
                    <a:pt x="1891736" y="1046521"/>
                    <a:pt x="1893922" y="1014961"/>
                  </a:cubicBezTo>
                  <a:cubicBezTo>
                    <a:pt x="1895507" y="992706"/>
                    <a:pt x="1896299" y="970357"/>
                    <a:pt x="1896299" y="947912"/>
                  </a:cubicBezTo>
                  <a:cubicBezTo>
                    <a:pt x="1896299" y="916337"/>
                    <a:pt x="1894397" y="884762"/>
                    <a:pt x="1891163" y="853378"/>
                  </a:cubicBezTo>
                  <a:cubicBezTo>
                    <a:pt x="1887930" y="821993"/>
                    <a:pt x="1882985" y="790703"/>
                    <a:pt x="1876612" y="759794"/>
                  </a:cubicBezTo>
                  <a:cubicBezTo>
                    <a:pt x="1874710" y="750284"/>
                    <a:pt x="1872618" y="741534"/>
                    <a:pt x="1870431" y="732404"/>
                  </a:cubicBezTo>
                  <a:cubicBezTo>
                    <a:pt x="1869765" y="729265"/>
                    <a:pt x="1868909" y="726127"/>
                    <a:pt x="1868243" y="722893"/>
                  </a:cubicBezTo>
                  <a:cubicBezTo>
                    <a:pt x="1860635" y="692143"/>
                    <a:pt x="1851568" y="661868"/>
                    <a:pt x="1841043" y="632068"/>
                  </a:cubicBezTo>
                  <a:cubicBezTo>
                    <a:pt x="1830497" y="602288"/>
                    <a:pt x="1818467" y="573054"/>
                    <a:pt x="1804998" y="544476"/>
                  </a:cubicBezTo>
                  <a:cubicBezTo>
                    <a:pt x="1791493" y="515881"/>
                    <a:pt x="1776594" y="488016"/>
                    <a:pt x="1760299" y="460879"/>
                  </a:cubicBezTo>
                  <a:cubicBezTo>
                    <a:pt x="1744036" y="433869"/>
                    <a:pt x="1726441" y="407525"/>
                    <a:pt x="1707611" y="382227"/>
                  </a:cubicBezTo>
                  <a:cubicBezTo>
                    <a:pt x="1688780" y="356929"/>
                    <a:pt x="1668523" y="332487"/>
                    <a:pt x="1647219" y="309187"/>
                  </a:cubicBezTo>
                  <a:cubicBezTo>
                    <a:pt x="1604511" y="262541"/>
                    <a:pt x="1557264" y="220264"/>
                    <a:pt x="1506178" y="182982"/>
                  </a:cubicBezTo>
                  <a:cubicBezTo>
                    <a:pt x="1455104" y="145729"/>
                    <a:pt x="1400432" y="113678"/>
                    <a:pt x="1342978" y="87307"/>
                  </a:cubicBezTo>
                  <a:cubicBezTo>
                    <a:pt x="1314260" y="74117"/>
                    <a:pt x="1284899" y="62373"/>
                    <a:pt x="1255006" y="52118"/>
                  </a:cubicBezTo>
                  <a:cubicBezTo>
                    <a:pt x="1225143" y="41941"/>
                    <a:pt x="1194709" y="33097"/>
                    <a:pt x="1163991" y="25964"/>
                  </a:cubicBezTo>
                  <a:cubicBezTo>
                    <a:pt x="1133271" y="18831"/>
                    <a:pt x="1102172" y="12839"/>
                    <a:pt x="1070788" y="8560"/>
                  </a:cubicBezTo>
                  <a:cubicBezTo>
                    <a:pt x="1039497" y="4281"/>
                    <a:pt x="1008008" y="1615"/>
                    <a:pt x="976443" y="571"/>
                  </a:cubicBezTo>
                  <a:lnTo>
                    <a:pt x="948578" y="0"/>
                  </a:lnTo>
                  <a:close/>
                  <a:moveTo>
                    <a:pt x="948387" y="379279"/>
                  </a:moveTo>
                  <a:cubicBezTo>
                    <a:pt x="967444" y="379271"/>
                    <a:pt x="986489" y="380223"/>
                    <a:pt x="1005450" y="382132"/>
                  </a:cubicBezTo>
                  <a:cubicBezTo>
                    <a:pt x="1024471" y="384034"/>
                    <a:pt x="1043175" y="386856"/>
                    <a:pt x="1061562" y="390596"/>
                  </a:cubicBezTo>
                  <a:cubicBezTo>
                    <a:pt x="1079949" y="394337"/>
                    <a:pt x="1098336" y="399029"/>
                    <a:pt x="1116723" y="404672"/>
                  </a:cubicBezTo>
                  <a:cubicBezTo>
                    <a:pt x="1134793" y="410283"/>
                    <a:pt x="1152578" y="416845"/>
                    <a:pt x="1170077" y="424168"/>
                  </a:cubicBezTo>
                  <a:cubicBezTo>
                    <a:pt x="1187577" y="431491"/>
                    <a:pt x="1204600" y="439766"/>
                    <a:pt x="1221244" y="448896"/>
                  </a:cubicBezTo>
                  <a:cubicBezTo>
                    <a:pt x="1237887" y="458026"/>
                    <a:pt x="1254055" y="467917"/>
                    <a:pt x="1269747" y="478664"/>
                  </a:cubicBezTo>
                  <a:cubicBezTo>
                    <a:pt x="1285440" y="489410"/>
                    <a:pt x="1300466" y="500823"/>
                    <a:pt x="1315017" y="512997"/>
                  </a:cubicBezTo>
                  <a:cubicBezTo>
                    <a:pt x="1329568" y="525170"/>
                    <a:pt x="1343549" y="538104"/>
                    <a:pt x="1356578" y="551704"/>
                  </a:cubicBezTo>
                  <a:cubicBezTo>
                    <a:pt x="1369797" y="565315"/>
                    <a:pt x="1382305" y="579600"/>
                    <a:pt x="1394050" y="594502"/>
                  </a:cubicBezTo>
                  <a:cubicBezTo>
                    <a:pt x="1417635" y="624066"/>
                    <a:pt x="1438186" y="655928"/>
                    <a:pt x="1455392" y="689607"/>
                  </a:cubicBezTo>
                  <a:cubicBezTo>
                    <a:pt x="1464047" y="706535"/>
                    <a:pt x="1471750" y="723845"/>
                    <a:pt x="1478693" y="741534"/>
                  </a:cubicBezTo>
                  <a:cubicBezTo>
                    <a:pt x="1485636" y="759224"/>
                    <a:pt x="1491532" y="777198"/>
                    <a:pt x="1496573" y="795459"/>
                  </a:cubicBezTo>
                  <a:cubicBezTo>
                    <a:pt x="1501613" y="813719"/>
                    <a:pt x="1506083" y="832264"/>
                    <a:pt x="1509032" y="850905"/>
                  </a:cubicBezTo>
                  <a:cubicBezTo>
                    <a:pt x="1512261" y="869577"/>
                    <a:pt x="1514547" y="888400"/>
                    <a:pt x="1515879" y="907302"/>
                  </a:cubicBezTo>
                  <a:cubicBezTo>
                    <a:pt x="1516830" y="920743"/>
                    <a:pt x="1517306" y="934153"/>
                    <a:pt x="1517306" y="947531"/>
                  </a:cubicBezTo>
                  <a:cubicBezTo>
                    <a:pt x="1517313" y="966588"/>
                    <a:pt x="1516360" y="985633"/>
                    <a:pt x="1514453" y="1004594"/>
                  </a:cubicBezTo>
                  <a:cubicBezTo>
                    <a:pt x="1512550" y="1023615"/>
                    <a:pt x="1509729" y="1042320"/>
                    <a:pt x="1505988" y="1060706"/>
                  </a:cubicBezTo>
                  <a:cubicBezTo>
                    <a:pt x="1502247" y="1079093"/>
                    <a:pt x="1497556" y="1097480"/>
                    <a:pt x="1491913" y="1115867"/>
                  </a:cubicBezTo>
                  <a:cubicBezTo>
                    <a:pt x="1486270" y="1133937"/>
                    <a:pt x="1479771" y="1151722"/>
                    <a:pt x="1472416" y="1169221"/>
                  </a:cubicBezTo>
                  <a:cubicBezTo>
                    <a:pt x="1465061" y="1186721"/>
                    <a:pt x="1456819" y="1203776"/>
                    <a:pt x="1447689" y="1220388"/>
                  </a:cubicBezTo>
                  <a:cubicBezTo>
                    <a:pt x="1438559" y="1237063"/>
                    <a:pt x="1428668" y="1253231"/>
                    <a:pt x="1418016" y="1268891"/>
                  </a:cubicBezTo>
                  <a:cubicBezTo>
                    <a:pt x="1407269" y="1284488"/>
                    <a:pt x="1395761" y="1299610"/>
                    <a:pt x="1383588" y="1314066"/>
                  </a:cubicBezTo>
                  <a:cubicBezTo>
                    <a:pt x="1371415" y="1328522"/>
                    <a:pt x="1358385" y="1342598"/>
                    <a:pt x="1344785" y="1355722"/>
                  </a:cubicBezTo>
                  <a:cubicBezTo>
                    <a:pt x="1331236" y="1368937"/>
                    <a:pt x="1317015" y="1381444"/>
                    <a:pt x="1302178" y="1393194"/>
                  </a:cubicBezTo>
                  <a:cubicBezTo>
                    <a:pt x="1287215" y="1404987"/>
                    <a:pt x="1271776" y="1416019"/>
                    <a:pt x="1255862" y="1426290"/>
                  </a:cubicBezTo>
                  <a:cubicBezTo>
                    <a:pt x="1239932" y="1436625"/>
                    <a:pt x="1223490" y="1446148"/>
                    <a:pt x="1206598" y="1454822"/>
                  </a:cubicBezTo>
                  <a:cubicBezTo>
                    <a:pt x="1189669" y="1463476"/>
                    <a:pt x="1172360" y="1471180"/>
                    <a:pt x="1154670" y="1478122"/>
                  </a:cubicBezTo>
                  <a:cubicBezTo>
                    <a:pt x="1136981" y="1485065"/>
                    <a:pt x="1119006" y="1490866"/>
                    <a:pt x="1100746" y="1496002"/>
                  </a:cubicBezTo>
                  <a:cubicBezTo>
                    <a:pt x="1082485" y="1501138"/>
                    <a:pt x="1063940" y="1505513"/>
                    <a:pt x="1045299" y="1508461"/>
                  </a:cubicBezTo>
                  <a:cubicBezTo>
                    <a:pt x="1026659" y="1511409"/>
                    <a:pt x="1007257" y="1513882"/>
                    <a:pt x="988902" y="1515309"/>
                  </a:cubicBezTo>
                  <a:cubicBezTo>
                    <a:pt x="975524" y="1516260"/>
                    <a:pt x="962114" y="1516735"/>
                    <a:pt x="948673" y="1516735"/>
                  </a:cubicBezTo>
                  <a:cubicBezTo>
                    <a:pt x="910723" y="1516745"/>
                    <a:pt x="872869" y="1512921"/>
                    <a:pt x="835688" y="1505322"/>
                  </a:cubicBezTo>
                  <a:cubicBezTo>
                    <a:pt x="817101" y="1501627"/>
                    <a:pt x="798721" y="1496960"/>
                    <a:pt x="780622" y="1491342"/>
                  </a:cubicBezTo>
                  <a:cubicBezTo>
                    <a:pt x="762457" y="1485731"/>
                    <a:pt x="744672" y="1479168"/>
                    <a:pt x="727173" y="1471845"/>
                  </a:cubicBezTo>
                  <a:cubicBezTo>
                    <a:pt x="709674" y="1464523"/>
                    <a:pt x="692650" y="1456153"/>
                    <a:pt x="676007" y="1447118"/>
                  </a:cubicBezTo>
                  <a:cubicBezTo>
                    <a:pt x="659377" y="1438022"/>
                    <a:pt x="643220" y="1428086"/>
                    <a:pt x="627598" y="1417350"/>
                  </a:cubicBezTo>
                  <a:cubicBezTo>
                    <a:pt x="611903" y="1406692"/>
                    <a:pt x="596791" y="1395200"/>
                    <a:pt x="582328" y="1382922"/>
                  </a:cubicBezTo>
                  <a:cubicBezTo>
                    <a:pt x="567788" y="1370743"/>
                    <a:pt x="553884" y="1357823"/>
                    <a:pt x="540672" y="1344214"/>
                  </a:cubicBezTo>
                  <a:cubicBezTo>
                    <a:pt x="527548" y="1330614"/>
                    <a:pt x="514994" y="1316349"/>
                    <a:pt x="503201" y="1301512"/>
                  </a:cubicBezTo>
                  <a:cubicBezTo>
                    <a:pt x="491402" y="1286691"/>
                    <a:pt x="480387" y="1271263"/>
                    <a:pt x="470199" y="1255291"/>
                  </a:cubicBezTo>
                  <a:cubicBezTo>
                    <a:pt x="459928" y="1239314"/>
                    <a:pt x="450417" y="1222892"/>
                    <a:pt x="441668" y="1206027"/>
                  </a:cubicBezTo>
                  <a:cubicBezTo>
                    <a:pt x="433108" y="1189098"/>
                    <a:pt x="425310" y="1171789"/>
                    <a:pt x="418462" y="1154100"/>
                  </a:cubicBezTo>
                  <a:cubicBezTo>
                    <a:pt x="411615" y="1136410"/>
                    <a:pt x="405623" y="1118435"/>
                    <a:pt x="400582" y="1100175"/>
                  </a:cubicBezTo>
                  <a:cubicBezTo>
                    <a:pt x="395486" y="1081918"/>
                    <a:pt x="391328" y="1063411"/>
                    <a:pt x="388124" y="1044729"/>
                  </a:cubicBezTo>
                  <a:cubicBezTo>
                    <a:pt x="384868" y="1026057"/>
                    <a:pt x="382551" y="1007235"/>
                    <a:pt x="381181" y="988332"/>
                  </a:cubicBezTo>
                  <a:cubicBezTo>
                    <a:pt x="380325" y="974922"/>
                    <a:pt x="379850" y="961512"/>
                    <a:pt x="379850" y="948102"/>
                  </a:cubicBezTo>
                  <a:cubicBezTo>
                    <a:pt x="379850" y="929081"/>
                    <a:pt x="380769" y="910060"/>
                    <a:pt x="382608" y="891039"/>
                  </a:cubicBezTo>
                  <a:cubicBezTo>
                    <a:pt x="384501" y="872170"/>
                    <a:pt x="387358" y="853409"/>
                    <a:pt x="391167" y="834832"/>
                  </a:cubicBezTo>
                  <a:cubicBezTo>
                    <a:pt x="394876" y="815811"/>
                    <a:pt x="399631" y="797836"/>
                    <a:pt x="405147" y="779766"/>
                  </a:cubicBezTo>
                  <a:cubicBezTo>
                    <a:pt x="410664" y="761696"/>
                    <a:pt x="417321" y="743816"/>
                    <a:pt x="424168" y="726317"/>
                  </a:cubicBezTo>
                  <a:cubicBezTo>
                    <a:pt x="431016" y="708818"/>
                    <a:pt x="439861" y="691794"/>
                    <a:pt x="448991" y="675151"/>
                  </a:cubicBezTo>
                  <a:cubicBezTo>
                    <a:pt x="458020" y="658502"/>
                    <a:pt x="467924" y="642343"/>
                    <a:pt x="478664" y="626742"/>
                  </a:cubicBezTo>
                  <a:cubicBezTo>
                    <a:pt x="489442" y="611082"/>
                    <a:pt x="500886" y="595992"/>
                    <a:pt x="512997" y="581472"/>
                  </a:cubicBezTo>
                  <a:cubicBezTo>
                    <a:pt x="525107" y="566953"/>
                    <a:pt x="538041" y="553068"/>
                    <a:pt x="551799" y="539816"/>
                  </a:cubicBezTo>
                  <a:cubicBezTo>
                    <a:pt x="565368" y="526628"/>
                    <a:pt x="579602" y="514138"/>
                    <a:pt x="594502" y="502345"/>
                  </a:cubicBezTo>
                  <a:cubicBezTo>
                    <a:pt x="609345" y="490546"/>
                    <a:pt x="624772" y="479501"/>
                    <a:pt x="640723" y="469248"/>
                  </a:cubicBezTo>
                  <a:cubicBezTo>
                    <a:pt x="672674" y="448803"/>
                    <a:pt x="706570" y="431569"/>
                    <a:pt x="741914" y="417796"/>
                  </a:cubicBezTo>
                  <a:cubicBezTo>
                    <a:pt x="759604" y="410949"/>
                    <a:pt x="777579" y="404957"/>
                    <a:pt x="795839" y="399822"/>
                  </a:cubicBezTo>
                  <a:cubicBezTo>
                    <a:pt x="814099" y="394781"/>
                    <a:pt x="832645" y="390311"/>
                    <a:pt x="851285" y="387363"/>
                  </a:cubicBezTo>
                  <a:cubicBezTo>
                    <a:pt x="869926" y="384415"/>
                    <a:pt x="889327" y="381942"/>
                    <a:pt x="907778" y="380515"/>
                  </a:cubicBezTo>
                  <a:cubicBezTo>
                    <a:pt x="921092" y="379564"/>
                    <a:pt x="934502" y="379089"/>
                    <a:pt x="948007" y="379089"/>
                  </a:cubicBezTo>
                  <a:close/>
                </a:path>
              </a:pathLst>
            </a:custGeom>
            <a:solidFill>
              <a:srgbClr val="C4151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53" name="Google Shape;53;p15"/>
            <p:cNvGrpSpPr/>
            <p:nvPr/>
          </p:nvGrpSpPr>
          <p:grpSpPr>
            <a:xfrm>
              <a:off x="6145030" y="842207"/>
              <a:ext cx="1573800" cy="1572980"/>
              <a:chOff x="6145030" y="842207"/>
              <a:chExt cx="1573800" cy="1572980"/>
            </a:xfrm>
          </p:grpSpPr>
          <p:sp>
            <p:nvSpPr>
              <p:cNvPr id="54" name="Google Shape;54;p15"/>
              <p:cNvSpPr/>
              <p:nvPr/>
            </p:nvSpPr>
            <p:spPr>
              <a:xfrm>
                <a:off x="6145580" y="842207"/>
                <a:ext cx="1572902" cy="1572980"/>
              </a:xfrm>
              <a:custGeom>
                <a:rect b="b" l="l" r="r" t="t"/>
                <a:pathLst>
                  <a:path extrusionOk="0" h="1895157" w="1895063">
                    <a:moveTo>
                      <a:pt x="947817" y="0"/>
                    </a:moveTo>
                    <a:cubicBezTo>
                      <a:pt x="916115" y="0"/>
                      <a:pt x="884413" y="1585"/>
                      <a:pt x="852712" y="4755"/>
                    </a:cubicBezTo>
                    <a:cubicBezTo>
                      <a:pt x="789784" y="11247"/>
                      <a:pt x="727659" y="23990"/>
                      <a:pt x="667257" y="42797"/>
                    </a:cubicBezTo>
                    <a:cubicBezTo>
                      <a:pt x="637013" y="52308"/>
                      <a:pt x="607341" y="63055"/>
                      <a:pt x="578239" y="75323"/>
                    </a:cubicBezTo>
                    <a:cubicBezTo>
                      <a:pt x="549136" y="87592"/>
                      <a:pt x="520700" y="101382"/>
                      <a:pt x="492644" y="116504"/>
                    </a:cubicBezTo>
                    <a:cubicBezTo>
                      <a:pt x="465265" y="131503"/>
                      <a:pt x="438665" y="147882"/>
                      <a:pt x="412946" y="165578"/>
                    </a:cubicBezTo>
                    <a:cubicBezTo>
                      <a:pt x="386887" y="183458"/>
                      <a:pt x="361748" y="202479"/>
                      <a:pt x="337528" y="222641"/>
                    </a:cubicBezTo>
                    <a:cubicBezTo>
                      <a:pt x="313331" y="242970"/>
                      <a:pt x="290191" y="264524"/>
                      <a:pt x="268196" y="287217"/>
                    </a:cubicBezTo>
                    <a:cubicBezTo>
                      <a:pt x="246161" y="309869"/>
                      <a:pt x="225275" y="333612"/>
                      <a:pt x="205617" y="358356"/>
                    </a:cubicBezTo>
                    <a:cubicBezTo>
                      <a:pt x="186025" y="383083"/>
                      <a:pt x="167575" y="408857"/>
                      <a:pt x="150551" y="435391"/>
                    </a:cubicBezTo>
                    <a:cubicBezTo>
                      <a:pt x="133527" y="461925"/>
                      <a:pt x="117740" y="489410"/>
                      <a:pt x="102999" y="517562"/>
                    </a:cubicBezTo>
                    <a:cubicBezTo>
                      <a:pt x="88257" y="545713"/>
                      <a:pt x="75799" y="574625"/>
                      <a:pt x="64291" y="604107"/>
                    </a:cubicBezTo>
                    <a:cubicBezTo>
                      <a:pt x="52783" y="633590"/>
                      <a:pt x="42987" y="663833"/>
                      <a:pt x="34523" y="694267"/>
                    </a:cubicBezTo>
                    <a:cubicBezTo>
                      <a:pt x="26059" y="724700"/>
                      <a:pt x="19211" y="755609"/>
                      <a:pt x="13790" y="786709"/>
                    </a:cubicBezTo>
                    <a:cubicBezTo>
                      <a:pt x="8369" y="817808"/>
                      <a:pt x="4280" y="849193"/>
                      <a:pt x="2378" y="880768"/>
                    </a:cubicBezTo>
                    <a:cubicBezTo>
                      <a:pt x="856" y="903022"/>
                      <a:pt x="0" y="925372"/>
                      <a:pt x="0" y="947341"/>
                    </a:cubicBezTo>
                    <a:cubicBezTo>
                      <a:pt x="0" y="978916"/>
                      <a:pt x="1902" y="1010491"/>
                      <a:pt x="5136" y="1041876"/>
                    </a:cubicBezTo>
                    <a:cubicBezTo>
                      <a:pt x="8439" y="1073297"/>
                      <a:pt x="13328" y="1104531"/>
                      <a:pt x="19782" y="1135459"/>
                    </a:cubicBezTo>
                    <a:cubicBezTo>
                      <a:pt x="21684" y="1144969"/>
                      <a:pt x="23681" y="1153719"/>
                      <a:pt x="25869" y="1162849"/>
                    </a:cubicBezTo>
                    <a:lnTo>
                      <a:pt x="28151" y="1172360"/>
                    </a:lnTo>
                    <a:cubicBezTo>
                      <a:pt x="43169" y="1233780"/>
                      <a:pt x="64359" y="1293524"/>
                      <a:pt x="91396" y="1350681"/>
                    </a:cubicBezTo>
                    <a:cubicBezTo>
                      <a:pt x="104901" y="1379213"/>
                      <a:pt x="119927" y="1407174"/>
                      <a:pt x="136000" y="1434184"/>
                    </a:cubicBezTo>
                    <a:cubicBezTo>
                      <a:pt x="152247" y="1461312"/>
                      <a:pt x="169864" y="1487595"/>
                      <a:pt x="188784" y="1512931"/>
                    </a:cubicBezTo>
                    <a:cubicBezTo>
                      <a:pt x="207805" y="1538292"/>
                      <a:pt x="227903" y="1562639"/>
                      <a:pt x="249080" y="1585971"/>
                    </a:cubicBezTo>
                    <a:cubicBezTo>
                      <a:pt x="270257" y="1609304"/>
                      <a:pt x="292702" y="1631495"/>
                      <a:pt x="316414" y="1652545"/>
                    </a:cubicBezTo>
                    <a:cubicBezTo>
                      <a:pt x="339968" y="1673645"/>
                      <a:pt x="364568" y="1693547"/>
                      <a:pt x="390121" y="1712176"/>
                    </a:cubicBezTo>
                    <a:cubicBezTo>
                      <a:pt x="415629" y="1730819"/>
                      <a:pt x="442071" y="1748151"/>
                      <a:pt x="469343" y="1764103"/>
                    </a:cubicBezTo>
                    <a:cubicBezTo>
                      <a:pt x="496670" y="1780081"/>
                      <a:pt x="524663" y="1794664"/>
                      <a:pt x="553321" y="1807851"/>
                    </a:cubicBezTo>
                    <a:cubicBezTo>
                      <a:pt x="582024" y="1821051"/>
                      <a:pt x="611386" y="1832764"/>
                      <a:pt x="641293" y="1842945"/>
                    </a:cubicBezTo>
                    <a:cubicBezTo>
                      <a:pt x="671283" y="1853217"/>
                      <a:pt x="701653" y="1861966"/>
                      <a:pt x="732404" y="1869194"/>
                    </a:cubicBezTo>
                    <a:cubicBezTo>
                      <a:pt x="763123" y="1876517"/>
                      <a:pt x="794222" y="1882319"/>
                      <a:pt x="825512" y="1886598"/>
                    </a:cubicBezTo>
                    <a:cubicBezTo>
                      <a:pt x="856834" y="1890877"/>
                      <a:pt x="888355" y="1893543"/>
                      <a:pt x="919951" y="1894587"/>
                    </a:cubicBezTo>
                    <a:cubicBezTo>
                      <a:pt x="929461" y="1894587"/>
                      <a:pt x="938496" y="1895063"/>
                      <a:pt x="947817" y="1895158"/>
                    </a:cubicBezTo>
                    <a:cubicBezTo>
                      <a:pt x="979392" y="1895158"/>
                      <a:pt x="1010966" y="1893256"/>
                      <a:pt x="1042351" y="1890022"/>
                    </a:cubicBezTo>
                    <a:cubicBezTo>
                      <a:pt x="1073772" y="1886718"/>
                      <a:pt x="1105006" y="1881830"/>
                      <a:pt x="1135934" y="1875376"/>
                    </a:cubicBezTo>
                    <a:cubicBezTo>
                      <a:pt x="1145445" y="1873569"/>
                      <a:pt x="1154195" y="1871477"/>
                      <a:pt x="1163325" y="1869289"/>
                    </a:cubicBezTo>
                    <a:cubicBezTo>
                      <a:pt x="1184864" y="1776870"/>
                      <a:pt x="1220127" y="1688199"/>
                      <a:pt x="1267940" y="1606229"/>
                    </a:cubicBezTo>
                    <a:cubicBezTo>
                      <a:pt x="1283918" y="1579029"/>
                      <a:pt x="1301227" y="1552621"/>
                      <a:pt x="1319867" y="1527006"/>
                    </a:cubicBezTo>
                    <a:cubicBezTo>
                      <a:pt x="1338888" y="1501518"/>
                      <a:pt x="1357909" y="1476886"/>
                      <a:pt x="1379403" y="1453395"/>
                    </a:cubicBezTo>
                    <a:cubicBezTo>
                      <a:pt x="1400897" y="1429904"/>
                      <a:pt x="1422771" y="1407364"/>
                      <a:pt x="1445977" y="1386061"/>
                    </a:cubicBezTo>
                    <a:cubicBezTo>
                      <a:pt x="1469182" y="1364757"/>
                      <a:pt x="1493529" y="1344595"/>
                      <a:pt x="1519017" y="1325669"/>
                    </a:cubicBezTo>
                    <a:cubicBezTo>
                      <a:pt x="1544506" y="1306743"/>
                      <a:pt x="1570660" y="1289149"/>
                      <a:pt x="1597669" y="1272886"/>
                    </a:cubicBezTo>
                    <a:cubicBezTo>
                      <a:pt x="1624679" y="1256623"/>
                      <a:pt x="1652640" y="1241786"/>
                      <a:pt x="1681266" y="1228281"/>
                    </a:cubicBezTo>
                    <a:cubicBezTo>
                      <a:pt x="1709835" y="1214765"/>
                      <a:pt x="1739070" y="1202703"/>
                      <a:pt x="1768858" y="1192141"/>
                    </a:cubicBezTo>
                    <a:cubicBezTo>
                      <a:pt x="1798626" y="1181680"/>
                      <a:pt x="1828965" y="1172550"/>
                      <a:pt x="1859588" y="1165037"/>
                    </a:cubicBezTo>
                    <a:lnTo>
                      <a:pt x="1869099" y="1162754"/>
                    </a:lnTo>
                    <a:cubicBezTo>
                      <a:pt x="1876422" y="1132035"/>
                      <a:pt x="1882223" y="1100936"/>
                      <a:pt x="1886503" y="1069646"/>
                    </a:cubicBezTo>
                    <a:cubicBezTo>
                      <a:pt x="1890782" y="1038356"/>
                      <a:pt x="1893448" y="1006866"/>
                      <a:pt x="1894492" y="975302"/>
                    </a:cubicBezTo>
                    <a:cubicBezTo>
                      <a:pt x="1894492" y="965792"/>
                      <a:pt x="1895063" y="956281"/>
                      <a:pt x="1895063" y="947436"/>
                    </a:cubicBezTo>
                    <a:cubicBezTo>
                      <a:pt x="1895115" y="915674"/>
                      <a:pt x="1893528" y="883930"/>
                      <a:pt x="1890307" y="852331"/>
                    </a:cubicBezTo>
                    <a:cubicBezTo>
                      <a:pt x="1887195" y="820888"/>
                      <a:pt x="1882497" y="789622"/>
                      <a:pt x="1876232" y="758653"/>
                    </a:cubicBezTo>
                    <a:cubicBezTo>
                      <a:pt x="1869892" y="727649"/>
                      <a:pt x="1862061" y="697025"/>
                      <a:pt x="1852741" y="666781"/>
                    </a:cubicBezTo>
                    <a:cubicBezTo>
                      <a:pt x="1843421" y="636538"/>
                      <a:pt x="1832674" y="607182"/>
                      <a:pt x="1820500" y="578714"/>
                    </a:cubicBezTo>
                    <a:cubicBezTo>
                      <a:pt x="1808195" y="549504"/>
                      <a:pt x="1794419" y="520936"/>
                      <a:pt x="1779225" y="493120"/>
                    </a:cubicBezTo>
                    <a:cubicBezTo>
                      <a:pt x="1718449" y="381825"/>
                      <a:pt x="1635948" y="283865"/>
                      <a:pt x="1536612" y="205046"/>
                    </a:cubicBezTo>
                    <a:cubicBezTo>
                      <a:pt x="1487067" y="165769"/>
                      <a:pt x="1433735" y="131521"/>
                      <a:pt x="1377406" y="102809"/>
                    </a:cubicBezTo>
                    <a:cubicBezTo>
                      <a:pt x="1349445" y="88733"/>
                      <a:pt x="1320724" y="75926"/>
                      <a:pt x="1291241" y="64386"/>
                    </a:cubicBezTo>
                    <a:cubicBezTo>
                      <a:pt x="1261758" y="52847"/>
                      <a:pt x="1231769" y="42892"/>
                      <a:pt x="1201272" y="34523"/>
                    </a:cubicBezTo>
                    <a:cubicBezTo>
                      <a:pt x="1170933" y="26154"/>
                      <a:pt x="1140024" y="19211"/>
                      <a:pt x="1108925" y="13790"/>
                    </a:cubicBezTo>
                    <a:cubicBezTo>
                      <a:pt x="1077825" y="8369"/>
                      <a:pt x="1046346" y="4280"/>
                      <a:pt x="1014866" y="2378"/>
                    </a:cubicBezTo>
                    <a:cubicBezTo>
                      <a:pt x="992516" y="856"/>
                      <a:pt x="970166" y="0"/>
                      <a:pt x="948292" y="0"/>
                    </a:cubicBezTo>
                    <a:close/>
                    <a:moveTo>
                      <a:pt x="947817" y="379089"/>
                    </a:moveTo>
                    <a:cubicBezTo>
                      <a:pt x="966874" y="379081"/>
                      <a:pt x="985919" y="380033"/>
                      <a:pt x="1004880" y="381942"/>
                    </a:cubicBezTo>
                    <a:cubicBezTo>
                      <a:pt x="1023901" y="383844"/>
                      <a:pt x="1042605" y="386665"/>
                      <a:pt x="1060992" y="390406"/>
                    </a:cubicBezTo>
                    <a:cubicBezTo>
                      <a:pt x="1080013" y="394210"/>
                      <a:pt x="1097988" y="398966"/>
                      <a:pt x="1116153" y="404482"/>
                    </a:cubicBezTo>
                    <a:cubicBezTo>
                      <a:pt x="1134318" y="409998"/>
                      <a:pt x="1152007" y="416560"/>
                      <a:pt x="1169507" y="423503"/>
                    </a:cubicBezTo>
                    <a:cubicBezTo>
                      <a:pt x="1187006" y="430445"/>
                      <a:pt x="1204030" y="439195"/>
                      <a:pt x="1220673" y="448230"/>
                    </a:cubicBezTo>
                    <a:cubicBezTo>
                      <a:pt x="1237316" y="457265"/>
                      <a:pt x="1253484" y="467251"/>
                      <a:pt x="1269177" y="477998"/>
                    </a:cubicBezTo>
                    <a:cubicBezTo>
                      <a:pt x="1284869" y="488745"/>
                      <a:pt x="1299896" y="500157"/>
                      <a:pt x="1314447" y="512331"/>
                    </a:cubicBezTo>
                    <a:cubicBezTo>
                      <a:pt x="1328998" y="524504"/>
                      <a:pt x="1342978" y="537534"/>
                      <a:pt x="1356007" y="551134"/>
                    </a:cubicBezTo>
                    <a:cubicBezTo>
                      <a:pt x="1369226" y="564712"/>
                      <a:pt x="1381733" y="578965"/>
                      <a:pt x="1393479" y="593836"/>
                    </a:cubicBezTo>
                    <a:cubicBezTo>
                      <a:pt x="1405277" y="608680"/>
                      <a:pt x="1416323" y="624106"/>
                      <a:pt x="1426576" y="640057"/>
                    </a:cubicBezTo>
                    <a:cubicBezTo>
                      <a:pt x="1436932" y="656007"/>
                      <a:pt x="1446455" y="672482"/>
                      <a:pt x="1455107" y="689416"/>
                    </a:cubicBezTo>
                    <a:cubicBezTo>
                      <a:pt x="1463662" y="706483"/>
                      <a:pt x="1471344" y="723973"/>
                      <a:pt x="1478123" y="741819"/>
                    </a:cubicBezTo>
                    <a:cubicBezTo>
                      <a:pt x="1484970" y="759509"/>
                      <a:pt x="1490930" y="777484"/>
                      <a:pt x="1496002" y="795744"/>
                    </a:cubicBezTo>
                    <a:cubicBezTo>
                      <a:pt x="1501043" y="814004"/>
                      <a:pt x="1505513" y="832549"/>
                      <a:pt x="1508461" y="851190"/>
                    </a:cubicBezTo>
                    <a:cubicBezTo>
                      <a:pt x="1511691" y="869894"/>
                      <a:pt x="1513976" y="888749"/>
                      <a:pt x="1515308" y="907682"/>
                    </a:cubicBezTo>
                    <a:cubicBezTo>
                      <a:pt x="1516260" y="920997"/>
                      <a:pt x="1516735" y="934407"/>
                      <a:pt x="1516735" y="947912"/>
                    </a:cubicBezTo>
                    <a:cubicBezTo>
                      <a:pt x="1516748" y="966969"/>
                      <a:pt x="1515796" y="986014"/>
                      <a:pt x="1513882" y="1004975"/>
                    </a:cubicBezTo>
                    <a:cubicBezTo>
                      <a:pt x="1511980" y="1023996"/>
                      <a:pt x="1509158" y="1042731"/>
                      <a:pt x="1505417" y="1061182"/>
                    </a:cubicBezTo>
                    <a:cubicBezTo>
                      <a:pt x="1501677" y="1079632"/>
                      <a:pt x="1496985" y="1097988"/>
                      <a:pt x="1491342" y="1116248"/>
                    </a:cubicBezTo>
                    <a:cubicBezTo>
                      <a:pt x="1485751" y="1134382"/>
                      <a:pt x="1479244" y="1152222"/>
                      <a:pt x="1471846" y="1169697"/>
                    </a:cubicBezTo>
                    <a:cubicBezTo>
                      <a:pt x="1464427" y="1187101"/>
                      <a:pt x="1456248" y="1204220"/>
                      <a:pt x="1447118" y="1220863"/>
                    </a:cubicBezTo>
                    <a:cubicBezTo>
                      <a:pt x="1437988" y="1237507"/>
                      <a:pt x="1428097" y="1253675"/>
                      <a:pt x="1417445" y="1269272"/>
                    </a:cubicBezTo>
                    <a:cubicBezTo>
                      <a:pt x="1406794" y="1284869"/>
                      <a:pt x="1395191" y="1300086"/>
                      <a:pt x="1383017" y="1314637"/>
                    </a:cubicBezTo>
                    <a:cubicBezTo>
                      <a:pt x="1370844" y="1329188"/>
                      <a:pt x="1357815" y="1343168"/>
                      <a:pt x="1344215" y="1356198"/>
                    </a:cubicBezTo>
                    <a:cubicBezTo>
                      <a:pt x="1330666" y="1369412"/>
                      <a:pt x="1316444" y="1381919"/>
                      <a:pt x="1301607" y="1393669"/>
                    </a:cubicBezTo>
                    <a:cubicBezTo>
                      <a:pt x="1286644" y="1405462"/>
                      <a:pt x="1271205" y="1416494"/>
                      <a:pt x="1255291" y="1426766"/>
                    </a:cubicBezTo>
                    <a:cubicBezTo>
                      <a:pt x="1239386" y="1437142"/>
                      <a:pt x="1222942" y="1446665"/>
                      <a:pt x="1206027" y="1455297"/>
                    </a:cubicBezTo>
                    <a:cubicBezTo>
                      <a:pt x="1189129" y="1463922"/>
                      <a:pt x="1171797" y="1471668"/>
                      <a:pt x="1154100" y="1478503"/>
                    </a:cubicBezTo>
                    <a:cubicBezTo>
                      <a:pt x="1136441" y="1485404"/>
                      <a:pt x="1118443" y="1491403"/>
                      <a:pt x="1100175" y="1496478"/>
                    </a:cubicBezTo>
                    <a:cubicBezTo>
                      <a:pt x="1081915" y="1501518"/>
                      <a:pt x="1063369" y="1505988"/>
                      <a:pt x="1044729" y="1508936"/>
                    </a:cubicBezTo>
                    <a:cubicBezTo>
                      <a:pt x="1026057" y="1512172"/>
                      <a:pt x="1007234" y="1514457"/>
                      <a:pt x="988331" y="1515784"/>
                    </a:cubicBezTo>
                    <a:cubicBezTo>
                      <a:pt x="974953" y="1516735"/>
                      <a:pt x="961544" y="1517210"/>
                      <a:pt x="948102" y="1517210"/>
                    </a:cubicBezTo>
                    <a:cubicBezTo>
                      <a:pt x="910152" y="1517220"/>
                      <a:pt x="872299" y="1513396"/>
                      <a:pt x="835117" y="1505798"/>
                    </a:cubicBezTo>
                    <a:cubicBezTo>
                      <a:pt x="816096" y="1502089"/>
                      <a:pt x="798121" y="1497334"/>
                      <a:pt x="780051" y="1491817"/>
                    </a:cubicBezTo>
                    <a:cubicBezTo>
                      <a:pt x="761981" y="1486301"/>
                      <a:pt x="744102" y="1479644"/>
                      <a:pt x="726602" y="1472321"/>
                    </a:cubicBezTo>
                    <a:cubicBezTo>
                      <a:pt x="709103" y="1464998"/>
                      <a:pt x="692079" y="1456629"/>
                      <a:pt x="675436" y="1447594"/>
                    </a:cubicBezTo>
                    <a:cubicBezTo>
                      <a:pt x="658806" y="1438497"/>
                      <a:pt x="642649" y="1428562"/>
                      <a:pt x="627028" y="1417826"/>
                    </a:cubicBezTo>
                    <a:cubicBezTo>
                      <a:pt x="611356" y="1407170"/>
                      <a:pt x="596245" y="1395710"/>
                      <a:pt x="581758" y="1383493"/>
                    </a:cubicBezTo>
                    <a:cubicBezTo>
                      <a:pt x="567238" y="1371193"/>
                      <a:pt x="553353" y="1358258"/>
                      <a:pt x="540101" y="1344690"/>
                    </a:cubicBezTo>
                    <a:cubicBezTo>
                      <a:pt x="526977" y="1331090"/>
                      <a:pt x="514423" y="1316824"/>
                      <a:pt x="502630" y="1302083"/>
                    </a:cubicBezTo>
                    <a:cubicBezTo>
                      <a:pt x="490854" y="1287212"/>
                      <a:pt x="479839" y="1271753"/>
                      <a:pt x="469629" y="1255767"/>
                    </a:cubicBezTo>
                    <a:cubicBezTo>
                      <a:pt x="459357" y="1239789"/>
                      <a:pt x="449847" y="1223336"/>
                      <a:pt x="441097" y="1206407"/>
                    </a:cubicBezTo>
                    <a:cubicBezTo>
                      <a:pt x="432494" y="1189532"/>
                      <a:pt x="424749" y="1172232"/>
                      <a:pt x="417892" y="1154575"/>
                    </a:cubicBezTo>
                    <a:cubicBezTo>
                      <a:pt x="411044" y="1136886"/>
                      <a:pt x="405052" y="1118911"/>
                      <a:pt x="399917" y="1100651"/>
                    </a:cubicBezTo>
                    <a:cubicBezTo>
                      <a:pt x="394876" y="1082390"/>
                      <a:pt x="390406" y="1063845"/>
                      <a:pt x="387553" y="1045204"/>
                    </a:cubicBezTo>
                    <a:cubicBezTo>
                      <a:pt x="384292" y="1026502"/>
                      <a:pt x="381975" y="1007647"/>
                      <a:pt x="380610" y="988712"/>
                    </a:cubicBezTo>
                    <a:cubicBezTo>
                      <a:pt x="379754" y="975397"/>
                      <a:pt x="379184" y="961987"/>
                      <a:pt x="379184" y="948578"/>
                    </a:cubicBezTo>
                    <a:cubicBezTo>
                      <a:pt x="379184" y="929557"/>
                      <a:pt x="380230" y="910535"/>
                      <a:pt x="382037" y="891514"/>
                    </a:cubicBezTo>
                    <a:cubicBezTo>
                      <a:pt x="383937" y="872678"/>
                      <a:pt x="386794" y="853949"/>
                      <a:pt x="390596" y="835403"/>
                    </a:cubicBezTo>
                    <a:cubicBezTo>
                      <a:pt x="394336" y="816786"/>
                      <a:pt x="399034" y="798374"/>
                      <a:pt x="404672" y="780242"/>
                    </a:cubicBezTo>
                    <a:cubicBezTo>
                      <a:pt x="410251" y="762172"/>
                      <a:pt x="416592" y="744387"/>
                      <a:pt x="423693" y="726888"/>
                    </a:cubicBezTo>
                    <a:cubicBezTo>
                      <a:pt x="431111" y="709483"/>
                      <a:pt x="439385" y="692365"/>
                      <a:pt x="448420" y="675721"/>
                    </a:cubicBezTo>
                    <a:cubicBezTo>
                      <a:pt x="457455" y="659078"/>
                      <a:pt x="467441" y="642910"/>
                      <a:pt x="478188" y="627218"/>
                    </a:cubicBezTo>
                    <a:cubicBezTo>
                      <a:pt x="488892" y="611556"/>
                      <a:pt x="500383" y="596447"/>
                      <a:pt x="512616" y="581948"/>
                    </a:cubicBezTo>
                    <a:cubicBezTo>
                      <a:pt x="524789" y="567492"/>
                      <a:pt x="537692" y="553638"/>
                      <a:pt x="551324" y="540387"/>
                    </a:cubicBezTo>
                    <a:cubicBezTo>
                      <a:pt x="564924" y="527262"/>
                      <a:pt x="579190" y="514708"/>
                      <a:pt x="594026" y="502915"/>
                    </a:cubicBezTo>
                    <a:cubicBezTo>
                      <a:pt x="608870" y="491117"/>
                      <a:pt x="624296" y="480071"/>
                      <a:pt x="640247" y="469819"/>
                    </a:cubicBezTo>
                    <a:cubicBezTo>
                      <a:pt x="656225" y="459643"/>
                      <a:pt x="672678" y="450132"/>
                      <a:pt x="689606" y="441287"/>
                    </a:cubicBezTo>
                    <a:cubicBezTo>
                      <a:pt x="723499" y="423828"/>
                      <a:pt x="759056" y="409809"/>
                      <a:pt x="795744" y="399441"/>
                    </a:cubicBezTo>
                    <a:cubicBezTo>
                      <a:pt x="813909" y="394401"/>
                      <a:pt x="832454" y="389931"/>
                      <a:pt x="851190" y="386982"/>
                    </a:cubicBezTo>
                    <a:cubicBezTo>
                      <a:pt x="869835" y="383846"/>
                      <a:pt x="888626" y="381656"/>
                      <a:pt x="907492" y="380420"/>
                    </a:cubicBezTo>
                    <a:cubicBezTo>
                      <a:pt x="920807" y="379469"/>
                      <a:pt x="934217" y="378994"/>
                      <a:pt x="947722" y="378994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5" name="Google Shape;55;p15"/>
              <p:cNvSpPr txBox="1"/>
              <p:nvPr/>
            </p:nvSpPr>
            <p:spPr>
              <a:xfrm>
                <a:off x="6145030" y="1381412"/>
                <a:ext cx="1573800" cy="4005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600">
                    <a:solidFill>
                      <a:schemeClr val="accent1"/>
                    </a:solidFill>
                    <a:latin typeface="Montserrat SemiBold"/>
                    <a:ea typeface="Montserrat SemiBold"/>
                    <a:cs typeface="Montserrat SemiBold"/>
                    <a:sym typeface="Montserrat SemiBold"/>
                  </a:rPr>
                  <a:t>2XXX</a:t>
                </a:r>
                <a:endParaRPr sz="1600">
                  <a:solidFill>
                    <a:schemeClr val="accent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endParaRPr>
              </a:p>
            </p:txBody>
          </p:sp>
        </p:grpSp>
        <p:sp>
          <p:nvSpPr>
            <p:cNvPr id="56" name="Google Shape;56;p15"/>
            <p:cNvSpPr txBox="1"/>
            <p:nvPr/>
          </p:nvSpPr>
          <p:spPr>
            <a:xfrm>
              <a:off x="6145693" y="3314165"/>
              <a:ext cx="1572600" cy="400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accent5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2XXX</a:t>
              </a:r>
              <a:endParaRPr sz="1600">
                <a:solidFill>
                  <a:schemeClr val="accent5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grpSp>
          <p:nvGrpSpPr>
            <p:cNvPr id="57" name="Google Shape;57;p15"/>
            <p:cNvGrpSpPr/>
            <p:nvPr/>
          </p:nvGrpSpPr>
          <p:grpSpPr>
            <a:xfrm>
              <a:off x="7088771" y="1785064"/>
              <a:ext cx="1573830" cy="1573375"/>
              <a:chOff x="7088771" y="1785064"/>
              <a:chExt cx="1573830" cy="1573375"/>
            </a:xfrm>
          </p:grpSpPr>
          <p:sp>
            <p:nvSpPr>
              <p:cNvPr id="58" name="Google Shape;58;p15"/>
              <p:cNvSpPr/>
              <p:nvPr/>
            </p:nvSpPr>
            <p:spPr>
              <a:xfrm>
                <a:off x="7088831" y="1785064"/>
                <a:ext cx="1573770" cy="1573375"/>
              </a:xfrm>
              <a:custGeom>
                <a:rect b="b" l="l" r="r" t="t"/>
                <a:pathLst>
                  <a:path extrusionOk="0" h="1895633" w="1896108">
                    <a:moveTo>
                      <a:pt x="947246" y="0"/>
                    </a:moveTo>
                    <a:cubicBezTo>
                      <a:pt x="915667" y="93"/>
                      <a:pt x="884115" y="1807"/>
                      <a:pt x="852712" y="5136"/>
                    </a:cubicBezTo>
                    <a:cubicBezTo>
                      <a:pt x="821010" y="8496"/>
                      <a:pt x="789784" y="13346"/>
                      <a:pt x="759033" y="19687"/>
                    </a:cubicBezTo>
                    <a:cubicBezTo>
                      <a:pt x="749523" y="21589"/>
                      <a:pt x="740868" y="23681"/>
                      <a:pt x="731738" y="25869"/>
                    </a:cubicBezTo>
                    <a:lnTo>
                      <a:pt x="722228" y="28056"/>
                    </a:lnTo>
                    <a:cubicBezTo>
                      <a:pt x="691549" y="35603"/>
                      <a:pt x="661268" y="44681"/>
                      <a:pt x="631497" y="55256"/>
                    </a:cubicBezTo>
                    <a:cubicBezTo>
                      <a:pt x="601695" y="65744"/>
                      <a:pt x="572458" y="77775"/>
                      <a:pt x="543906" y="91301"/>
                    </a:cubicBezTo>
                    <a:cubicBezTo>
                      <a:pt x="515311" y="104806"/>
                      <a:pt x="487445" y="119674"/>
                      <a:pt x="460308" y="135905"/>
                    </a:cubicBezTo>
                    <a:cubicBezTo>
                      <a:pt x="433203" y="152168"/>
                      <a:pt x="406954" y="169858"/>
                      <a:pt x="381657" y="188688"/>
                    </a:cubicBezTo>
                    <a:cubicBezTo>
                      <a:pt x="356316" y="207586"/>
                      <a:pt x="331939" y="227742"/>
                      <a:pt x="308616" y="249080"/>
                    </a:cubicBezTo>
                    <a:cubicBezTo>
                      <a:pt x="285283" y="270384"/>
                      <a:pt x="263092" y="292828"/>
                      <a:pt x="242042" y="316414"/>
                    </a:cubicBezTo>
                    <a:cubicBezTo>
                      <a:pt x="221024" y="339905"/>
                      <a:pt x="201147" y="364538"/>
                      <a:pt x="182507" y="390026"/>
                    </a:cubicBezTo>
                    <a:cubicBezTo>
                      <a:pt x="163866" y="415514"/>
                      <a:pt x="146557" y="442048"/>
                      <a:pt x="130579" y="469248"/>
                    </a:cubicBezTo>
                    <a:cubicBezTo>
                      <a:pt x="82705" y="551189"/>
                      <a:pt x="47438" y="639869"/>
                      <a:pt x="25964" y="732309"/>
                    </a:cubicBezTo>
                    <a:cubicBezTo>
                      <a:pt x="11239" y="793816"/>
                      <a:pt x="2732" y="856647"/>
                      <a:pt x="571" y="919856"/>
                    </a:cubicBezTo>
                    <a:cubicBezTo>
                      <a:pt x="571" y="929366"/>
                      <a:pt x="0" y="938401"/>
                      <a:pt x="0" y="947722"/>
                    </a:cubicBezTo>
                    <a:cubicBezTo>
                      <a:pt x="96" y="979332"/>
                      <a:pt x="1810" y="1010916"/>
                      <a:pt x="5136" y="1042351"/>
                    </a:cubicBezTo>
                    <a:cubicBezTo>
                      <a:pt x="8496" y="1074053"/>
                      <a:pt x="13346" y="1105247"/>
                      <a:pt x="19687" y="1135934"/>
                    </a:cubicBezTo>
                    <a:cubicBezTo>
                      <a:pt x="21589" y="1145445"/>
                      <a:pt x="23681" y="1154195"/>
                      <a:pt x="25869" y="1163230"/>
                    </a:cubicBezTo>
                    <a:cubicBezTo>
                      <a:pt x="56587" y="1170458"/>
                      <a:pt x="87021" y="1179207"/>
                      <a:pt x="116884" y="1189383"/>
                    </a:cubicBezTo>
                    <a:cubicBezTo>
                      <a:pt x="146747" y="1199560"/>
                      <a:pt x="176134" y="1211448"/>
                      <a:pt x="204856" y="1224572"/>
                    </a:cubicBezTo>
                    <a:cubicBezTo>
                      <a:pt x="233578" y="1237697"/>
                      <a:pt x="261919" y="1252343"/>
                      <a:pt x="288834" y="1268321"/>
                    </a:cubicBezTo>
                    <a:cubicBezTo>
                      <a:pt x="316106" y="1284273"/>
                      <a:pt x="342548" y="1301605"/>
                      <a:pt x="368056" y="1320248"/>
                    </a:cubicBezTo>
                    <a:cubicBezTo>
                      <a:pt x="419142" y="1357530"/>
                      <a:pt x="466389" y="1399807"/>
                      <a:pt x="509097" y="1446452"/>
                    </a:cubicBezTo>
                    <a:cubicBezTo>
                      <a:pt x="530401" y="1469753"/>
                      <a:pt x="550563" y="1494005"/>
                      <a:pt x="569489" y="1519493"/>
                    </a:cubicBezTo>
                    <a:cubicBezTo>
                      <a:pt x="588415" y="1544981"/>
                      <a:pt x="605914" y="1571135"/>
                      <a:pt x="622177" y="1598145"/>
                    </a:cubicBezTo>
                    <a:cubicBezTo>
                      <a:pt x="638440" y="1625155"/>
                      <a:pt x="653372" y="1653116"/>
                      <a:pt x="666876" y="1681742"/>
                    </a:cubicBezTo>
                    <a:cubicBezTo>
                      <a:pt x="680345" y="1710320"/>
                      <a:pt x="692375" y="1739554"/>
                      <a:pt x="702921" y="1769334"/>
                    </a:cubicBezTo>
                    <a:cubicBezTo>
                      <a:pt x="713510" y="1799070"/>
                      <a:pt x="722576" y="1829345"/>
                      <a:pt x="730121" y="1860159"/>
                    </a:cubicBezTo>
                    <a:cubicBezTo>
                      <a:pt x="730787" y="1863203"/>
                      <a:pt x="731643" y="1866341"/>
                      <a:pt x="732309" y="1869670"/>
                    </a:cubicBezTo>
                    <a:cubicBezTo>
                      <a:pt x="762994" y="1877037"/>
                      <a:pt x="794040" y="1882815"/>
                      <a:pt x="825321" y="1886979"/>
                    </a:cubicBezTo>
                    <a:cubicBezTo>
                      <a:pt x="856706" y="1891227"/>
                      <a:pt x="888186" y="1893922"/>
                      <a:pt x="919761" y="1895063"/>
                    </a:cubicBezTo>
                    <a:cubicBezTo>
                      <a:pt x="929271" y="1895063"/>
                      <a:pt x="938306" y="1895538"/>
                      <a:pt x="947626" y="1895633"/>
                    </a:cubicBezTo>
                    <a:cubicBezTo>
                      <a:pt x="979328" y="1895633"/>
                      <a:pt x="1010871" y="1894048"/>
                      <a:pt x="1042256" y="1890878"/>
                    </a:cubicBezTo>
                    <a:cubicBezTo>
                      <a:pt x="1073736" y="1887645"/>
                      <a:pt x="1105025" y="1882984"/>
                      <a:pt x="1135934" y="1876708"/>
                    </a:cubicBezTo>
                    <a:cubicBezTo>
                      <a:pt x="1166909" y="1870458"/>
                      <a:pt x="1197542" y="1862617"/>
                      <a:pt x="1227711" y="1853217"/>
                    </a:cubicBezTo>
                    <a:cubicBezTo>
                      <a:pt x="1257859" y="1843706"/>
                      <a:pt x="1287627" y="1833054"/>
                      <a:pt x="1316729" y="1820786"/>
                    </a:cubicBezTo>
                    <a:cubicBezTo>
                      <a:pt x="1345831" y="1808517"/>
                      <a:pt x="1374268" y="1794727"/>
                      <a:pt x="1402324" y="1779605"/>
                    </a:cubicBezTo>
                    <a:cubicBezTo>
                      <a:pt x="1430380" y="1764484"/>
                      <a:pt x="1457009" y="1747840"/>
                      <a:pt x="1483068" y="1730056"/>
                    </a:cubicBezTo>
                    <a:cubicBezTo>
                      <a:pt x="1535256" y="1694333"/>
                      <a:pt x="1583746" y="1653489"/>
                      <a:pt x="1627818" y="1608131"/>
                    </a:cubicBezTo>
                    <a:cubicBezTo>
                      <a:pt x="1649846" y="1585467"/>
                      <a:pt x="1670701" y="1561691"/>
                      <a:pt x="1690302" y="1536897"/>
                    </a:cubicBezTo>
                    <a:cubicBezTo>
                      <a:pt x="1709976" y="1512165"/>
                      <a:pt x="1728386" y="1486454"/>
                      <a:pt x="1745463" y="1459862"/>
                    </a:cubicBezTo>
                    <a:cubicBezTo>
                      <a:pt x="1762486" y="1433328"/>
                      <a:pt x="1778274" y="1405843"/>
                      <a:pt x="1793015" y="1377692"/>
                    </a:cubicBezTo>
                    <a:cubicBezTo>
                      <a:pt x="1807756" y="1349540"/>
                      <a:pt x="1820215" y="1320629"/>
                      <a:pt x="1831628" y="1291241"/>
                    </a:cubicBezTo>
                    <a:cubicBezTo>
                      <a:pt x="1843130" y="1261820"/>
                      <a:pt x="1853098" y="1231821"/>
                      <a:pt x="1861491" y="1201367"/>
                    </a:cubicBezTo>
                    <a:cubicBezTo>
                      <a:pt x="1869955" y="1170933"/>
                      <a:pt x="1876898" y="1140024"/>
                      <a:pt x="1882319" y="1108925"/>
                    </a:cubicBezTo>
                    <a:cubicBezTo>
                      <a:pt x="1887740" y="1077825"/>
                      <a:pt x="1891829" y="1046346"/>
                      <a:pt x="1893731" y="1014866"/>
                    </a:cubicBezTo>
                    <a:cubicBezTo>
                      <a:pt x="1895253" y="992516"/>
                      <a:pt x="1896109" y="970166"/>
                      <a:pt x="1896109" y="948292"/>
                    </a:cubicBezTo>
                    <a:cubicBezTo>
                      <a:pt x="1896109" y="916717"/>
                      <a:pt x="1894492" y="885047"/>
                      <a:pt x="1891354" y="853187"/>
                    </a:cubicBezTo>
                    <a:cubicBezTo>
                      <a:pt x="1888215" y="821327"/>
                      <a:pt x="1883460" y="790513"/>
                      <a:pt x="1877183" y="759509"/>
                    </a:cubicBezTo>
                    <a:cubicBezTo>
                      <a:pt x="1870933" y="728534"/>
                      <a:pt x="1863093" y="697901"/>
                      <a:pt x="1853692" y="667732"/>
                    </a:cubicBezTo>
                    <a:cubicBezTo>
                      <a:pt x="1844373" y="637537"/>
                      <a:pt x="1833550" y="607827"/>
                      <a:pt x="1821261" y="578714"/>
                    </a:cubicBezTo>
                    <a:cubicBezTo>
                      <a:pt x="1808961" y="549612"/>
                      <a:pt x="1795234" y="521081"/>
                      <a:pt x="1780081" y="493120"/>
                    </a:cubicBezTo>
                    <a:cubicBezTo>
                      <a:pt x="1764864" y="465444"/>
                      <a:pt x="1748316" y="438434"/>
                      <a:pt x="1730531" y="412375"/>
                    </a:cubicBezTo>
                    <a:cubicBezTo>
                      <a:pt x="1712746" y="386317"/>
                      <a:pt x="1693535" y="361114"/>
                      <a:pt x="1673468" y="336957"/>
                    </a:cubicBezTo>
                    <a:cubicBezTo>
                      <a:pt x="1653401" y="312800"/>
                      <a:pt x="1631527" y="289405"/>
                      <a:pt x="1608892" y="267626"/>
                    </a:cubicBezTo>
                    <a:cubicBezTo>
                      <a:pt x="1586228" y="245597"/>
                      <a:pt x="1562452" y="224742"/>
                      <a:pt x="1537658" y="205141"/>
                    </a:cubicBezTo>
                    <a:cubicBezTo>
                      <a:pt x="1487687" y="165756"/>
                      <a:pt x="1433833" y="131564"/>
                      <a:pt x="1376931" y="103094"/>
                    </a:cubicBezTo>
                    <a:cubicBezTo>
                      <a:pt x="1263946" y="45584"/>
                      <a:pt x="1140568" y="11336"/>
                      <a:pt x="1014105" y="2378"/>
                    </a:cubicBezTo>
                    <a:cubicBezTo>
                      <a:pt x="991850" y="761"/>
                      <a:pt x="969405" y="0"/>
                      <a:pt x="947056" y="0"/>
                    </a:cubicBezTo>
                    <a:close/>
                    <a:moveTo>
                      <a:pt x="947246" y="379089"/>
                    </a:moveTo>
                    <a:cubicBezTo>
                      <a:pt x="966303" y="379076"/>
                      <a:pt x="985348" y="380028"/>
                      <a:pt x="1004309" y="381942"/>
                    </a:cubicBezTo>
                    <a:cubicBezTo>
                      <a:pt x="1023330" y="383844"/>
                      <a:pt x="1042066" y="386665"/>
                      <a:pt x="1060516" y="390406"/>
                    </a:cubicBezTo>
                    <a:cubicBezTo>
                      <a:pt x="1078967" y="394147"/>
                      <a:pt x="1097322" y="398839"/>
                      <a:pt x="1115582" y="404482"/>
                    </a:cubicBezTo>
                    <a:cubicBezTo>
                      <a:pt x="1133682" y="409901"/>
                      <a:pt x="1151490" y="416249"/>
                      <a:pt x="1168936" y="423503"/>
                    </a:cubicBezTo>
                    <a:cubicBezTo>
                      <a:pt x="1186428" y="430878"/>
                      <a:pt x="1203537" y="439131"/>
                      <a:pt x="1220197" y="448230"/>
                    </a:cubicBezTo>
                    <a:cubicBezTo>
                      <a:pt x="1236826" y="457294"/>
                      <a:pt x="1252983" y="467198"/>
                      <a:pt x="1268606" y="477903"/>
                    </a:cubicBezTo>
                    <a:cubicBezTo>
                      <a:pt x="1284330" y="488681"/>
                      <a:pt x="1299420" y="500157"/>
                      <a:pt x="1313876" y="512331"/>
                    </a:cubicBezTo>
                    <a:cubicBezTo>
                      <a:pt x="1328407" y="524487"/>
                      <a:pt x="1342280" y="537407"/>
                      <a:pt x="1355437" y="551039"/>
                    </a:cubicBezTo>
                    <a:cubicBezTo>
                      <a:pt x="1368688" y="564607"/>
                      <a:pt x="1381369" y="578841"/>
                      <a:pt x="1393479" y="593741"/>
                    </a:cubicBezTo>
                    <a:cubicBezTo>
                      <a:pt x="1405272" y="608577"/>
                      <a:pt x="1416304" y="624079"/>
                      <a:pt x="1426575" y="639962"/>
                    </a:cubicBezTo>
                    <a:cubicBezTo>
                      <a:pt x="1436847" y="655844"/>
                      <a:pt x="1446262" y="672393"/>
                      <a:pt x="1455107" y="689321"/>
                    </a:cubicBezTo>
                    <a:cubicBezTo>
                      <a:pt x="1463952" y="706250"/>
                      <a:pt x="1471465" y="723464"/>
                      <a:pt x="1478313" y="741154"/>
                    </a:cubicBezTo>
                    <a:cubicBezTo>
                      <a:pt x="1485182" y="758846"/>
                      <a:pt x="1491150" y="776876"/>
                      <a:pt x="1496192" y="795173"/>
                    </a:cubicBezTo>
                    <a:cubicBezTo>
                      <a:pt x="1501344" y="813417"/>
                      <a:pt x="1505503" y="831926"/>
                      <a:pt x="1508651" y="850619"/>
                    </a:cubicBezTo>
                    <a:cubicBezTo>
                      <a:pt x="1511886" y="869291"/>
                      <a:pt x="1514172" y="888114"/>
                      <a:pt x="1515499" y="907017"/>
                    </a:cubicBezTo>
                    <a:cubicBezTo>
                      <a:pt x="1516450" y="920458"/>
                      <a:pt x="1516925" y="933868"/>
                      <a:pt x="1516925" y="947246"/>
                    </a:cubicBezTo>
                    <a:cubicBezTo>
                      <a:pt x="1516925" y="966267"/>
                      <a:pt x="1515974" y="985288"/>
                      <a:pt x="1514167" y="1004309"/>
                    </a:cubicBezTo>
                    <a:cubicBezTo>
                      <a:pt x="1512259" y="1023177"/>
                      <a:pt x="1509403" y="1041936"/>
                      <a:pt x="1505608" y="1060516"/>
                    </a:cubicBezTo>
                    <a:cubicBezTo>
                      <a:pt x="1501899" y="1079062"/>
                      <a:pt x="1497143" y="1097417"/>
                      <a:pt x="1491627" y="1115582"/>
                    </a:cubicBezTo>
                    <a:cubicBezTo>
                      <a:pt x="1486111" y="1133747"/>
                      <a:pt x="1479454" y="1151532"/>
                      <a:pt x="1472036" y="1168936"/>
                    </a:cubicBezTo>
                    <a:cubicBezTo>
                      <a:pt x="1464711" y="1186404"/>
                      <a:pt x="1456489" y="1203482"/>
                      <a:pt x="1447403" y="1220102"/>
                    </a:cubicBezTo>
                    <a:cubicBezTo>
                      <a:pt x="1438308" y="1236763"/>
                      <a:pt x="1428372" y="1252952"/>
                      <a:pt x="1417636" y="1268606"/>
                    </a:cubicBezTo>
                    <a:cubicBezTo>
                      <a:pt x="1406978" y="1284301"/>
                      <a:pt x="1395485" y="1299413"/>
                      <a:pt x="1383208" y="1313876"/>
                    </a:cubicBezTo>
                    <a:cubicBezTo>
                      <a:pt x="1371034" y="1328332"/>
                      <a:pt x="1358132" y="1342186"/>
                      <a:pt x="1344500" y="1355437"/>
                    </a:cubicBezTo>
                    <a:cubicBezTo>
                      <a:pt x="1330868" y="1368688"/>
                      <a:pt x="1316317" y="1381274"/>
                      <a:pt x="1300847" y="1393193"/>
                    </a:cubicBezTo>
                    <a:cubicBezTo>
                      <a:pt x="1286010" y="1404987"/>
                      <a:pt x="1270508" y="1416019"/>
                      <a:pt x="1254626" y="1426290"/>
                    </a:cubicBezTo>
                    <a:cubicBezTo>
                      <a:pt x="1238743" y="1436562"/>
                      <a:pt x="1222195" y="1445882"/>
                      <a:pt x="1205361" y="1454822"/>
                    </a:cubicBezTo>
                    <a:cubicBezTo>
                      <a:pt x="1188528" y="1463762"/>
                      <a:pt x="1171123" y="1471180"/>
                      <a:pt x="1153434" y="1478027"/>
                    </a:cubicBezTo>
                    <a:cubicBezTo>
                      <a:pt x="1135744" y="1484875"/>
                      <a:pt x="1117769" y="1490866"/>
                      <a:pt x="1099509" y="1495907"/>
                    </a:cubicBezTo>
                    <a:cubicBezTo>
                      <a:pt x="1081231" y="1501048"/>
                      <a:pt x="1062691" y="1505207"/>
                      <a:pt x="1043968" y="1508366"/>
                    </a:cubicBezTo>
                    <a:cubicBezTo>
                      <a:pt x="1025296" y="1511601"/>
                      <a:pt x="1006473" y="1513886"/>
                      <a:pt x="987571" y="1515213"/>
                    </a:cubicBezTo>
                    <a:cubicBezTo>
                      <a:pt x="974129" y="1516164"/>
                      <a:pt x="960719" y="1516640"/>
                      <a:pt x="947341" y="1516640"/>
                    </a:cubicBezTo>
                    <a:cubicBezTo>
                      <a:pt x="928320" y="1516640"/>
                      <a:pt x="909299" y="1515721"/>
                      <a:pt x="890278" y="1513882"/>
                    </a:cubicBezTo>
                    <a:cubicBezTo>
                      <a:pt x="871441" y="1511981"/>
                      <a:pt x="852713" y="1509124"/>
                      <a:pt x="834166" y="1505322"/>
                    </a:cubicBezTo>
                    <a:cubicBezTo>
                      <a:pt x="815549" y="1501583"/>
                      <a:pt x="797138" y="1496885"/>
                      <a:pt x="779005" y="1491247"/>
                    </a:cubicBezTo>
                    <a:cubicBezTo>
                      <a:pt x="760935" y="1485604"/>
                      <a:pt x="743151" y="1479105"/>
                      <a:pt x="725651" y="1471750"/>
                    </a:cubicBezTo>
                    <a:cubicBezTo>
                      <a:pt x="708173" y="1464414"/>
                      <a:pt x="691093" y="1456160"/>
                      <a:pt x="674485" y="1447023"/>
                    </a:cubicBezTo>
                    <a:cubicBezTo>
                      <a:pt x="657842" y="1437988"/>
                      <a:pt x="641674" y="1428002"/>
                      <a:pt x="625981" y="1417350"/>
                    </a:cubicBezTo>
                    <a:cubicBezTo>
                      <a:pt x="610289" y="1406698"/>
                      <a:pt x="595262" y="1395191"/>
                      <a:pt x="580711" y="1382922"/>
                    </a:cubicBezTo>
                    <a:cubicBezTo>
                      <a:pt x="566160" y="1370654"/>
                      <a:pt x="552180" y="1357814"/>
                      <a:pt x="539150" y="1344214"/>
                    </a:cubicBezTo>
                    <a:cubicBezTo>
                      <a:pt x="526121" y="1330614"/>
                      <a:pt x="513377" y="1316349"/>
                      <a:pt x="501584" y="1301512"/>
                    </a:cubicBezTo>
                    <a:cubicBezTo>
                      <a:pt x="489791" y="1286676"/>
                      <a:pt x="478854" y="1271174"/>
                      <a:pt x="468582" y="1255291"/>
                    </a:cubicBezTo>
                    <a:cubicBezTo>
                      <a:pt x="458226" y="1239342"/>
                      <a:pt x="448703" y="1222866"/>
                      <a:pt x="440051" y="1205932"/>
                    </a:cubicBezTo>
                    <a:cubicBezTo>
                      <a:pt x="431417" y="1189057"/>
                      <a:pt x="423640" y="1171758"/>
                      <a:pt x="416750" y="1154100"/>
                    </a:cubicBezTo>
                    <a:cubicBezTo>
                      <a:pt x="409903" y="1136410"/>
                      <a:pt x="403943" y="1118435"/>
                      <a:pt x="398871" y="1100175"/>
                    </a:cubicBezTo>
                    <a:cubicBezTo>
                      <a:pt x="388820" y="1063588"/>
                      <a:pt x="382448" y="1026089"/>
                      <a:pt x="379850" y="988236"/>
                    </a:cubicBezTo>
                    <a:cubicBezTo>
                      <a:pt x="378898" y="974858"/>
                      <a:pt x="378423" y="961448"/>
                      <a:pt x="378423" y="948007"/>
                    </a:cubicBezTo>
                    <a:cubicBezTo>
                      <a:pt x="378413" y="928950"/>
                      <a:pt x="379365" y="909905"/>
                      <a:pt x="381276" y="890944"/>
                    </a:cubicBezTo>
                    <a:cubicBezTo>
                      <a:pt x="383178" y="871923"/>
                      <a:pt x="386031" y="852902"/>
                      <a:pt x="389741" y="834737"/>
                    </a:cubicBezTo>
                    <a:cubicBezTo>
                      <a:pt x="393449" y="816572"/>
                      <a:pt x="398205" y="797741"/>
                      <a:pt x="403816" y="779671"/>
                    </a:cubicBezTo>
                    <a:cubicBezTo>
                      <a:pt x="409407" y="761536"/>
                      <a:pt x="415914" y="743697"/>
                      <a:pt x="423312" y="726222"/>
                    </a:cubicBezTo>
                    <a:cubicBezTo>
                      <a:pt x="430731" y="708818"/>
                      <a:pt x="438910" y="691794"/>
                      <a:pt x="448040" y="675151"/>
                    </a:cubicBezTo>
                    <a:cubicBezTo>
                      <a:pt x="457170" y="658507"/>
                      <a:pt x="467061" y="642339"/>
                      <a:pt x="477713" y="626647"/>
                    </a:cubicBezTo>
                    <a:cubicBezTo>
                      <a:pt x="488364" y="610955"/>
                      <a:pt x="499967" y="595833"/>
                      <a:pt x="512141" y="581377"/>
                    </a:cubicBezTo>
                    <a:cubicBezTo>
                      <a:pt x="524314" y="566921"/>
                      <a:pt x="537248" y="552846"/>
                      <a:pt x="550848" y="539816"/>
                    </a:cubicBezTo>
                    <a:cubicBezTo>
                      <a:pt x="564461" y="526569"/>
                      <a:pt x="578746" y="514031"/>
                      <a:pt x="593646" y="502250"/>
                    </a:cubicBezTo>
                    <a:cubicBezTo>
                      <a:pt x="608435" y="490452"/>
                      <a:pt x="623831" y="479436"/>
                      <a:pt x="639772" y="469248"/>
                    </a:cubicBezTo>
                    <a:cubicBezTo>
                      <a:pt x="655749" y="458977"/>
                      <a:pt x="672202" y="449466"/>
                      <a:pt x="689131" y="440717"/>
                    </a:cubicBezTo>
                    <a:cubicBezTo>
                      <a:pt x="706060" y="431967"/>
                      <a:pt x="723369" y="424232"/>
                      <a:pt x="741058" y="417511"/>
                    </a:cubicBezTo>
                    <a:cubicBezTo>
                      <a:pt x="758719" y="410642"/>
                      <a:pt x="776717" y="404674"/>
                      <a:pt x="794983" y="399631"/>
                    </a:cubicBezTo>
                    <a:cubicBezTo>
                      <a:pt x="813238" y="394525"/>
                      <a:pt x="831745" y="390367"/>
                      <a:pt x="850429" y="387173"/>
                    </a:cubicBezTo>
                    <a:cubicBezTo>
                      <a:pt x="869101" y="383937"/>
                      <a:pt x="887924" y="381652"/>
                      <a:pt x="906826" y="380325"/>
                    </a:cubicBezTo>
                    <a:cubicBezTo>
                      <a:pt x="920268" y="379374"/>
                      <a:pt x="933678" y="378898"/>
                      <a:pt x="947056" y="37889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59" name="Google Shape;59;p15"/>
              <p:cNvSpPr txBox="1"/>
              <p:nvPr/>
            </p:nvSpPr>
            <p:spPr>
              <a:xfrm>
                <a:off x="7088771" y="2347789"/>
                <a:ext cx="1573800" cy="4005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600">
                    <a:solidFill>
                      <a:schemeClr val="accent2"/>
                    </a:solidFill>
                    <a:latin typeface="Montserrat SemiBold"/>
                    <a:ea typeface="Montserrat SemiBold"/>
                    <a:cs typeface="Montserrat SemiBold"/>
                    <a:sym typeface="Montserrat SemiBold"/>
                  </a:rPr>
                  <a:t>2XXX</a:t>
                </a:r>
                <a:endParaRPr sz="1600">
                  <a:solidFill>
                    <a:schemeClr val="accent2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endParaRPr>
              </a:p>
            </p:txBody>
          </p:sp>
        </p:grpSp>
        <p:grpSp>
          <p:nvGrpSpPr>
            <p:cNvPr id="60" name="Google Shape;60;p15"/>
            <p:cNvGrpSpPr/>
            <p:nvPr/>
          </p:nvGrpSpPr>
          <p:grpSpPr>
            <a:xfrm>
              <a:off x="5202500" y="1784749"/>
              <a:ext cx="1573800" cy="1573454"/>
              <a:chOff x="5202500" y="1784749"/>
              <a:chExt cx="1573800" cy="1573454"/>
            </a:xfrm>
          </p:grpSpPr>
          <p:sp>
            <p:nvSpPr>
              <p:cNvPr id="61" name="Google Shape;61;p15"/>
              <p:cNvSpPr/>
              <p:nvPr/>
            </p:nvSpPr>
            <p:spPr>
              <a:xfrm>
                <a:off x="5202803" y="1784749"/>
                <a:ext cx="1573297" cy="1573454"/>
              </a:xfrm>
              <a:custGeom>
                <a:rect b="b" l="l" r="r" t="t"/>
                <a:pathLst>
                  <a:path extrusionOk="0" h="1895728" w="1895538">
                    <a:moveTo>
                      <a:pt x="947722" y="380"/>
                    </a:moveTo>
                    <a:cubicBezTo>
                      <a:pt x="852781" y="168"/>
                      <a:pt x="758353" y="14308"/>
                      <a:pt x="667638" y="42322"/>
                    </a:cubicBezTo>
                    <a:cubicBezTo>
                      <a:pt x="637458" y="51642"/>
                      <a:pt x="607785" y="62452"/>
                      <a:pt x="578619" y="74753"/>
                    </a:cubicBezTo>
                    <a:cubicBezTo>
                      <a:pt x="549612" y="87116"/>
                      <a:pt x="521081" y="100811"/>
                      <a:pt x="493025" y="116028"/>
                    </a:cubicBezTo>
                    <a:cubicBezTo>
                      <a:pt x="465270" y="131153"/>
                      <a:pt x="438289" y="147658"/>
                      <a:pt x="412186" y="165483"/>
                    </a:cubicBezTo>
                    <a:cubicBezTo>
                      <a:pt x="386127" y="183362"/>
                      <a:pt x="360987" y="202383"/>
                      <a:pt x="336767" y="222546"/>
                    </a:cubicBezTo>
                    <a:cubicBezTo>
                      <a:pt x="312547" y="242708"/>
                      <a:pt x="289437" y="264233"/>
                      <a:pt x="267436" y="287122"/>
                    </a:cubicBezTo>
                    <a:cubicBezTo>
                      <a:pt x="245498" y="309820"/>
                      <a:pt x="224670" y="333533"/>
                      <a:pt x="204952" y="358261"/>
                    </a:cubicBezTo>
                    <a:cubicBezTo>
                      <a:pt x="185360" y="383083"/>
                      <a:pt x="166910" y="408761"/>
                      <a:pt x="149886" y="435391"/>
                    </a:cubicBezTo>
                    <a:cubicBezTo>
                      <a:pt x="132656" y="461960"/>
                      <a:pt x="116785" y="489385"/>
                      <a:pt x="102333" y="517562"/>
                    </a:cubicBezTo>
                    <a:cubicBezTo>
                      <a:pt x="87963" y="545698"/>
                      <a:pt x="75044" y="574553"/>
                      <a:pt x="63626" y="604012"/>
                    </a:cubicBezTo>
                    <a:cubicBezTo>
                      <a:pt x="52213" y="633495"/>
                      <a:pt x="42259" y="663453"/>
                      <a:pt x="33763" y="693886"/>
                    </a:cubicBezTo>
                    <a:cubicBezTo>
                      <a:pt x="25301" y="724332"/>
                      <a:pt x="18381" y="755185"/>
                      <a:pt x="13030" y="786328"/>
                    </a:cubicBezTo>
                    <a:cubicBezTo>
                      <a:pt x="7612" y="817464"/>
                      <a:pt x="3803" y="848859"/>
                      <a:pt x="1617" y="880387"/>
                    </a:cubicBezTo>
                    <a:cubicBezTo>
                      <a:pt x="539" y="903149"/>
                      <a:pt x="0" y="925721"/>
                      <a:pt x="0" y="948102"/>
                    </a:cubicBezTo>
                    <a:cubicBezTo>
                      <a:pt x="-31" y="979706"/>
                      <a:pt x="1557" y="1011290"/>
                      <a:pt x="4756" y="1042731"/>
                    </a:cubicBezTo>
                    <a:cubicBezTo>
                      <a:pt x="7958" y="1074049"/>
                      <a:pt x="12719" y="1105187"/>
                      <a:pt x="19021" y="1136030"/>
                    </a:cubicBezTo>
                    <a:cubicBezTo>
                      <a:pt x="25283" y="1167002"/>
                      <a:pt x="33123" y="1197634"/>
                      <a:pt x="42512" y="1227806"/>
                    </a:cubicBezTo>
                    <a:cubicBezTo>
                      <a:pt x="51833" y="1257986"/>
                      <a:pt x="62643" y="1287659"/>
                      <a:pt x="74943" y="1316824"/>
                    </a:cubicBezTo>
                    <a:cubicBezTo>
                      <a:pt x="87243" y="1345990"/>
                      <a:pt x="101002" y="1374521"/>
                      <a:pt x="116219" y="1402419"/>
                    </a:cubicBezTo>
                    <a:cubicBezTo>
                      <a:pt x="131340" y="1430094"/>
                      <a:pt x="147889" y="1457104"/>
                      <a:pt x="165673" y="1483163"/>
                    </a:cubicBezTo>
                    <a:cubicBezTo>
                      <a:pt x="183458" y="1509222"/>
                      <a:pt x="202669" y="1534329"/>
                      <a:pt x="222736" y="1558581"/>
                    </a:cubicBezTo>
                    <a:cubicBezTo>
                      <a:pt x="242804" y="1582833"/>
                      <a:pt x="264678" y="1606134"/>
                      <a:pt x="287313" y="1627913"/>
                    </a:cubicBezTo>
                    <a:cubicBezTo>
                      <a:pt x="309948" y="1649692"/>
                      <a:pt x="333724" y="1670710"/>
                      <a:pt x="358546" y="1690397"/>
                    </a:cubicBezTo>
                    <a:cubicBezTo>
                      <a:pt x="383278" y="1710071"/>
                      <a:pt x="408990" y="1728481"/>
                      <a:pt x="435581" y="1745558"/>
                    </a:cubicBezTo>
                    <a:cubicBezTo>
                      <a:pt x="462116" y="1762581"/>
                      <a:pt x="489601" y="1778274"/>
                      <a:pt x="517752" y="1792635"/>
                    </a:cubicBezTo>
                    <a:cubicBezTo>
                      <a:pt x="545889" y="1807005"/>
                      <a:pt x="574744" y="1819925"/>
                      <a:pt x="604203" y="1831343"/>
                    </a:cubicBezTo>
                    <a:cubicBezTo>
                      <a:pt x="633685" y="1842755"/>
                      <a:pt x="663643" y="1852709"/>
                      <a:pt x="694077" y="1861205"/>
                    </a:cubicBezTo>
                    <a:cubicBezTo>
                      <a:pt x="724511" y="1869701"/>
                      <a:pt x="755356" y="1876644"/>
                      <a:pt x="786614" y="1882033"/>
                    </a:cubicBezTo>
                    <a:cubicBezTo>
                      <a:pt x="817727" y="1887373"/>
                      <a:pt x="849087" y="1891150"/>
                      <a:pt x="880578" y="1893351"/>
                    </a:cubicBezTo>
                    <a:cubicBezTo>
                      <a:pt x="902959" y="1894936"/>
                      <a:pt x="925309" y="1895729"/>
                      <a:pt x="947627" y="1895729"/>
                    </a:cubicBezTo>
                    <a:cubicBezTo>
                      <a:pt x="979237" y="1895632"/>
                      <a:pt x="1010822" y="1893918"/>
                      <a:pt x="1042256" y="1890593"/>
                    </a:cubicBezTo>
                    <a:cubicBezTo>
                      <a:pt x="1073641" y="1887264"/>
                      <a:pt x="1104931" y="1882414"/>
                      <a:pt x="1135840" y="1876042"/>
                    </a:cubicBezTo>
                    <a:cubicBezTo>
                      <a:pt x="1145350" y="1874139"/>
                      <a:pt x="1154100" y="1872047"/>
                      <a:pt x="1163135" y="1869955"/>
                    </a:cubicBezTo>
                    <a:lnTo>
                      <a:pt x="1172645" y="1867672"/>
                    </a:lnTo>
                    <a:cubicBezTo>
                      <a:pt x="1203329" y="1860184"/>
                      <a:pt x="1233612" y="1851137"/>
                      <a:pt x="1263376" y="1840567"/>
                    </a:cubicBezTo>
                    <a:cubicBezTo>
                      <a:pt x="1293239" y="1829916"/>
                      <a:pt x="1322436" y="1817869"/>
                      <a:pt x="1350967" y="1804428"/>
                    </a:cubicBezTo>
                    <a:cubicBezTo>
                      <a:pt x="1379567" y="1790978"/>
                      <a:pt x="1407469" y="1776091"/>
                      <a:pt x="1434565" y="1759823"/>
                    </a:cubicBezTo>
                    <a:cubicBezTo>
                      <a:pt x="1461678" y="1743555"/>
                      <a:pt x="1487960" y="1725938"/>
                      <a:pt x="1513312" y="1707040"/>
                    </a:cubicBezTo>
                    <a:cubicBezTo>
                      <a:pt x="1538673" y="1688019"/>
                      <a:pt x="1563020" y="1667889"/>
                      <a:pt x="1586352" y="1646648"/>
                    </a:cubicBezTo>
                    <a:cubicBezTo>
                      <a:pt x="1609677" y="1625353"/>
                      <a:pt x="1631897" y="1602879"/>
                      <a:pt x="1652926" y="1579314"/>
                    </a:cubicBezTo>
                    <a:cubicBezTo>
                      <a:pt x="1674025" y="1555793"/>
                      <a:pt x="1693928" y="1531225"/>
                      <a:pt x="1712557" y="1505703"/>
                    </a:cubicBezTo>
                    <a:cubicBezTo>
                      <a:pt x="1731578" y="1480215"/>
                      <a:pt x="1748506" y="1453680"/>
                      <a:pt x="1764484" y="1426480"/>
                    </a:cubicBezTo>
                    <a:cubicBezTo>
                      <a:pt x="1780462" y="1399280"/>
                      <a:pt x="1795013" y="1371129"/>
                      <a:pt x="1808232" y="1342408"/>
                    </a:cubicBezTo>
                    <a:cubicBezTo>
                      <a:pt x="1821407" y="1313695"/>
                      <a:pt x="1833120" y="1284333"/>
                      <a:pt x="1843326" y="1254435"/>
                    </a:cubicBezTo>
                    <a:cubicBezTo>
                      <a:pt x="1853589" y="1224554"/>
                      <a:pt x="1862350" y="1194177"/>
                      <a:pt x="1869575" y="1163420"/>
                    </a:cubicBezTo>
                    <a:cubicBezTo>
                      <a:pt x="1876898" y="1132701"/>
                      <a:pt x="1882700" y="1101602"/>
                      <a:pt x="1886979" y="1070312"/>
                    </a:cubicBezTo>
                    <a:cubicBezTo>
                      <a:pt x="1891259" y="1039022"/>
                      <a:pt x="1893827" y="1007447"/>
                      <a:pt x="1894968" y="975873"/>
                    </a:cubicBezTo>
                    <a:cubicBezTo>
                      <a:pt x="1894968" y="966362"/>
                      <a:pt x="1895444" y="957327"/>
                      <a:pt x="1895539" y="948007"/>
                    </a:cubicBezTo>
                    <a:cubicBezTo>
                      <a:pt x="1895539" y="916305"/>
                      <a:pt x="1893795" y="884604"/>
                      <a:pt x="1890308" y="852902"/>
                    </a:cubicBezTo>
                    <a:cubicBezTo>
                      <a:pt x="1887075" y="821477"/>
                      <a:pt x="1882219" y="790241"/>
                      <a:pt x="1875757" y="759318"/>
                    </a:cubicBezTo>
                    <a:cubicBezTo>
                      <a:pt x="1873855" y="749808"/>
                      <a:pt x="1871858" y="741058"/>
                      <a:pt x="1869670" y="732023"/>
                    </a:cubicBezTo>
                    <a:cubicBezTo>
                      <a:pt x="1838856" y="724795"/>
                      <a:pt x="1808518" y="716077"/>
                      <a:pt x="1778655" y="705870"/>
                    </a:cubicBezTo>
                    <a:cubicBezTo>
                      <a:pt x="1658736" y="664820"/>
                      <a:pt x="1548266" y="600142"/>
                      <a:pt x="1453776" y="515659"/>
                    </a:cubicBezTo>
                    <a:cubicBezTo>
                      <a:pt x="1430190" y="494546"/>
                      <a:pt x="1407713" y="472355"/>
                      <a:pt x="1386346" y="449086"/>
                    </a:cubicBezTo>
                    <a:cubicBezTo>
                      <a:pt x="1364979" y="425817"/>
                      <a:pt x="1344881" y="401470"/>
                      <a:pt x="1326050" y="376045"/>
                    </a:cubicBezTo>
                    <a:cubicBezTo>
                      <a:pt x="1307130" y="350709"/>
                      <a:pt x="1289513" y="324426"/>
                      <a:pt x="1273266" y="297298"/>
                    </a:cubicBezTo>
                    <a:cubicBezTo>
                      <a:pt x="1257004" y="270288"/>
                      <a:pt x="1242167" y="242328"/>
                      <a:pt x="1228662" y="213796"/>
                    </a:cubicBezTo>
                    <a:cubicBezTo>
                      <a:pt x="1201625" y="156639"/>
                      <a:pt x="1180436" y="96894"/>
                      <a:pt x="1165417" y="35474"/>
                    </a:cubicBezTo>
                    <a:lnTo>
                      <a:pt x="1163135" y="25964"/>
                    </a:lnTo>
                    <a:cubicBezTo>
                      <a:pt x="1132422" y="18552"/>
                      <a:pt x="1101344" y="12743"/>
                      <a:pt x="1070027" y="8559"/>
                    </a:cubicBezTo>
                    <a:cubicBezTo>
                      <a:pt x="1038705" y="4281"/>
                      <a:pt x="1007184" y="1614"/>
                      <a:pt x="975588" y="571"/>
                    </a:cubicBezTo>
                    <a:cubicBezTo>
                      <a:pt x="966077" y="571"/>
                      <a:pt x="956567" y="0"/>
                      <a:pt x="947722" y="0"/>
                    </a:cubicBezTo>
                    <a:close/>
                    <a:moveTo>
                      <a:pt x="947722" y="379469"/>
                    </a:moveTo>
                    <a:cubicBezTo>
                      <a:pt x="966779" y="379459"/>
                      <a:pt x="985824" y="380411"/>
                      <a:pt x="1004785" y="382322"/>
                    </a:cubicBezTo>
                    <a:cubicBezTo>
                      <a:pt x="1023652" y="384191"/>
                      <a:pt x="1042412" y="387016"/>
                      <a:pt x="1060992" y="390787"/>
                    </a:cubicBezTo>
                    <a:cubicBezTo>
                      <a:pt x="1080013" y="394591"/>
                      <a:pt x="1097988" y="399251"/>
                      <a:pt x="1116058" y="404862"/>
                    </a:cubicBezTo>
                    <a:cubicBezTo>
                      <a:pt x="1134184" y="410297"/>
                      <a:pt x="1152023" y="416646"/>
                      <a:pt x="1169507" y="423883"/>
                    </a:cubicBezTo>
                    <a:cubicBezTo>
                      <a:pt x="1186911" y="431301"/>
                      <a:pt x="1204030" y="439480"/>
                      <a:pt x="1220674" y="448610"/>
                    </a:cubicBezTo>
                    <a:cubicBezTo>
                      <a:pt x="1237317" y="457740"/>
                      <a:pt x="1253390" y="467631"/>
                      <a:pt x="1269082" y="478283"/>
                    </a:cubicBezTo>
                    <a:cubicBezTo>
                      <a:pt x="1284755" y="488972"/>
                      <a:pt x="1299865" y="500463"/>
                      <a:pt x="1314352" y="512711"/>
                    </a:cubicBezTo>
                    <a:cubicBezTo>
                      <a:pt x="1328883" y="524867"/>
                      <a:pt x="1342756" y="537788"/>
                      <a:pt x="1355913" y="551419"/>
                    </a:cubicBezTo>
                    <a:cubicBezTo>
                      <a:pt x="1369164" y="564987"/>
                      <a:pt x="1381845" y="579221"/>
                      <a:pt x="1393955" y="594121"/>
                    </a:cubicBezTo>
                    <a:cubicBezTo>
                      <a:pt x="1405753" y="608943"/>
                      <a:pt x="1416769" y="624371"/>
                      <a:pt x="1426956" y="640342"/>
                    </a:cubicBezTo>
                    <a:cubicBezTo>
                      <a:pt x="1437228" y="656320"/>
                      <a:pt x="1446738" y="672773"/>
                      <a:pt x="1455488" y="689702"/>
                    </a:cubicBezTo>
                    <a:cubicBezTo>
                      <a:pt x="1472727" y="723506"/>
                      <a:pt x="1486492" y="758971"/>
                      <a:pt x="1496573" y="795554"/>
                    </a:cubicBezTo>
                    <a:cubicBezTo>
                      <a:pt x="1501690" y="813806"/>
                      <a:pt x="1505848" y="832313"/>
                      <a:pt x="1509032" y="851000"/>
                    </a:cubicBezTo>
                    <a:cubicBezTo>
                      <a:pt x="1512299" y="869669"/>
                      <a:pt x="1514616" y="888493"/>
                      <a:pt x="1515975" y="907397"/>
                    </a:cubicBezTo>
                    <a:cubicBezTo>
                      <a:pt x="1516831" y="920807"/>
                      <a:pt x="1517401" y="934217"/>
                      <a:pt x="1517401" y="947626"/>
                    </a:cubicBezTo>
                    <a:cubicBezTo>
                      <a:pt x="1517380" y="966685"/>
                      <a:pt x="1516396" y="985730"/>
                      <a:pt x="1514453" y="1004689"/>
                    </a:cubicBezTo>
                    <a:cubicBezTo>
                      <a:pt x="1512624" y="1023561"/>
                      <a:pt x="1509799" y="1042323"/>
                      <a:pt x="1505989" y="1060897"/>
                    </a:cubicBezTo>
                    <a:cubicBezTo>
                      <a:pt x="1502280" y="1079442"/>
                      <a:pt x="1497524" y="1097797"/>
                      <a:pt x="1492008" y="1115962"/>
                    </a:cubicBezTo>
                    <a:cubicBezTo>
                      <a:pt x="1486492" y="1134127"/>
                      <a:pt x="1479835" y="1151912"/>
                      <a:pt x="1472512" y="1169316"/>
                    </a:cubicBezTo>
                    <a:cubicBezTo>
                      <a:pt x="1465123" y="1186787"/>
                      <a:pt x="1456838" y="1203865"/>
                      <a:pt x="1447689" y="1220483"/>
                    </a:cubicBezTo>
                    <a:cubicBezTo>
                      <a:pt x="1438358" y="1237249"/>
                      <a:pt x="1428135" y="1253504"/>
                      <a:pt x="1417065" y="1269177"/>
                    </a:cubicBezTo>
                    <a:cubicBezTo>
                      <a:pt x="1406350" y="1284774"/>
                      <a:pt x="1394906" y="1299864"/>
                      <a:pt x="1382732" y="1314447"/>
                    </a:cubicBezTo>
                    <a:cubicBezTo>
                      <a:pt x="1370559" y="1329029"/>
                      <a:pt x="1357625" y="1342883"/>
                      <a:pt x="1343930" y="1356007"/>
                    </a:cubicBezTo>
                    <a:cubicBezTo>
                      <a:pt x="1330298" y="1369195"/>
                      <a:pt x="1316064" y="1381718"/>
                      <a:pt x="1301228" y="1393574"/>
                    </a:cubicBezTo>
                    <a:cubicBezTo>
                      <a:pt x="1286406" y="1405372"/>
                      <a:pt x="1270978" y="1416388"/>
                      <a:pt x="1255006" y="1426575"/>
                    </a:cubicBezTo>
                    <a:cubicBezTo>
                      <a:pt x="1239029" y="1436847"/>
                      <a:pt x="1222576" y="1446357"/>
                      <a:pt x="1205647" y="1455107"/>
                    </a:cubicBezTo>
                    <a:cubicBezTo>
                      <a:pt x="1188813" y="1463666"/>
                      <a:pt x="1171409" y="1471465"/>
                      <a:pt x="1153815" y="1478312"/>
                    </a:cubicBezTo>
                    <a:cubicBezTo>
                      <a:pt x="1136220" y="1485160"/>
                      <a:pt x="1118150" y="1491152"/>
                      <a:pt x="1099890" y="1496192"/>
                    </a:cubicBezTo>
                    <a:cubicBezTo>
                      <a:pt x="1081633" y="1501288"/>
                      <a:pt x="1063126" y="1505447"/>
                      <a:pt x="1044444" y="1508651"/>
                    </a:cubicBezTo>
                    <a:cubicBezTo>
                      <a:pt x="1025740" y="1511881"/>
                      <a:pt x="1006885" y="1514166"/>
                      <a:pt x="987951" y="1515499"/>
                    </a:cubicBezTo>
                    <a:cubicBezTo>
                      <a:pt x="974637" y="1516450"/>
                      <a:pt x="961132" y="1516925"/>
                      <a:pt x="947722" y="1516925"/>
                    </a:cubicBezTo>
                    <a:cubicBezTo>
                      <a:pt x="909779" y="1516903"/>
                      <a:pt x="871931" y="1513112"/>
                      <a:pt x="834737" y="1505608"/>
                    </a:cubicBezTo>
                    <a:cubicBezTo>
                      <a:pt x="816223" y="1501803"/>
                      <a:pt x="797868" y="1497112"/>
                      <a:pt x="779671" y="1491532"/>
                    </a:cubicBezTo>
                    <a:cubicBezTo>
                      <a:pt x="761568" y="1485942"/>
                      <a:pt x="743760" y="1479434"/>
                      <a:pt x="726318" y="1472036"/>
                    </a:cubicBezTo>
                    <a:cubicBezTo>
                      <a:pt x="708830" y="1464718"/>
                      <a:pt x="691750" y="1456464"/>
                      <a:pt x="675151" y="1447308"/>
                    </a:cubicBezTo>
                    <a:cubicBezTo>
                      <a:pt x="658508" y="1437798"/>
                      <a:pt x="642245" y="1428287"/>
                      <a:pt x="626647" y="1417635"/>
                    </a:cubicBezTo>
                    <a:cubicBezTo>
                      <a:pt x="611050" y="1406984"/>
                      <a:pt x="595929" y="1395381"/>
                      <a:pt x="581377" y="1383207"/>
                    </a:cubicBezTo>
                    <a:cubicBezTo>
                      <a:pt x="566826" y="1371034"/>
                      <a:pt x="552846" y="1358100"/>
                      <a:pt x="539817" y="1344500"/>
                    </a:cubicBezTo>
                    <a:cubicBezTo>
                      <a:pt x="526598" y="1330921"/>
                      <a:pt x="514091" y="1316668"/>
                      <a:pt x="502345" y="1301798"/>
                    </a:cubicBezTo>
                    <a:cubicBezTo>
                      <a:pt x="490552" y="1286834"/>
                      <a:pt x="479520" y="1271396"/>
                      <a:pt x="469249" y="1255481"/>
                    </a:cubicBezTo>
                    <a:cubicBezTo>
                      <a:pt x="458909" y="1239554"/>
                      <a:pt x="449387" y="1223111"/>
                      <a:pt x="440717" y="1206217"/>
                    </a:cubicBezTo>
                    <a:cubicBezTo>
                      <a:pt x="432158" y="1189288"/>
                      <a:pt x="424359" y="1171979"/>
                      <a:pt x="417512" y="1154385"/>
                    </a:cubicBezTo>
                    <a:cubicBezTo>
                      <a:pt x="410664" y="1136790"/>
                      <a:pt x="404672" y="1118625"/>
                      <a:pt x="399632" y="1100365"/>
                    </a:cubicBezTo>
                    <a:cubicBezTo>
                      <a:pt x="394591" y="1082105"/>
                      <a:pt x="390121" y="1063655"/>
                      <a:pt x="387173" y="1044919"/>
                    </a:cubicBezTo>
                    <a:cubicBezTo>
                      <a:pt x="383938" y="1026248"/>
                      <a:pt x="381652" y="1007424"/>
                      <a:pt x="380325" y="988522"/>
                    </a:cubicBezTo>
                    <a:cubicBezTo>
                      <a:pt x="379374" y="975143"/>
                      <a:pt x="378899" y="961734"/>
                      <a:pt x="378899" y="948292"/>
                    </a:cubicBezTo>
                    <a:cubicBezTo>
                      <a:pt x="378889" y="929235"/>
                      <a:pt x="379841" y="910190"/>
                      <a:pt x="381752" y="891229"/>
                    </a:cubicBezTo>
                    <a:cubicBezTo>
                      <a:pt x="383654" y="872208"/>
                      <a:pt x="386507" y="853187"/>
                      <a:pt x="390216" y="835022"/>
                    </a:cubicBezTo>
                    <a:cubicBezTo>
                      <a:pt x="393925" y="816857"/>
                      <a:pt x="398776" y="798026"/>
                      <a:pt x="404292" y="779956"/>
                    </a:cubicBezTo>
                    <a:cubicBezTo>
                      <a:pt x="409727" y="761831"/>
                      <a:pt x="416075" y="743991"/>
                      <a:pt x="423313" y="726507"/>
                    </a:cubicBezTo>
                    <a:cubicBezTo>
                      <a:pt x="430731" y="709135"/>
                      <a:pt x="438974" y="692111"/>
                      <a:pt x="448040" y="675436"/>
                    </a:cubicBezTo>
                    <a:cubicBezTo>
                      <a:pt x="457107" y="658761"/>
                      <a:pt x="466998" y="642593"/>
                      <a:pt x="477713" y="626932"/>
                    </a:cubicBezTo>
                    <a:cubicBezTo>
                      <a:pt x="488492" y="611272"/>
                      <a:pt x="499968" y="596182"/>
                      <a:pt x="512141" y="581662"/>
                    </a:cubicBezTo>
                    <a:cubicBezTo>
                      <a:pt x="524314" y="567143"/>
                      <a:pt x="537471" y="553321"/>
                      <a:pt x="551610" y="540197"/>
                    </a:cubicBezTo>
                    <a:cubicBezTo>
                      <a:pt x="565157" y="526951"/>
                      <a:pt x="579379" y="514412"/>
                      <a:pt x="594217" y="502630"/>
                    </a:cubicBezTo>
                    <a:cubicBezTo>
                      <a:pt x="609088" y="490854"/>
                      <a:pt x="624546" y="479839"/>
                      <a:pt x="640533" y="469629"/>
                    </a:cubicBezTo>
                    <a:cubicBezTo>
                      <a:pt x="656510" y="459357"/>
                      <a:pt x="672932" y="449847"/>
                      <a:pt x="689797" y="441097"/>
                    </a:cubicBezTo>
                    <a:cubicBezTo>
                      <a:pt x="706662" y="432347"/>
                      <a:pt x="724003" y="424676"/>
                      <a:pt x="741820" y="418082"/>
                    </a:cubicBezTo>
                    <a:cubicBezTo>
                      <a:pt x="759509" y="411234"/>
                      <a:pt x="777484" y="405274"/>
                      <a:pt x="795744" y="400202"/>
                    </a:cubicBezTo>
                    <a:cubicBezTo>
                      <a:pt x="814002" y="395106"/>
                      <a:pt x="832508" y="390947"/>
                      <a:pt x="851190" y="387743"/>
                    </a:cubicBezTo>
                    <a:cubicBezTo>
                      <a:pt x="869863" y="384519"/>
                      <a:pt x="888686" y="382234"/>
                      <a:pt x="907588" y="380896"/>
                    </a:cubicBezTo>
                    <a:cubicBezTo>
                      <a:pt x="920966" y="379945"/>
                      <a:pt x="934376" y="379469"/>
                      <a:pt x="947817" y="379469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2" name="Google Shape;62;p15"/>
              <p:cNvSpPr txBox="1"/>
              <p:nvPr/>
            </p:nvSpPr>
            <p:spPr>
              <a:xfrm>
                <a:off x="5202500" y="2347789"/>
                <a:ext cx="1573800" cy="4005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600">
                    <a:solidFill>
                      <a:schemeClr val="accent4"/>
                    </a:solidFill>
                    <a:latin typeface="Montserrat SemiBold"/>
                    <a:ea typeface="Montserrat SemiBold"/>
                    <a:cs typeface="Montserrat SemiBold"/>
                    <a:sym typeface="Montserrat SemiBold"/>
                  </a:rPr>
                  <a:t>2XXX</a:t>
                </a:r>
                <a:endParaRPr sz="1600">
                  <a:solidFill>
                    <a:schemeClr val="accent4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endParaRPr>
              </a:p>
            </p:txBody>
          </p:sp>
        </p:grp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3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p24"/>
          <p:cNvSpPr txBox="1"/>
          <p:nvPr>
            <p:ph type="title"/>
          </p:nvPr>
        </p:nvSpPr>
        <p:spPr>
          <a:xfrm>
            <a:off x="452550" y="411475"/>
            <a:ext cx="8238900" cy="5616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Timeline</a:t>
            </a:r>
            <a:r>
              <a:rPr lang="en"/>
              <a:t> Infographics</a:t>
            </a:r>
            <a:endParaRPr/>
          </a:p>
        </p:txBody>
      </p:sp>
      <p:sp>
        <p:nvSpPr>
          <p:cNvPr id="385" name="Google Shape;385;p24"/>
          <p:cNvSpPr txBox="1"/>
          <p:nvPr/>
        </p:nvSpPr>
        <p:spPr>
          <a:xfrm>
            <a:off x="3072000" y="4841650"/>
            <a:ext cx="3000000" cy="16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This template has been created by </a:t>
            </a:r>
            <a:r>
              <a:rPr b="1" lang="en" sz="800" u="sng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Slidesgo</a:t>
            </a:r>
            <a:endParaRPr b="1" sz="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cxnSp>
        <p:nvCxnSpPr>
          <p:cNvPr id="386" name="Google Shape;386;p24"/>
          <p:cNvCxnSpPr/>
          <p:nvPr/>
        </p:nvCxnSpPr>
        <p:spPr>
          <a:xfrm>
            <a:off x="537600" y="3926275"/>
            <a:ext cx="80688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387" name="Google Shape;387;p24"/>
          <p:cNvSpPr/>
          <p:nvPr/>
        </p:nvSpPr>
        <p:spPr>
          <a:xfrm>
            <a:off x="1728795" y="3834850"/>
            <a:ext cx="183000" cy="1830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388" name="Google Shape;388;p24"/>
          <p:cNvSpPr/>
          <p:nvPr/>
        </p:nvSpPr>
        <p:spPr>
          <a:xfrm>
            <a:off x="4480495" y="3834850"/>
            <a:ext cx="183000" cy="1830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389" name="Google Shape;389;p24"/>
          <p:cNvSpPr/>
          <p:nvPr/>
        </p:nvSpPr>
        <p:spPr>
          <a:xfrm>
            <a:off x="7232195" y="3834850"/>
            <a:ext cx="183000" cy="1830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cxnSp>
        <p:nvCxnSpPr>
          <p:cNvPr id="390" name="Google Shape;390;p24"/>
          <p:cNvCxnSpPr>
            <a:stCxn id="391" idx="2"/>
            <a:endCxn id="388" idx="0"/>
          </p:cNvCxnSpPr>
          <p:nvPr/>
        </p:nvCxnSpPr>
        <p:spPr>
          <a:xfrm>
            <a:off x="4572000" y="3574588"/>
            <a:ext cx="0" cy="260400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92" name="Google Shape;392;p24"/>
          <p:cNvCxnSpPr>
            <a:stCxn id="393" idx="2"/>
            <a:endCxn id="389" idx="0"/>
          </p:cNvCxnSpPr>
          <p:nvPr/>
        </p:nvCxnSpPr>
        <p:spPr>
          <a:xfrm>
            <a:off x="7323700" y="3574588"/>
            <a:ext cx="0" cy="260400"/>
          </a:xfrm>
          <a:prstGeom prst="straightConnector1">
            <a:avLst/>
          </a:prstGeom>
          <a:noFill/>
          <a:ln cap="flat" cmpd="sng" w="19050">
            <a:solidFill>
              <a:schemeClr val="accent2"/>
            </a:solidFill>
            <a:prstDash val="solid"/>
            <a:round/>
            <a:headEnd len="med" w="med" type="none"/>
            <a:tailEnd len="med" w="med" type="none"/>
          </a:ln>
        </p:spPr>
      </p:cxnSp>
      <p:grpSp>
        <p:nvGrpSpPr>
          <p:cNvPr id="394" name="Google Shape;394;p24"/>
          <p:cNvGrpSpPr/>
          <p:nvPr/>
        </p:nvGrpSpPr>
        <p:grpSpPr>
          <a:xfrm>
            <a:off x="669950" y="1356388"/>
            <a:ext cx="2300700" cy="3008663"/>
            <a:chOff x="669950" y="1356388"/>
            <a:chExt cx="2300700" cy="3008663"/>
          </a:xfrm>
        </p:grpSpPr>
        <p:sp>
          <p:nvSpPr>
            <p:cNvPr id="395" name="Google Shape;395;p24"/>
            <p:cNvSpPr/>
            <p:nvPr/>
          </p:nvSpPr>
          <p:spPr>
            <a:xfrm>
              <a:off x="669950" y="1356388"/>
              <a:ext cx="2300700" cy="2218200"/>
            </a:xfrm>
            <a:prstGeom prst="rect">
              <a:avLst/>
            </a:prstGeom>
            <a:noFill/>
            <a:ln cap="flat" cmpd="sng" w="19050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396" name="Google Shape;396;p24"/>
            <p:cNvSpPr txBox="1"/>
            <p:nvPr/>
          </p:nvSpPr>
          <p:spPr>
            <a:xfrm>
              <a:off x="732651" y="2136525"/>
              <a:ext cx="2175300" cy="527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Mercury</a:t>
              </a:r>
              <a:endParaRPr sz="160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sp>
          <p:nvSpPr>
            <p:cNvPr id="397" name="Google Shape;397;p24"/>
            <p:cNvSpPr txBox="1"/>
            <p:nvPr/>
          </p:nvSpPr>
          <p:spPr>
            <a:xfrm>
              <a:off x="732651" y="2532325"/>
              <a:ext cx="2175300" cy="869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Mercury is the closest planet to </a:t>
              </a:r>
              <a:r>
                <a:rPr lang="en"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the</a:t>
              </a:r>
              <a:r>
                <a:rPr lang="en"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 Sun and the smallest of them all</a:t>
              </a:r>
              <a:endParaRPr sz="12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cxnSp>
          <p:nvCxnSpPr>
            <p:cNvPr id="398" name="Google Shape;398;p24"/>
            <p:cNvCxnSpPr>
              <a:stCxn id="395" idx="2"/>
              <a:endCxn id="387" idx="0"/>
            </p:cNvCxnSpPr>
            <p:nvPr/>
          </p:nvCxnSpPr>
          <p:spPr>
            <a:xfrm>
              <a:off x="1820300" y="3574588"/>
              <a:ext cx="0" cy="260400"/>
            </a:xfrm>
            <a:prstGeom prst="straightConnector1">
              <a:avLst/>
            </a:prstGeom>
            <a:noFill/>
            <a:ln cap="flat" cmpd="sng" w="19050">
              <a:solidFill>
                <a:schemeClr val="accent5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399" name="Google Shape;399;p24"/>
            <p:cNvSpPr txBox="1"/>
            <p:nvPr/>
          </p:nvSpPr>
          <p:spPr>
            <a:xfrm>
              <a:off x="732725" y="4017650"/>
              <a:ext cx="2175300" cy="347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accent5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2XXX</a:t>
              </a:r>
              <a:endParaRPr sz="1600">
                <a:solidFill>
                  <a:schemeClr val="accent5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</p:grpSp>
      <p:grpSp>
        <p:nvGrpSpPr>
          <p:cNvPr id="400" name="Google Shape;400;p24"/>
          <p:cNvGrpSpPr/>
          <p:nvPr/>
        </p:nvGrpSpPr>
        <p:grpSpPr>
          <a:xfrm>
            <a:off x="3421650" y="1356388"/>
            <a:ext cx="2300700" cy="3008663"/>
            <a:chOff x="3421650" y="1356388"/>
            <a:chExt cx="2300700" cy="3008663"/>
          </a:xfrm>
        </p:grpSpPr>
        <p:sp>
          <p:nvSpPr>
            <p:cNvPr id="391" name="Google Shape;391;p24"/>
            <p:cNvSpPr/>
            <p:nvPr/>
          </p:nvSpPr>
          <p:spPr>
            <a:xfrm>
              <a:off x="3421650" y="1356388"/>
              <a:ext cx="2300700" cy="2218200"/>
            </a:xfrm>
            <a:prstGeom prst="rect">
              <a:avLst/>
            </a:prstGeom>
            <a:noFill/>
            <a:ln cap="flat" cmpd="sng" w="1905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grpSp>
          <p:nvGrpSpPr>
            <p:cNvPr id="401" name="Google Shape;401;p24"/>
            <p:cNvGrpSpPr/>
            <p:nvPr/>
          </p:nvGrpSpPr>
          <p:grpSpPr>
            <a:xfrm>
              <a:off x="3484350" y="2136525"/>
              <a:ext cx="2175300" cy="1265200"/>
              <a:chOff x="3484350" y="1653200"/>
              <a:chExt cx="2175300" cy="1265200"/>
            </a:xfrm>
          </p:grpSpPr>
          <p:sp>
            <p:nvSpPr>
              <p:cNvPr id="402" name="Google Shape;402;p24"/>
              <p:cNvSpPr txBox="1"/>
              <p:nvPr/>
            </p:nvSpPr>
            <p:spPr>
              <a:xfrm>
                <a:off x="3484350" y="1653200"/>
                <a:ext cx="2175300" cy="527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b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600">
                    <a:solidFill>
                      <a:schemeClr val="dk1"/>
                    </a:solidFill>
                    <a:latin typeface="Montserrat SemiBold"/>
                    <a:ea typeface="Montserrat SemiBold"/>
                    <a:cs typeface="Montserrat SemiBold"/>
                    <a:sym typeface="Montserrat SemiBold"/>
                  </a:rPr>
                  <a:t>Venus</a:t>
                </a:r>
                <a:endParaRPr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endParaRPr>
              </a:p>
            </p:txBody>
          </p:sp>
          <p:sp>
            <p:nvSpPr>
              <p:cNvPr id="403" name="Google Shape;403;p24"/>
              <p:cNvSpPr txBox="1"/>
              <p:nvPr/>
            </p:nvSpPr>
            <p:spPr>
              <a:xfrm>
                <a:off x="3484350" y="2049000"/>
                <a:ext cx="2175300" cy="869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chemeClr val="dk1"/>
                    </a:solidFill>
                    <a:latin typeface="Montserrat Medium"/>
                    <a:ea typeface="Montserrat Medium"/>
                    <a:cs typeface="Montserrat Medium"/>
                    <a:sym typeface="Montserrat Medium"/>
                  </a:rPr>
                  <a:t>Venus has a beautiful name and is the second planet from the Sun</a:t>
                </a:r>
                <a:endParaRPr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endParaRPr>
              </a:p>
            </p:txBody>
          </p:sp>
        </p:grpSp>
        <p:sp>
          <p:nvSpPr>
            <p:cNvPr id="404" name="Google Shape;404;p24"/>
            <p:cNvSpPr txBox="1"/>
            <p:nvPr/>
          </p:nvSpPr>
          <p:spPr>
            <a:xfrm>
              <a:off x="3484350" y="4017650"/>
              <a:ext cx="2175300" cy="347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accent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2XXX</a:t>
              </a:r>
              <a:endParaRPr sz="1600">
                <a:solidFill>
                  <a:schemeClr val="accent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</p:grpSp>
      <p:grpSp>
        <p:nvGrpSpPr>
          <p:cNvPr id="405" name="Google Shape;405;p24"/>
          <p:cNvGrpSpPr/>
          <p:nvPr/>
        </p:nvGrpSpPr>
        <p:grpSpPr>
          <a:xfrm>
            <a:off x="6173350" y="1356388"/>
            <a:ext cx="2300700" cy="3008663"/>
            <a:chOff x="6173350" y="1356388"/>
            <a:chExt cx="2300700" cy="3008663"/>
          </a:xfrm>
        </p:grpSpPr>
        <p:sp>
          <p:nvSpPr>
            <p:cNvPr id="393" name="Google Shape;393;p24"/>
            <p:cNvSpPr/>
            <p:nvPr/>
          </p:nvSpPr>
          <p:spPr>
            <a:xfrm>
              <a:off x="6173350" y="1356388"/>
              <a:ext cx="2300700" cy="2218200"/>
            </a:xfrm>
            <a:prstGeom prst="rect">
              <a:avLst/>
            </a:prstGeom>
            <a:noFill/>
            <a:ln cap="flat" cmpd="sng" w="1905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grpSp>
          <p:nvGrpSpPr>
            <p:cNvPr id="406" name="Google Shape;406;p24"/>
            <p:cNvGrpSpPr/>
            <p:nvPr/>
          </p:nvGrpSpPr>
          <p:grpSpPr>
            <a:xfrm>
              <a:off x="6236046" y="2136525"/>
              <a:ext cx="2175303" cy="1265200"/>
              <a:chOff x="6487646" y="1653200"/>
              <a:chExt cx="2175303" cy="1265200"/>
            </a:xfrm>
          </p:grpSpPr>
          <p:sp>
            <p:nvSpPr>
              <p:cNvPr id="407" name="Google Shape;407;p24"/>
              <p:cNvSpPr txBox="1"/>
              <p:nvPr/>
            </p:nvSpPr>
            <p:spPr>
              <a:xfrm>
                <a:off x="6487646" y="1653200"/>
                <a:ext cx="2175300" cy="527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b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600">
                    <a:solidFill>
                      <a:schemeClr val="dk1"/>
                    </a:solidFill>
                    <a:latin typeface="Montserrat SemiBold"/>
                    <a:ea typeface="Montserrat SemiBold"/>
                    <a:cs typeface="Montserrat SemiBold"/>
                    <a:sym typeface="Montserrat SemiBold"/>
                  </a:rPr>
                  <a:t>Mars</a:t>
                </a:r>
                <a:endParaRPr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endParaRPr>
              </a:p>
            </p:txBody>
          </p:sp>
          <p:sp>
            <p:nvSpPr>
              <p:cNvPr id="408" name="Google Shape;408;p24"/>
              <p:cNvSpPr txBox="1"/>
              <p:nvPr/>
            </p:nvSpPr>
            <p:spPr>
              <a:xfrm>
                <a:off x="6487649" y="2049000"/>
                <a:ext cx="2175300" cy="869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chemeClr val="dk1"/>
                    </a:solidFill>
                    <a:latin typeface="Montserrat Medium"/>
                    <a:ea typeface="Montserrat Medium"/>
                    <a:cs typeface="Montserrat Medium"/>
                    <a:sym typeface="Montserrat Medium"/>
                  </a:rPr>
                  <a:t>Despite being red, Mars is actually a cold place. It’s full of iron oxide dust</a:t>
                </a:r>
                <a:endParaRPr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endParaRPr>
              </a:p>
            </p:txBody>
          </p:sp>
        </p:grpSp>
        <p:sp>
          <p:nvSpPr>
            <p:cNvPr id="409" name="Google Shape;409;p24"/>
            <p:cNvSpPr txBox="1"/>
            <p:nvPr/>
          </p:nvSpPr>
          <p:spPr>
            <a:xfrm>
              <a:off x="6235975" y="4017650"/>
              <a:ext cx="2175300" cy="347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accent2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2XXX</a:t>
              </a:r>
              <a:endParaRPr sz="1600">
                <a:solidFill>
                  <a:schemeClr val="accent2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</p:grpSp>
      <p:grpSp>
        <p:nvGrpSpPr>
          <p:cNvPr id="410" name="Google Shape;410;p24"/>
          <p:cNvGrpSpPr/>
          <p:nvPr/>
        </p:nvGrpSpPr>
        <p:grpSpPr>
          <a:xfrm>
            <a:off x="4389043" y="1735082"/>
            <a:ext cx="369467" cy="304702"/>
            <a:chOff x="8419922" y="3497876"/>
            <a:chExt cx="539999" cy="445341"/>
          </a:xfrm>
        </p:grpSpPr>
        <p:sp>
          <p:nvSpPr>
            <p:cNvPr id="411" name="Google Shape;411;p24"/>
            <p:cNvSpPr/>
            <p:nvPr/>
          </p:nvSpPr>
          <p:spPr>
            <a:xfrm>
              <a:off x="8419922" y="3689038"/>
              <a:ext cx="197683" cy="254179"/>
            </a:xfrm>
            <a:custGeom>
              <a:rect b="b" l="l" r="r" t="t"/>
              <a:pathLst>
                <a:path extrusionOk="0" h="254179" w="197683">
                  <a:moveTo>
                    <a:pt x="151717" y="129137"/>
                  </a:moveTo>
                  <a:cubicBezTo>
                    <a:pt x="159066" y="118658"/>
                    <a:pt x="163395" y="105914"/>
                    <a:pt x="163395" y="92171"/>
                  </a:cubicBezTo>
                  <a:lnTo>
                    <a:pt x="163395" y="64555"/>
                  </a:lnTo>
                  <a:cubicBezTo>
                    <a:pt x="163395" y="28960"/>
                    <a:pt x="134436" y="0"/>
                    <a:pt x="98840" y="0"/>
                  </a:cubicBezTo>
                  <a:cubicBezTo>
                    <a:pt x="63244" y="0"/>
                    <a:pt x="34286" y="28960"/>
                    <a:pt x="34286" y="64555"/>
                  </a:cubicBezTo>
                  <a:lnTo>
                    <a:pt x="34286" y="92171"/>
                  </a:lnTo>
                  <a:cubicBezTo>
                    <a:pt x="34286" y="105914"/>
                    <a:pt x="38616" y="118658"/>
                    <a:pt x="45964" y="129137"/>
                  </a:cubicBezTo>
                  <a:cubicBezTo>
                    <a:pt x="19232" y="138496"/>
                    <a:pt x="0" y="163962"/>
                    <a:pt x="0" y="193849"/>
                  </a:cubicBezTo>
                  <a:lnTo>
                    <a:pt x="0" y="254180"/>
                  </a:lnTo>
                  <a:lnTo>
                    <a:pt x="197683" y="254180"/>
                  </a:lnTo>
                  <a:lnTo>
                    <a:pt x="197683" y="193849"/>
                  </a:lnTo>
                  <a:cubicBezTo>
                    <a:pt x="197683" y="163962"/>
                    <a:pt x="178450" y="138496"/>
                    <a:pt x="151717" y="129137"/>
                  </a:cubicBezTo>
                  <a:close/>
                  <a:moveTo>
                    <a:pt x="65927" y="64555"/>
                  </a:moveTo>
                  <a:cubicBezTo>
                    <a:pt x="65927" y="46406"/>
                    <a:pt x="80692" y="31641"/>
                    <a:pt x="98841" y="31641"/>
                  </a:cubicBezTo>
                  <a:cubicBezTo>
                    <a:pt x="116990" y="31641"/>
                    <a:pt x="131756" y="46406"/>
                    <a:pt x="131756" y="64555"/>
                  </a:cubicBezTo>
                  <a:lnTo>
                    <a:pt x="131756" y="92171"/>
                  </a:lnTo>
                  <a:cubicBezTo>
                    <a:pt x="131756" y="110320"/>
                    <a:pt x="116990" y="125086"/>
                    <a:pt x="98841" y="125086"/>
                  </a:cubicBezTo>
                  <a:cubicBezTo>
                    <a:pt x="80692" y="125086"/>
                    <a:pt x="65927" y="110320"/>
                    <a:pt x="65927" y="92171"/>
                  </a:cubicBezTo>
                  <a:close/>
                  <a:moveTo>
                    <a:pt x="166043" y="222539"/>
                  </a:moveTo>
                  <a:lnTo>
                    <a:pt x="31641" y="222539"/>
                  </a:lnTo>
                  <a:lnTo>
                    <a:pt x="31641" y="193849"/>
                  </a:lnTo>
                  <a:cubicBezTo>
                    <a:pt x="31641" y="173495"/>
                    <a:pt x="48200" y="156935"/>
                    <a:pt x="68555" y="156935"/>
                  </a:cubicBezTo>
                  <a:lnTo>
                    <a:pt x="129129" y="156935"/>
                  </a:lnTo>
                  <a:cubicBezTo>
                    <a:pt x="149483" y="156935"/>
                    <a:pt x="166043" y="173495"/>
                    <a:pt x="166043" y="19384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2" name="Google Shape;412;p24"/>
            <p:cNvSpPr/>
            <p:nvPr/>
          </p:nvSpPr>
          <p:spPr>
            <a:xfrm>
              <a:off x="8762238" y="3689038"/>
              <a:ext cx="197683" cy="254179"/>
            </a:xfrm>
            <a:custGeom>
              <a:rect b="b" l="l" r="r" t="t"/>
              <a:pathLst>
                <a:path extrusionOk="0" h="254179" w="197683">
                  <a:moveTo>
                    <a:pt x="151718" y="129137"/>
                  </a:moveTo>
                  <a:cubicBezTo>
                    <a:pt x="159067" y="118658"/>
                    <a:pt x="163396" y="105914"/>
                    <a:pt x="163396" y="92171"/>
                  </a:cubicBezTo>
                  <a:lnTo>
                    <a:pt x="163396" y="64555"/>
                  </a:lnTo>
                  <a:cubicBezTo>
                    <a:pt x="163396" y="28960"/>
                    <a:pt x="134438" y="0"/>
                    <a:pt x="98842" y="0"/>
                  </a:cubicBezTo>
                  <a:cubicBezTo>
                    <a:pt x="63246" y="0"/>
                    <a:pt x="34287" y="28960"/>
                    <a:pt x="34287" y="64555"/>
                  </a:cubicBezTo>
                  <a:lnTo>
                    <a:pt x="34287" y="92171"/>
                  </a:lnTo>
                  <a:cubicBezTo>
                    <a:pt x="34287" y="105914"/>
                    <a:pt x="38617" y="118658"/>
                    <a:pt x="45965" y="129137"/>
                  </a:cubicBezTo>
                  <a:cubicBezTo>
                    <a:pt x="19232" y="138496"/>
                    <a:pt x="0" y="163962"/>
                    <a:pt x="0" y="193849"/>
                  </a:cubicBezTo>
                  <a:lnTo>
                    <a:pt x="0" y="254180"/>
                  </a:lnTo>
                  <a:lnTo>
                    <a:pt x="197683" y="254180"/>
                  </a:lnTo>
                  <a:lnTo>
                    <a:pt x="197683" y="193849"/>
                  </a:lnTo>
                  <a:cubicBezTo>
                    <a:pt x="197683" y="163962"/>
                    <a:pt x="178451" y="138496"/>
                    <a:pt x="151718" y="129137"/>
                  </a:cubicBezTo>
                  <a:close/>
                  <a:moveTo>
                    <a:pt x="65927" y="64555"/>
                  </a:moveTo>
                  <a:cubicBezTo>
                    <a:pt x="65927" y="46406"/>
                    <a:pt x="80693" y="31641"/>
                    <a:pt x="98842" y="31641"/>
                  </a:cubicBezTo>
                  <a:cubicBezTo>
                    <a:pt x="116991" y="31641"/>
                    <a:pt x="131756" y="46406"/>
                    <a:pt x="131756" y="64555"/>
                  </a:cubicBezTo>
                  <a:lnTo>
                    <a:pt x="131756" y="92171"/>
                  </a:lnTo>
                  <a:cubicBezTo>
                    <a:pt x="131756" y="110320"/>
                    <a:pt x="116991" y="125086"/>
                    <a:pt x="98842" y="125086"/>
                  </a:cubicBezTo>
                  <a:cubicBezTo>
                    <a:pt x="80693" y="125086"/>
                    <a:pt x="65927" y="110320"/>
                    <a:pt x="65927" y="92171"/>
                  </a:cubicBezTo>
                  <a:close/>
                  <a:moveTo>
                    <a:pt x="166043" y="222539"/>
                  </a:moveTo>
                  <a:lnTo>
                    <a:pt x="31641" y="222539"/>
                  </a:lnTo>
                  <a:lnTo>
                    <a:pt x="31641" y="193849"/>
                  </a:lnTo>
                  <a:cubicBezTo>
                    <a:pt x="31641" y="173495"/>
                    <a:pt x="48200" y="156935"/>
                    <a:pt x="68555" y="156935"/>
                  </a:cubicBezTo>
                  <a:lnTo>
                    <a:pt x="129129" y="156935"/>
                  </a:lnTo>
                  <a:cubicBezTo>
                    <a:pt x="149483" y="156935"/>
                    <a:pt x="166043" y="173495"/>
                    <a:pt x="166043" y="19384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3" name="Google Shape;413;p24"/>
            <p:cNvSpPr/>
            <p:nvPr/>
          </p:nvSpPr>
          <p:spPr>
            <a:xfrm>
              <a:off x="8573465" y="3497876"/>
              <a:ext cx="232912" cy="213624"/>
            </a:xfrm>
            <a:custGeom>
              <a:rect b="b" l="l" r="r" t="t"/>
              <a:pathLst>
                <a:path extrusionOk="0" h="213624" w="232912">
                  <a:moveTo>
                    <a:pt x="232913" y="0"/>
                  </a:moveTo>
                  <a:lnTo>
                    <a:pt x="0" y="0"/>
                  </a:lnTo>
                  <a:lnTo>
                    <a:pt x="0" y="169520"/>
                  </a:lnTo>
                  <a:lnTo>
                    <a:pt x="72353" y="169520"/>
                  </a:lnTo>
                  <a:lnTo>
                    <a:pt x="116456" y="213625"/>
                  </a:lnTo>
                  <a:lnTo>
                    <a:pt x="160560" y="169520"/>
                  </a:lnTo>
                  <a:lnTo>
                    <a:pt x="232913" y="169520"/>
                  </a:lnTo>
                  <a:close/>
                  <a:moveTo>
                    <a:pt x="201272" y="137879"/>
                  </a:moveTo>
                  <a:lnTo>
                    <a:pt x="147456" y="137879"/>
                  </a:lnTo>
                  <a:lnTo>
                    <a:pt x="116456" y="168879"/>
                  </a:lnTo>
                  <a:lnTo>
                    <a:pt x="85457" y="137879"/>
                  </a:lnTo>
                  <a:lnTo>
                    <a:pt x="31641" y="137879"/>
                  </a:lnTo>
                  <a:lnTo>
                    <a:pt x="31641" y="31641"/>
                  </a:lnTo>
                  <a:lnTo>
                    <a:pt x="201272" y="3164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14" name="Google Shape;414;p24"/>
          <p:cNvGrpSpPr/>
          <p:nvPr/>
        </p:nvGrpSpPr>
        <p:grpSpPr>
          <a:xfrm>
            <a:off x="1635656" y="1702720"/>
            <a:ext cx="369426" cy="369426"/>
            <a:chOff x="3191917" y="4506046"/>
            <a:chExt cx="539938" cy="539938"/>
          </a:xfrm>
        </p:grpSpPr>
        <p:sp>
          <p:nvSpPr>
            <p:cNvPr id="415" name="Google Shape;415;p24"/>
            <p:cNvSpPr/>
            <p:nvPr/>
          </p:nvSpPr>
          <p:spPr>
            <a:xfrm>
              <a:off x="3191917" y="4506046"/>
              <a:ext cx="539938" cy="539938"/>
            </a:xfrm>
            <a:custGeom>
              <a:rect b="b" l="l" r="r" t="t"/>
              <a:pathLst>
                <a:path extrusionOk="0" h="539938" w="539938">
                  <a:moveTo>
                    <a:pt x="358059" y="0"/>
                  </a:moveTo>
                  <a:cubicBezTo>
                    <a:pt x="257770" y="0"/>
                    <a:pt x="176179" y="81591"/>
                    <a:pt x="176179" y="181880"/>
                  </a:cubicBezTo>
                  <a:cubicBezTo>
                    <a:pt x="176179" y="226341"/>
                    <a:pt x="192224" y="267119"/>
                    <a:pt x="218816" y="298750"/>
                  </a:cubicBezTo>
                  <a:lnTo>
                    <a:pt x="196814" y="320752"/>
                  </a:lnTo>
                  <a:lnTo>
                    <a:pt x="165058" y="288997"/>
                  </a:lnTo>
                  <a:lnTo>
                    <a:pt x="13878" y="440178"/>
                  </a:lnTo>
                  <a:cubicBezTo>
                    <a:pt x="-4626" y="458683"/>
                    <a:pt x="-4626" y="488793"/>
                    <a:pt x="13878" y="507297"/>
                  </a:cubicBezTo>
                  <a:lnTo>
                    <a:pt x="32641" y="526060"/>
                  </a:lnTo>
                  <a:cubicBezTo>
                    <a:pt x="41893" y="535313"/>
                    <a:pt x="54047" y="539939"/>
                    <a:pt x="66201" y="539939"/>
                  </a:cubicBezTo>
                  <a:cubicBezTo>
                    <a:pt x="78355" y="539939"/>
                    <a:pt x="90509" y="535313"/>
                    <a:pt x="99761" y="526060"/>
                  </a:cubicBezTo>
                  <a:lnTo>
                    <a:pt x="250942" y="374879"/>
                  </a:lnTo>
                  <a:lnTo>
                    <a:pt x="219187" y="343125"/>
                  </a:lnTo>
                  <a:lnTo>
                    <a:pt x="241189" y="321123"/>
                  </a:lnTo>
                  <a:cubicBezTo>
                    <a:pt x="272820" y="347715"/>
                    <a:pt x="313598" y="363760"/>
                    <a:pt x="358059" y="363760"/>
                  </a:cubicBezTo>
                  <a:cubicBezTo>
                    <a:pt x="458348" y="363760"/>
                    <a:pt x="539939" y="282169"/>
                    <a:pt x="539939" y="181880"/>
                  </a:cubicBezTo>
                  <a:cubicBezTo>
                    <a:pt x="539939" y="81591"/>
                    <a:pt x="458347" y="0"/>
                    <a:pt x="358059" y="0"/>
                  </a:cubicBezTo>
                  <a:close/>
                  <a:moveTo>
                    <a:pt x="55014" y="503687"/>
                  </a:moveTo>
                  <a:lnTo>
                    <a:pt x="36251" y="484924"/>
                  </a:lnTo>
                  <a:cubicBezTo>
                    <a:pt x="30084" y="478755"/>
                    <a:pt x="30084" y="468719"/>
                    <a:pt x="36251" y="462551"/>
                  </a:cubicBezTo>
                  <a:lnTo>
                    <a:pt x="48030" y="450772"/>
                  </a:lnTo>
                  <a:lnTo>
                    <a:pt x="89166" y="491908"/>
                  </a:lnTo>
                  <a:lnTo>
                    <a:pt x="77387" y="503687"/>
                  </a:lnTo>
                  <a:cubicBezTo>
                    <a:pt x="71221" y="509855"/>
                    <a:pt x="61184" y="509856"/>
                    <a:pt x="55014" y="503687"/>
                  </a:cubicBezTo>
                  <a:close/>
                  <a:moveTo>
                    <a:pt x="111539" y="469535"/>
                  </a:moveTo>
                  <a:lnTo>
                    <a:pt x="70403" y="428399"/>
                  </a:lnTo>
                  <a:lnTo>
                    <a:pt x="165058" y="333744"/>
                  </a:lnTo>
                  <a:lnTo>
                    <a:pt x="206194" y="374880"/>
                  </a:lnTo>
                  <a:close/>
                  <a:moveTo>
                    <a:pt x="358059" y="332119"/>
                  </a:moveTo>
                  <a:cubicBezTo>
                    <a:pt x="275216" y="332119"/>
                    <a:pt x="207820" y="264722"/>
                    <a:pt x="207820" y="181880"/>
                  </a:cubicBezTo>
                  <a:cubicBezTo>
                    <a:pt x="207820" y="99037"/>
                    <a:pt x="275216" y="31641"/>
                    <a:pt x="358059" y="31641"/>
                  </a:cubicBezTo>
                  <a:cubicBezTo>
                    <a:pt x="440901" y="31641"/>
                    <a:pt x="508298" y="99037"/>
                    <a:pt x="508298" y="181880"/>
                  </a:cubicBezTo>
                  <a:cubicBezTo>
                    <a:pt x="508298" y="264722"/>
                    <a:pt x="440900" y="332119"/>
                    <a:pt x="358059" y="33211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6" name="Google Shape;416;p24"/>
            <p:cNvSpPr/>
            <p:nvPr/>
          </p:nvSpPr>
          <p:spPr>
            <a:xfrm>
              <a:off x="3432326" y="4570276"/>
              <a:ext cx="235298" cy="235298"/>
            </a:xfrm>
            <a:custGeom>
              <a:rect b="b" l="l" r="r" t="t"/>
              <a:pathLst>
                <a:path extrusionOk="0" h="235298" w="235298">
                  <a:moveTo>
                    <a:pt x="117649" y="0"/>
                  </a:moveTo>
                  <a:cubicBezTo>
                    <a:pt x="52778" y="0"/>
                    <a:pt x="0" y="52778"/>
                    <a:pt x="0" y="117649"/>
                  </a:cubicBezTo>
                  <a:cubicBezTo>
                    <a:pt x="0" y="182521"/>
                    <a:pt x="52778" y="235299"/>
                    <a:pt x="117649" y="235299"/>
                  </a:cubicBezTo>
                  <a:cubicBezTo>
                    <a:pt x="182521" y="235299"/>
                    <a:pt x="235299" y="182521"/>
                    <a:pt x="235299" y="117649"/>
                  </a:cubicBezTo>
                  <a:cubicBezTo>
                    <a:pt x="235299" y="52778"/>
                    <a:pt x="182521" y="0"/>
                    <a:pt x="117649" y="0"/>
                  </a:cubicBezTo>
                  <a:close/>
                  <a:moveTo>
                    <a:pt x="117649" y="126562"/>
                  </a:moveTo>
                  <a:cubicBezTo>
                    <a:pt x="108926" y="126562"/>
                    <a:pt x="101829" y="119466"/>
                    <a:pt x="101829" y="110742"/>
                  </a:cubicBezTo>
                  <a:cubicBezTo>
                    <a:pt x="101829" y="102019"/>
                    <a:pt x="108926" y="94922"/>
                    <a:pt x="117649" y="94922"/>
                  </a:cubicBezTo>
                  <a:cubicBezTo>
                    <a:pt x="126373" y="94922"/>
                    <a:pt x="133470" y="102019"/>
                    <a:pt x="133470" y="110742"/>
                  </a:cubicBezTo>
                  <a:cubicBezTo>
                    <a:pt x="133470" y="119466"/>
                    <a:pt x="126373" y="126562"/>
                    <a:pt x="117649" y="126562"/>
                  </a:cubicBezTo>
                  <a:close/>
                  <a:moveTo>
                    <a:pt x="86357" y="197739"/>
                  </a:moveTo>
                  <a:lnTo>
                    <a:pt x="86357" y="174023"/>
                  </a:lnTo>
                  <a:cubicBezTo>
                    <a:pt x="86357" y="165300"/>
                    <a:pt x="93454" y="158203"/>
                    <a:pt x="102177" y="158203"/>
                  </a:cubicBezTo>
                  <a:lnTo>
                    <a:pt x="133121" y="158203"/>
                  </a:lnTo>
                  <a:cubicBezTo>
                    <a:pt x="141844" y="158203"/>
                    <a:pt x="148941" y="165300"/>
                    <a:pt x="148941" y="174023"/>
                  </a:cubicBezTo>
                  <a:lnTo>
                    <a:pt x="148941" y="197739"/>
                  </a:lnTo>
                  <a:cubicBezTo>
                    <a:pt x="139236" y="201544"/>
                    <a:pt x="128688" y="203658"/>
                    <a:pt x="117649" y="203658"/>
                  </a:cubicBezTo>
                  <a:cubicBezTo>
                    <a:pt x="106611" y="203658"/>
                    <a:pt x="96062" y="201544"/>
                    <a:pt x="86357" y="197739"/>
                  </a:cubicBezTo>
                  <a:close/>
                  <a:moveTo>
                    <a:pt x="180581" y="176190"/>
                  </a:moveTo>
                  <a:lnTo>
                    <a:pt x="180581" y="174023"/>
                  </a:lnTo>
                  <a:cubicBezTo>
                    <a:pt x="180581" y="157347"/>
                    <a:pt x="171929" y="142662"/>
                    <a:pt x="158884" y="134195"/>
                  </a:cubicBezTo>
                  <a:cubicBezTo>
                    <a:pt x="162838" y="127271"/>
                    <a:pt x="165110" y="119269"/>
                    <a:pt x="165110" y="110742"/>
                  </a:cubicBezTo>
                  <a:cubicBezTo>
                    <a:pt x="165110" y="84572"/>
                    <a:pt x="143819" y="63281"/>
                    <a:pt x="117649" y="63281"/>
                  </a:cubicBezTo>
                  <a:cubicBezTo>
                    <a:pt x="91479" y="63281"/>
                    <a:pt x="70188" y="84572"/>
                    <a:pt x="70188" y="110742"/>
                  </a:cubicBezTo>
                  <a:cubicBezTo>
                    <a:pt x="70188" y="119269"/>
                    <a:pt x="72460" y="127272"/>
                    <a:pt x="76414" y="134195"/>
                  </a:cubicBezTo>
                  <a:cubicBezTo>
                    <a:pt x="63370" y="142662"/>
                    <a:pt x="54717" y="157347"/>
                    <a:pt x="54717" y="174023"/>
                  </a:cubicBezTo>
                  <a:lnTo>
                    <a:pt x="54717" y="176190"/>
                  </a:lnTo>
                  <a:cubicBezTo>
                    <a:pt x="40415" y="160825"/>
                    <a:pt x="31642" y="140247"/>
                    <a:pt x="31642" y="117649"/>
                  </a:cubicBezTo>
                  <a:cubicBezTo>
                    <a:pt x="31642" y="70224"/>
                    <a:pt x="70225" y="31641"/>
                    <a:pt x="117650" y="31641"/>
                  </a:cubicBezTo>
                  <a:cubicBezTo>
                    <a:pt x="165075" y="31641"/>
                    <a:pt x="203659" y="70224"/>
                    <a:pt x="203659" y="117649"/>
                  </a:cubicBezTo>
                  <a:cubicBezTo>
                    <a:pt x="203657" y="140247"/>
                    <a:pt x="194884" y="160825"/>
                    <a:pt x="180581" y="17619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17" name="Google Shape;417;p24"/>
          <p:cNvGrpSpPr/>
          <p:nvPr/>
        </p:nvGrpSpPr>
        <p:grpSpPr>
          <a:xfrm>
            <a:off x="7142472" y="1702699"/>
            <a:ext cx="362467" cy="369467"/>
            <a:chOff x="10242766" y="3306556"/>
            <a:chExt cx="529767" cy="539999"/>
          </a:xfrm>
        </p:grpSpPr>
        <p:sp>
          <p:nvSpPr>
            <p:cNvPr id="418" name="Google Shape;418;p24"/>
            <p:cNvSpPr/>
            <p:nvPr/>
          </p:nvSpPr>
          <p:spPr>
            <a:xfrm>
              <a:off x="10242766" y="3306556"/>
              <a:ext cx="529767" cy="254179"/>
            </a:xfrm>
            <a:custGeom>
              <a:rect b="b" l="l" r="r" t="t"/>
              <a:pathLst>
                <a:path extrusionOk="0" h="254179" w="529767">
                  <a:moveTo>
                    <a:pt x="483802" y="129137"/>
                  </a:moveTo>
                  <a:cubicBezTo>
                    <a:pt x="491151" y="118658"/>
                    <a:pt x="495481" y="105914"/>
                    <a:pt x="495481" y="92171"/>
                  </a:cubicBezTo>
                  <a:lnTo>
                    <a:pt x="495481" y="64555"/>
                  </a:lnTo>
                  <a:cubicBezTo>
                    <a:pt x="495481" y="28960"/>
                    <a:pt x="466522" y="0"/>
                    <a:pt x="430926" y="0"/>
                  </a:cubicBezTo>
                  <a:cubicBezTo>
                    <a:pt x="395331" y="0"/>
                    <a:pt x="366371" y="28960"/>
                    <a:pt x="366371" y="64555"/>
                  </a:cubicBezTo>
                  <a:lnTo>
                    <a:pt x="366371" y="92171"/>
                  </a:lnTo>
                  <a:cubicBezTo>
                    <a:pt x="366371" y="105914"/>
                    <a:pt x="370702" y="118658"/>
                    <a:pt x="378050" y="129137"/>
                  </a:cubicBezTo>
                  <a:cubicBezTo>
                    <a:pt x="366181" y="133292"/>
                    <a:pt x="355788" y="140613"/>
                    <a:pt x="347905" y="150099"/>
                  </a:cubicBezTo>
                  <a:cubicBezTo>
                    <a:pt x="340021" y="140613"/>
                    <a:pt x="329629" y="133292"/>
                    <a:pt x="317759" y="129137"/>
                  </a:cubicBezTo>
                  <a:cubicBezTo>
                    <a:pt x="325108" y="118658"/>
                    <a:pt x="329438" y="105914"/>
                    <a:pt x="329438" y="92171"/>
                  </a:cubicBezTo>
                  <a:lnTo>
                    <a:pt x="329438" y="64555"/>
                  </a:lnTo>
                  <a:cubicBezTo>
                    <a:pt x="329439" y="28960"/>
                    <a:pt x="300479" y="0"/>
                    <a:pt x="264884" y="0"/>
                  </a:cubicBezTo>
                  <a:cubicBezTo>
                    <a:pt x="229288" y="0"/>
                    <a:pt x="200328" y="28960"/>
                    <a:pt x="200328" y="64555"/>
                  </a:cubicBezTo>
                  <a:lnTo>
                    <a:pt x="200328" y="92171"/>
                  </a:lnTo>
                  <a:cubicBezTo>
                    <a:pt x="200328" y="105914"/>
                    <a:pt x="204659" y="118658"/>
                    <a:pt x="212007" y="129137"/>
                  </a:cubicBezTo>
                  <a:cubicBezTo>
                    <a:pt x="200139" y="133292"/>
                    <a:pt x="189746" y="140613"/>
                    <a:pt x="181862" y="150099"/>
                  </a:cubicBezTo>
                  <a:cubicBezTo>
                    <a:pt x="173978" y="140613"/>
                    <a:pt x="163586" y="133292"/>
                    <a:pt x="151717" y="129137"/>
                  </a:cubicBezTo>
                  <a:cubicBezTo>
                    <a:pt x="159066" y="118658"/>
                    <a:pt x="163395" y="105914"/>
                    <a:pt x="163395" y="92171"/>
                  </a:cubicBezTo>
                  <a:lnTo>
                    <a:pt x="163395" y="64555"/>
                  </a:lnTo>
                  <a:cubicBezTo>
                    <a:pt x="163396" y="28960"/>
                    <a:pt x="134437" y="0"/>
                    <a:pt x="98841" y="0"/>
                  </a:cubicBezTo>
                  <a:cubicBezTo>
                    <a:pt x="63245" y="0"/>
                    <a:pt x="34287" y="28960"/>
                    <a:pt x="34287" y="64555"/>
                  </a:cubicBezTo>
                  <a:lnTo>
                    <a:pt x="34287" y="92171"/>
                  </a:lnTo>
                  <a:cubicBezTo>
                    <a:pt x="34287" y="105914"/>
                    <a:pt x="38617" y="118658"/>
                    <a:pt x="45965" y="129137"/>
                  </a:cubicBezTo>
                  <a:cubicBezTo>
                    <a:pt x="19232" y="138496"/>
                    <a:pt x="0" y="163962"/>
                    <a:pt x="0" y="193849"/>
                  </a:cubicBezTo>
                  <a:lnTo>
                    <a:pt x="0" y="254180"/>
                  </a:lnTo>
                  <a:lnTo>
                    <a:pt x="529767" y="254180"/>
                  </a:lnTo>
                  <a:lnTo>
                    <a:pt x="529767" y="193849"/>
                  </a:lnTo>
                  <a:cubicBezTo>
                    <a:pt x="529767" y="163962"/>
                    <a:pt x="510535" y="138496"/>
                    <a:pt x="483802" y="129137"/>
                  </a:cubicBezTo>
                  <a:close/>
                  <a:moveTo>
                    <a:pt x="398012" y="64555"/>
                  </a:moveTo>
                  <a:cubicBezTo>
                    <a:pt x="398012" y="46406"/>
                    <a:pt x="412777" y="31641"/>
                    <a:pt x="430926" y="31641"/>
                  </a:cubicBezTo>
                  <a:cubicBezTo>
                    <a:pt x="449075" y="31641"/>
                    <a:pt x="463841" y="46406"/>
                    <a:pt x="463841" y="64555"/>
                  </a:cubicBezTo>
                  <a:lnTo>
                    <a:pt x="463841" y="92171"/>
                  </a:lnTo>
                  <a:cubicBezTo>
                    <a:pt x="463841" y="110320"/>
                    <a:pt x="449075" y="125086"/>
                    <a:pt x="430926" y="125086"/>
                  </a:cubicBezTo>
                  <a:cubicBezTo>
                    <a:pt x="412777" y="125086"/>
                    <a:pt x="398012" y="110320"/>
                    <a:pt x="398012" y="92171"/>
                  </a:cubicBezTo>
                  <a:close/>
                  <a:moveTo>
                    <a:pt x="231969" y="64555"/>
                  </a:moveTo>
                  <a:cubicBezTo>
                    <a:pt x="231969" y="46406"/>
                    <a:pt x="246735" y="31641"/>
                    <a:pt x="264884" y="31641"/>
                  </a:cubicBezTo>
                  <a:cubicBezTo>
                    <a:pt x="283033" y="31641"/>
                    <a:pt x="297798" y="46406"/>
                    <a:pt x="297798" y="64555"/>
                  </a:cubicBezTo>
                  <a:lnTo>
                    <a:pt x="297798" y="92171"/>
                  </a:lnTo>
                  <a:cubicBezTo>
                    <a:pt x="297798" y="110320"/>
                    <a:pt x="283033" y="125086"/>
                    <a:pt x="264884" y="125086"/>
                  </a:cubicBezTo>
                  <a:cubicBezTo>
                    <a:pt x="246735" y="125086"/>
                    <a:pt x="231969" y="110320"/>
                    <a:pt x="231969" y="92171"/>
                  </a:cubicBezTo>
                  <a:close/>
                  <a:moveTo>
                    <a:pt x="65927" y="64555"/>
                  </a:moveTo>
                  <a:cubicBezTo>
                    <a:pt x="65927" y="46406"/>
                    <a:pt x="80692" y="31641"/>
                    <a:pt x="98841" y="31641"/>
                  </a:cubicBezTo>
                  <a:cubicBezTo>
                    <a:pt x="116990" y="31641"/>
                    <a:pt x="131756" y="46406"/>
                    <a:pt x="131756" y="64555"/>
                  </a:cubicBezTo>
                  <a:lnTo>
                    <a:pt x="131756" y="92171"/>
                  </a:lnTo>
                  <a:cubicBezTo>
                    <a:pt x="131756" y="110320"/>
                    <a:pt x="116990" y="125086"/>
                    <a:pt x="98841" y="125086"/>
                  </a:cubicBezTo>
                  <a:cubicBezTo>
                    <a:pt x="80692" y="125086"/>
                    <a:pt x="65926" y="110320"/>
                    <a:pt x="65926" y="92171"/>
                  </a:cubicBezTo>
                  <a:lnTo>
                    <a:pt x="65926" y="64555"/>
                  </a:lnTo>
                  <a:close/>
                  <a:moveTo>
                    <a:pt x="166043" y="222539"/>
                  </a:moveTo>
                  <a:lnTo>
                    <a:pt x="31641" y="222539"/>
                  </a:lnTo>
                  <a:lnTo>
                    <a:pt x="31641" y="193849"/>
                  </a:lnTo>
                  <a:cubicBezTo>
                    <a:pt x="31641" y="173495"/>
                    <a:pt x="48200" y="156935"/>
                    <a:pt x="68555" y="156935"/>
                  </a:cubicBezTo>
                  <a:lnTo>
                    <a:pt x="129129" y="156935"/>
                  </a:lnTo>
                  <a:cubicBezTo>
                    <a:pt x="149483" y="156935"/>
                    <a:pt x="166043" y="173495"/>
                    <a:pt x="166043" y="193849"/>
                  </a:cubicBezTo>
                  <a:close/>
                  <a:moveTo>
                    <a:pt x="332084" y="222539"/>
                  </a:moveTo>
                  <a:lnTo>
                    <a:pt x="197683" y="222539"/>
                  </a:lnTo>
                  <a:lnTo>
                    <a:pt x="197683" y="193849"/>
                  </a:lnTo>
                  <a:cubicBezTo>
                    <a:pt x="197683" y="173495"/>
                    <a:pt x="214243" y="156935"/>
                    <a:pt x="234597" y="156935"/>
                  </a:cubicBezTo>
                  <a:lnTo>
                    <a:pt x="295171" y="156935"/>
                  </a:lnTo>
                  <a:cubicBezTo>
                    <a:pt x="315526" y="156935"/>
                    <a:pt x="332085" y="173495"/>
                    <a:pt x="332085" y="193849"/>
                  </a:cubicBezTo>
                  <a:lnTo>
                    <a:pt x="332085" y="222539"/>
                  </a:lnTo>
                  <a:close/>
                  <a:moveTo>
                    <a:pt x="498127" y="222539"/>
                  </a:moveTo>
                  <a:lnTo>
                    <a:pt x="363725" y="222539"/>
                  </a:lnTo>
                  <a:lnTo>
                    <a:pt x="363725" y="193849"/>
                  </a:lnTo>
                  <a:cubicBezTo>
                    <a:pt x="363725" y="173495"/>
                    <a:pt x="380284" y="156935"/>
                    <a:pt x="400639" y="156935"/>
                  </a:cubicBezTo>
                  <a:lnTo>
                    <a:pt x="461213" y="156935"/>
                  </a:lnTo>
                  <a:cubicBezTo>
                    <a:pt x="481567" y="156935"/>
                    <a:pt x="498127" y="173495"/>
                    <a:pt x="498127" y="1938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9" name="Google Shape;419;p24"/>
            <p:cNvSpPr/>
            <p:nvPr/>
          </p:nvSpPr>
          <p:spPr>
            <a:xfrm>
              <a:off x="10242766" y="3592376"/>
              <a:ext cx="529767" cy="254179"/>
            </a:xfrm>
            <a:custGeom>
              <a:rect b="b" l="l" r="r" t="t"/>
              <a:pathLst>
                <a:path extrusionOk="0" h="254179" w="529767">
                  <a:moveTo>
                    <a:pt x="483802" y="129137"/>
                  </a:moveTo>
                  <a:cubicBezTo>
                    <a:pt x="491151" y="118658"/>
                    <a:pt x="495481" y="105914"/>
                    <a:pt x="495481" y="92171"/>
                  </a:cubicBezTo>
                  <a:lnTo>
                    <a:pt x="495481" y="64555"/>
                  </a:lnTo>
                  <a:cubicBezTo>
                    <a:pt x="495481" y="28960"/>
                    <a:pt x="466521" y="0"/>
                    <a:pt x="430925" y="0"/>
                  </a:cubicBezTo>
                  <a:cubicBezTo>
                    <a:pt x="395330" y="0"/>
                    <a:pt x="366370" y="28960"/>
                    <a:pt x="366370" y="64555"/>
                  </a:cubicBezTo>
                  <a:lnTo>
                    <a:pt x="366370" y="92171"/>
                  </a:lnTo>
                  <a:cubicBezTo>
                    <a:pt x="366370" y="105914"/>
                    <a:pt x="370701" y="118658"/>
                    <a:pt x="378049" y="129137"/>
                  </a:cubicBezTo>
                  <a:cubicBezTo>
                    <a:pt x="366180" y="133292"/>
                    <a:pt x="355787" y="140613"/>
                    <a:pt x="347903" y="150099"/>
                  </a:cubicBezTo>
                  <a:cubicBezTo>
                    <a:pt x="340020" y="140613"/>
                    <a:pt x="329628" y="133292"/>
                    <a:pt x="317758" y="129137"/>
                  </a:cubicBezTo>
                  <a:cubicBezTo>
                    <a:pt x="325107" y="118658"/>
                    <a:pt x="329437" y="105914"/>
                    <a:pt x="329437" y="92171"/>
                  </a:cubicBezTo>
                  <a:lnTo>
                    <a:pt x="329437" y="64555"/>
                  </a:lnTo>
                  <a:cubicBezTo>
                    <a:pt x="329439" y="28960"/>
                    <a:pt x="300479" y="0"/>
                    <a:pt x="264884" y="0"/>
                  </a:cubicBezTo>
                  <a:cubicBezTo>
                    <a:pt x="229288" y="0"/>
                    <a:pt x="200328" y="28960"/>
                    <a:pt x="200328" y="64555"/>
                  </a:cubicBezTo>
                  <a:lnTo>
                    <a:pt x="200328" y="92171"/>
                  </a:lnTo>
                  <a:cubicBezTo>
                    <a:pt x="200328" y="105914"/>
                    <a:pt x="204659" y="118658"/>
                    <a:pt x="212007" y="129137"/>
                  </a:cubicBezTo>
                  <a:cubicBezTo>
                    <a:pt x="200139" y="133292"/>
                    <a:pt x="189746" y="140613"/>
                    <a:pt x="181862" y="150099"/>
                  </a:cubicBezTo>
                  <a:cubicBezTo>
                    <a:pt x="173978" y="140613"/>
                    <a:pt x="163586" y="133292"/>
                    <a:pt x="151717" y="129137"/>
                  </a:cubicBezTo>
                  <a:cubicBezTo>
                    <a:pt x="159066" y="118658"/>
                    <a:pt x="163395" y="105914"/>
                    <a:pt x="163395" y="92171"/>
                  </a:cubicBezTo>
                  <a:lnTo>
                    <a:pt x="163395" y="64555"/>
                  </a:lnTo>
                  <a:cubicBezTo>
                    <a:pt x="163395" y="28960"/>
                    <a:pt x="134436" y="0"/>
                    <a:pt x="98840" y="0"/>
                  </a:cubicBezTo>
                  <a:cubicBezTo>
                    <a:pt x="63244" y="0"/>
                    <a:pt x="34287" y="28960"/>
                    <a:pt x="34287" y="64555"/>
                  </a:cubicBezTo>
                  <a:lnTo>
                    <a:pt x="34287" y="92171"/>
                  </a:lnTo>
                  <a:cubicBezTo>
                    <a:pt x="34287" y="105914"/>
                    <a:pt x="38617" y="118658"/>
                    <a:pt x="45965" y="129137"/>
                  </a:cubicBezTo>
                  <a:cubicBezTo>
                    <a:pt x="19232" y="138496"/>
                    <a:pt x="0" y="163962"/>
                    <a:pt x="0" y="193849"/>
                  </a:cubicBezTo>
                  <a:lnTo>
                    <a:pt x="0" y="254180"/>
                  </a:lnTo>
                  <a:lnTo>
                    <a:pt x="529767" y="254180"/>
                  </a:lnTo>
                  <a:lnTo>
                    <a:pt x="529767" y="193849"/>
                  </a:lnTo>
                  <a:cubicBezTo>
                    <a:pt x="529767" y="163962"/>
                    <a:pt x="510535" y="138496"/>
                    <a:pt x="483802" y="129137"/>
                  </a:cubicBezTo>
                  <a:close/>
                  <a:moveTo>
                    <a:pt x="398012" y="64555"/>
                  </a:moveTo>
                  <a:cubicBezTo>
                    <a:pt x="398012" y="46406"/>
                    <a:pt x="412777" y="31641"/>
                    <a:pt x="430926" y="31641"/>
                  </a:cubicBezTo>
                  <a:cubicBezTo>
                    <a:pt x="449075" y="31641"/>
                    <a:pt x="463841" y="46406"/>
                    <a:pt x="463841" y="64555"/>
                  </a:cubicBezTo>
                  <a:lnTo>
                    <a:pt x="463841" y="92171"/>
                  </a:lnTo>
                  <a:cubicBezTo>
                    <a:pt x="463841" y="110320"/>
                    <a:pt x="449075" y="125086"/>
                    <a:pt x="430926" y="125086"/>
                  </a:cubicBezTo>
                  <a:cubicBezTo>
                    <a:pt x="412777" y="125086"/>
                    <a:pt x="398012" y="110320"/>
                    <a:pt x="398012" y="92171"/>
                  </a:cubicBezTo>
                  <a:close/>
                  <a:moveTo>
                    <a:pt x="231969" y="64555"/>
                  </a:moveTo>
                  <a:cubicBezTo>
                    <a:pt x="231969" y="46406"/>
                    <a:pt x="246735" y="31641"/>
                    <a:pt x="264884" y="31641"/>
                  </a:cubicBezTo>
                  <a:cubicBezTo>
                    <a:pt x="283033" y="31641"/>
                    <a:pt x="297798" y="46406"/>
                    <a:pt x="297798" y="64555"/>
                  </a:cubicBezTo>
                  <a:lnTo>
                    <a:pt x="297798" y="92171"/>
                  </a:lnTo>
                  <a:cubicBezTo>
                    <a:pt x="297798" y="110320"/>
                    <a:pt x="283033" y="125086"/>
                    <a:pt x="264884" y="125086"/>
                  </a:cubicBezTo>
                  <a:cubicBezTo>
                    <a:pt x="246735" y="125086"/>
                    <a:pt x="231969" y="110320"/>
                    <a:pt x="231969" y="92171"/>
                  </a:cubicBezTo>
                  <a:close/>
                  <a:moveTo>
                    <a:pt x="65927" y="64555"/>
                  </a:moveTo>
                  <a:cubicBezTo>
                    <a:pt x="65927" y="46406"/>
                    <a:pt x="80692" y="31641"/>
                    <a:pt x="98841" y="31641"/>
                  </a:cubicBezTo>
                  <a:cubicBezTo>
                    <a:pt x="116990" y="31641"/>
                    <a:pt x="131756" y="46406"/>
                    <a:pt x="131756" y="64555"/>
                  </a:cubicBezTo>
                  <a:lnTo>
                    <a:pt x="131756" y="92171"/>
                  </a:lnTo>
                  <a:cubicBezTo>
                    <a:pt x="131756" y="110320"/>
                    <a:pt x="116990" y="125086"/>
                    <a:pt x="98841" y="125086"/>
                  </a:cubicBezTo>
                  <a:cubicBezTo>
                    <a:pt x="80692" y="125086"/>
                    <a:pt x="65926" y="110320"/>
                    <a:pt x="65926" y="92171"/>
                  </a:cubicBezTo>
                  <a:lnTo>
                    <a:pt x="65926" y="64555"/>
                  </a:lnTo>
                  <a:close/>
                  <a:moveTo>
                    <a:pt x="166043" y="222539"/>
                  </a:moveTo>
                  <a:lnTo>
                    <a:pt x="31641" y="222539"/>
                  </a:lnTo>
                  <a:lnTo>
                    <a:pt x="31641" y="193849"/>
                  </a:lnTo>
                  <a:cubicBezTo>
                    <a:pt x="31641" y="173495"/>
                    <a:pt x="48200" y="156935"/>
                    <a:pt x="68555" y="156935"/>
                  </a:cubicBezTo>
                  <a:lnTo>
                    <a:pt x="129129" y="156935"/>
                  </a:lnTo>
                  <a:cubicBezTo>
                    <a:pt x="149483" y="156935"/>
                    <a:pt x="166043" y="173495"/>
                    <a:pt x="166043" y="193849"/>
                  </a:cubicBezTo>
                  <a:close/>
                  <a:moveTo>
                    <a:pt x="332084" y="222539"/>
                  </a:moveTo>
                  <a:lnTo>
                    <a:pt x="197683" y="222539"/>
                  </a:lnTo>
                  <a:lnTo>
                    <a:pt x="197683" y="193849"/>
                  </a:lnTo>
                  <a:cubicBezTo>
                    <a:pt x="197683" y="173495"/>
                    <a:pt x="214243" y="156935"/>
                    <a:pt x="234597" y="156935"/>
                  </a:cubicBezTo>
                  <a:lnTo>
                    <a:pt x="295171" y="156935"/>
                  </a:lnTo>
                  <a:cubicBezTo>
                    <a:pt x="315526" y="156935"/>
                    <a:pt x="332085" y="173495"/>
                    <a:pt x="332085" y="193849"/>
                  </a:cubicBezTo>
                  <a:lnTo>
                    <a:pt x="332085" y="222539"/>
                  </a:lnTo>
                  <a:close/>
                  <a:moveTo>
                    <a:pt x="498127" y="222539"/>
                  </a:moveTo>
                  <a:lnTo>
                    <a:pt x="363725" y="222539"/>
                  </a:lnTo>
                  <a:lnTo>
                    <a:pt x="363725" y="193849"/>
                  </a:lnTo>
                  <a:cubicBezTo>
                    <a:pt x="363725" y="173495"/>
                    <a:pt x="380284" y="156935"/>
                    <a:pt x="400639" y="156935"/>
                  </a:cubicBezTo>
                  <a:lnTo>
                    <a:pt x="461213" y="156935"/>
                  </a:lnTo>
                  <a:cubicBezTo>
                    <a:pt x="481567" y="156935"/>
                    <a:pt x="498127" y="173495"/>
                    <a:pt x="498127" y="1938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3" name="Shape 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Google Shape;424;p25"/>
          <p:cNvSpPr txBox="1"/>
          <p:nvPr/>
        </p:nvSpPr>
        <p:spPr>
          <a:xfrm>
            <a:off x="3072000" y="4841650"/>
            <a:ext cx="3000000" cy="16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This template has been created by </a:t>
            </a:r>
            <a:r>
              <a:rPr b="1" lang="en" sz="800" u="sng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Slidesgo</a:t>
            </a:r>
            <a:endParaRPr b="1" sz="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grpSp>
        <p:nvGrpSpPr>
          <p:cNvPr id="425" name="Google Shape;425;p25"/>
          <p:cNvGrpSpPr/>
          <p:nvPr/>
        </p:nvGrpSpPr>
        <p:grpSpPr>
          <a:xfrm>
            <a:off x="917950" y="2594475"/>
            <a:ext cx="2175301" cy="1719875"/>
            <a:chOff x="917950" y="2594475"/>
            <a:chExt cx="2175301" cy="1719875"/>
          </a:xfrm>
        </p:grpSpPr>
        <p:sp>
          <p:nvSpPr>
            <p:cNvPr id="426" name="Google Shape;426;p25"/>
            <p:cNvSpPr/>
            <p:nvPr/>
          </p:nvSpPr>
          <p:spPr>
            <a:xfrm>
              <a:off x="917950" y="2594475"/>
              <a:ext cx="2175300" cy="369600"/>
            </a:xfrm>
            <a:prstGeom prst="homePlate">
              <a:avLst>
                <a:gd fmla="val 43589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2XXX</a:t>
              </a:r>
              <a:endParaRPr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sp>
          <p:nvSpPr>
            <p:cNvPr id="427" name="Google Shape;427;p25"/>
            <p:cNvSpPr txBox="1"/>
            <p:nvPr/>
          </p:nvSpPr>
          <p:spPr>
            <a:xfrm>
              <a:off x="917951" y="3232750"/>
              <a:ext cx="2175300" cy="527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Mercury</a:t>
              </a:r>
              <a:endParaRPr sz="160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sp>
          <p:nvSpPr>
            <p:cNvPr id="428" name="Google Shape;428;p25"/>
            <p:cNvSpPr txBox="1"/>
            <p:nvPr/>
          </p:nvSpPr>
          <p:spPr>
            <a:xfrm>
              <a:off x="917951" y="3628550"/>
              <a:ext cx="2175300" cy="685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Mercury is the closest planet to the Sun and the smallest of them all</a:t>
              </a:r>
              <a:endParaRPr sz="12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429" name="Google Shape;429;p25"/>
          <p:cNvGrpSpPr/>
          <p:nvPr/>
        </p:nvGrpSpPr>
        <p:grpSpPr>
          <a:xfrm>
            <a:off x="3536250" y="1108613"/>
            <a:ext cx="2175300" cy="1855463"/>
            <a:chOff x="3536250" y="1108613"/>
            <a:chExt cx="2175300" cy="1855463"/>
          </a:xfrm>
        </p:grpSpPr>
        <p:sp>
          <p:nvSpPr>
            <p:cNvPr id="430" name="Google Shape;430;p25"/>
            <p:cNvSpPr/>
            <p:nvPr/>
          </p:nvSpPr>
          <p:spPr>
            <a:xfrm>
              <a:off x="3536250" y="2594475"/>
              <a:ext cx="2175300" cy="369600"/>
            </a:xfrm>
            <a:prstGeom prst="homePlate">
              <a:avLst>
                <a:gd fmla="val 43589" name="adj"/>
              </a:avLst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2XXX</a:t>
              </a:r>
              <a:endParaRPr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grpSp>
          <p:nvGrpSpPr>
            <p:cNvPr id="431" name="Google Shape;431;p25"/>
            <p:cNvGrpSpPr/>
            <p:nvPr/>
          </p:nvGrpSpPr>
          <p:grpSpPr>
            <a:xfrm>
              <a:off x="3536250" y="1108613"/>
              <a:ext cx="2175300" cy="1081600"/>
              <a:chOff x="3484350" y="1653200"/>
              <a:chExt cx="2175300" cy="1081600"/>
            </a:xfrm>
          </p:grpSpPr>
          <p:sp>
            <p:nvSpPr>
              <p:cNvPr id="432" name="Google Shape;432;p25"/>
              <p:cNvSpPr txBox="1"/>
              <p:nvPr/>
            </p:nvSpPr>
            <p:spPr>
              <a:xfrm>
                <a:off x="3484350" y="1653200"/>
                <a:ext cx="2175300" cy="527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b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600">
                    <a:solidFill>
                      <a:schemeClr val="dk1"/>
                    </a:solidFill>
                    <a:latin typeface="Montserrat SemiBold"/>
                    <a:ea typeface="Montserrat SemiBold"/>
                    <a:cs typeface="Montserrat SemiBold"/>
                    <a:sym typeface="Montserrat SemiBold"/>
                  </a:rPr>
                  <a:t>Venus</a:t>
                </a:r>
                <a:endParaRPr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endParaRPr>
              </a:p>
            </p:txBody>
          </p:sp>
          <p:sp>
            <p:nvSpPr>
              <p:cNvPr id="433" name="Google Shape;433;p25"/>
              <p:cNvSpPr txBox="1"/>
              <p:nvPr/>
            </p:nvSpPr>
            <p:spPr>
              <a:xfrm>
                <a:off x="3484350" y="2049000"/>
                <a:ext cx="2175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chemeClr val="dk1"/>
                    </a:solidFill>
                    <a:latin typeface="Montserrat Medium"/>
                    <a:ea typeface="Montserrat Medium"/>
                    <a:cs typeface="Montserrat Medium"/>
                    <a:sym typeface="Montserrat Medium"/>
                  </a:rPr>
                  <a:t>Venus has a beautiful name and is the second planet from the Sun</a:t>
                </a:r>
                <a:endParaRPr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endParaRPr>
              </a:p>
            </p:txBody>
          </p:sp>
        </p:grpSp>
      </p:grpSp>
      <p:grpSp>
        <p:nvGrpSpPr>
          <p:cNvPr id="434" name="Google Shape;434;p25"/>
          <p:cNvGrpSpPr/>
          <p:nvPr/>
        </p:nvGrpSpPr>
        <p:grpSpPr>
          <a:xfrm>
            <a:off x="6154549" y="2594475"/>
            <a:ext cx="2175303" cy="1719875"/>
            <a:chOff x="6154549" y="2594475"/>
            <a:chExt cx="2175303" cy="1719875"/>
          </a:xfrm>
        </p:grpSpPr>
        <p:sp>
          <p:nvSpPr>
            <p:cNvPr id="435" name="Google Shape;435;p25"/>
            <p:cNvSpPr/>
            <p:nvPr/>
          </p:nvSpPr>
          <p:spPr>
            <a:xfrm>
              <a:off x="6154550" y="2594475"/>
              <a:ext cx="2175300" cy="369600"/>
            </a:xfrm>
            <a:prstGeom prst="homePlate">
              <a:avLst>
                <a:gd fmla="val 43589" name="adj"/>
              </a:avLst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lt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2XXX</a:t>
              </a:r>
              <a:endParaRPr>
                <a:solidFill>
                  <a:schemeClr val="lt1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grpSp>
          <p:nvGrpSpPr>
            <p:cNvPr id="436" name="Google Shape;436;p25"/>
            <p:cNvGrpSpPr/>
            <p:nvPr/>
          </p:nvGrpSpPr>
          <p:grpSpPr>
            <a:xfrm>
              <a:off x="6154549" y="3232750"/>
              <a:ext cx="2175303" cy="1081600"/>
              <a:chOff x="6487646" y="1653200"/>
              <a:chExt cx="2175303" cy="1081600"/>
            </a:xfrm>
          </p:grpSpPr>
          <p:sp>
            <p:nvSpPr>
              <p:cNvPr id="437" name="Google Shape;437;p25"/>
              <p:cNvSpPr txBox="1"/>
              <p:nvPr/>
            </p:nvSpPr>
            <p:spPr>
              <a:xfrm>
                <a:off x="6487646" y="1653200"/>
                <a:ext cx="2175300" cy="527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b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600">
                    <a:solidFill>
                      <a:schemeClr val="dk1"/>
                    </a:solidFill>
                    <a:latin typeface="Montserrat SemiBold"/>
                    <a:ea typeface="Montserrat SemiBold"/>
                    <a:cs typeface="Montserrat SemiBold"/>
                    <a:sym typeface="Montserrat SemiBold"/>
                  </a:rPr>
                  <a:t>Mars</a:t>
                </a:r>
                <a:endParaRPr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endParaRPr>
              </a:p>
            </p:txBody>
          </p:sp>
          <p:sp>
            <p:nvSpPr>
              <p:cNvPr id="438" name="Google Shape;438;p25"/>
              <p:cNvSpPr txBox="1"/>
              <p:nvPr/>
            </p:nvSpPr>
            <p:spPr>
              <a:xfrm>
                <a:off x="6487649" y="2049000"/>
                <a:ext cx="2175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chemeClr val="dk1"/>
                    </a:solidFill>
                    <a:latin typeface="Montserrat Medium"/>
                    <a:ea typeface="Montserrat Medium"/>
                    <a:cs typeface="Montserrat Medium"/>
                    <a:sym typeface="Montserrat Medium"/>
                  </a:rPr>
                  <a:t>Despite being red, Mars is actually a cold place. It’s full of iron oxide dust</a:t>
                </a:r>
                <a:endParaRPr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endParaRPr>
              </a:p>
            </p:txBody>
          </p:sp>
        </p:grpSp>
      </p:grpSp>
      <p:sp>
        <p:nvSpPr>
          <p:cNvPr id="439" name="Google Shape;439;p25"/>
          <p:cNvSpPr/>
          <p:nvPr/>
        </p:nvSpPr>
        <p:spPr>
          <a:xfrm>
            <a:off x="4044813" y="3308938"/>
            <a:ext cx="1077600" cy="1077600"/>
          </a:xfrm>
          <a:prstGeom prst="donut">
            <a:avLst>
              <a:gd fmla="val 16921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cxnSp>
        <p:nvCxnSpPr>
          <p:cNvPr id="440" name="Google Shape;440;p25"/>
          <p:cNvCxnSpPr>
            <a:stCxn id="439" idx="0"/>
          </p:cNvCxnSpPr>
          <p:nvPr/>
        </p:nvCxnSpPr>
        <p:spPr>
          <a:xfrm rot="10800000">
            <a:off x="4583613" y="3092938"/>
            <a:ext cx="0" cy="216000"/>
          </a:xfrm>
          <a:prstGeom prst="straightConnector1">
            <a:avLst/>
          </a:prstGeom>
          <a:noFill/>
          <a:ln cap="flat" cmpd="sng" w="19050">
            <a:solidFill>
              <a:schemeClr val="accent4"/>
            </a:solidFill>
            <a:prstDash val="solid"/>
            <a:round/>
            <a:headEnd len="med" w="med" type="none"/>
            <a:tailEnd len="med" w="med" type="oval"/>
          </a:ln>
        </p:spPr>
      </p:cxnSp>
      <p:sp>
        <p:nvSpPr>
          <p:cNvPr id="441" name="Google Shape;441;p25"/>
          <p:cNvSpPr/>
          <p:nvPr/>
        </p:nvSpPr>
        <p:spPr>
          <a:xfrm>
            <a:off x="4398752" y="3705969"/>
            <a:ext cx="369725" cy="318763"/>
          </a:xfrm>
          <a:custGeom>
            <a:rect b="b" l="l" r="r" t="t"/>
            <a:pathLst>
              <a:path extrusionOk="0" h="465348" w="539745">
                <a:moveTo>
                  <a:pt x="390648" y="7297"/>
                </a:moveTo>
                <a:lnTo>
                  <a:pt x="352791" y="45154"/>
                </a:lnTo>
                <a:lnTo>
                  <a:pt x="279819" y="45154"/>
                </a:lnTo>
                <a:lnTo>
                  <a:pt x="277170" y="47802"/>
                </a:lnTo>
                <a:lnTo>
                  <a:pt x="252629" y="23262"/>
                </a:lnTo>
                <a:lnTo>
                  <a:pt x="179658" y="23262"/>
                </a:lnTo>
                <a:lnTo>
                  <a:pt x="156395" y="0"/>
                </a:lnTo>
                <a:lnTo>
                  <a:pt x="0" y="156395"/>
                </a:lnTo>
                <a:lnTo>
                  <a:pt x="37857" y="194252"/>
                </a:lnTo>
                <a:lnTo>
                  <a:pt x="37857" y="267224"/>
                </a:lnTo>
                <a:lnTo>
                  <a:pt x="221381" y="450748"/>
                </a:lnTo>
                <a:cubicBezTo>
                  <a:pt x="230798" y="460164"/>
                  <a:pt x="243317" y="465349"/>
                  <a:pt x="256633" y="465349"/>
                </a:cubicBezTo>
                <a:cubicBezTo>
                  <a:pt x="269951" y="465349"/>
                  <a:pt x="282470" y="460164"/>
                  <a:pt x="291885" y="450747"/>
                </a:cubicBezTo>
                <a:cubicBezTo>
                  <a:pt x="297651" y="444981"/>
                  <a:pt x="301829" y="438054"/>
                  <a:pt x="304204" y="430492"/>
                </a:cubicBezTo>
                <a:cubicBezTo>
                  <a:pt x="309451" y="432332"/>
                  <a:pt x="315027" y="433290"/>
                  <a:pt x="320752" y="433290"/>
                </a:cubicBezTo>
                <a:cubicBezTo>
                  <a:pt x="334069" y="433290"/>
                  <a:pt x="346588" y="428105"/>
                  <a:pt x="356004" y="418688"/>
                </a:cubicBezTo>
                <a:cubicBezTo>
                  <a:pt x="361769" y="412922"/>
                  <a:pt x="365948" y="405995"/>
                  <a:pt x="368322" y="398433"/>
                </a:cubicBezTo>
                <a:cubicBezTo>
                  <a:pt x="373569" y="400273"/>
                  <a:pt x="379144" y="401232"/>
                  <a:pt x="384869" y="401232"/>
                </a:cubicBezTo>
                <a:cubicBezTo>
                  <a:pt x="398186" y="401232"/>
                  <a:pt x="410705" y="396046"/>
                  <a:pt x="420121" y="386629"/>
                </a:cubicBezTo>
                <a:cubicBezTo>
                  <a:pt x="425893" y="380857"/>
                  <a:pt x="430076" y="373919"/>
                  <a:pt x="432449" y="366346"/>
                </a:cubicBezTo>
                <a:cubicBezTo>
                  <a:pt x="449967" y="372475"/>
                  <a:pt x="470257" y="368552"/>
                  <a:pt x="484239" y="354571"/>
                </a:cubicBezTo>
                <a:cubicBezTo>
                  <a:pt x="493656" y="345154"/>
                  <a:pt x="498842" y="332635"/>
                  <a:pt x="498842" y="319318"/>
                </a:cubicBezTo>
                <a:cubicBezTo>
                  <a:pt x="498842" y="306191"/>
                  <a:pt x="493803" y="293839"/>
                  <a:pt x="484641" y="284470"/>
                </a:cubicBezTo>
                <a:lnTo>
                  <a:pt x="516481" y="252630"/>
                </a:lnTo>
                <a:lnTo>
                  <a:pt x="516481" y="179658"/>
                </a:lnTo>
                <a:lnTo>
                  <a:pt x="539745" y="156395"/>
                </a:lnTo>
                <a:close/>
                <a:moveTo>
                  <a:pt x="461825" y="332153"/>
                </a:moveTo>
                <a:cubicBezTo>
                  <a:pt x="454747" y="339230"/>
                  <a:pt x="443231" y="339231"/>
                  <a:pt x="436153" y="332153"/>
                </a:cubicBezTo>
                <a:lnTo>
                  <a:pt x="420123" y="316123"/>
                </a:lnTo>
                <a:lnTo>
                  <a:pt x="315717" y="211717"/>
                </a:lnTo>
                <a:lnTo>
                  <a:pt x="293300" y="234134"/>
                </a:lnTo>
                <a:lnTo>
                  <a:pt x="397706" y="338540"/>
                </a:lnTo>
                <a:cubicBezTo>
                  <a:pt x="401134" y="341969"/>
                  <a:pt x="403023" y="346528"/>
                  <a:pt x="403023" y="351376"/>
                </a:cubicBezTo>
                <a:cubicBezTo>
                  <a:pt x="403023" y="356225"/>
                  <a:pt x="401134" y="360783"/>
                  <a:pt x="397706" y="364212"/>
                </a:cubicBezTo>
                <a:cubicBezTo>
                  <a:pt x="394277" y="367641"/>
                  <a:pt x="389718" y="369528"/>
                  <a:pt x="384871" y="369528"/>
                </a:cubicBezTo>
                <a:cubicBezTo>
                  <a:pt x="380022" y="369528"/>
                  <a:pt x="375464" y="367640"/>
                  <a:pt x="372036" y="364212"/>
                </a:cubicBezTo>
                <a:lnTo>
                  <a:pt x="356006" y="348182"/>
                </a:lnTo>
                <a:lnTo>
                  <a:pt x="267629" y="259806"/>
                </a:lnTo>
                <a:lnTo>
                  <a:pt x="245212" y="282222"/>
                </a:lnTo>
                <a:lnTo>
                  <a:pt x="333589" y="370599"/>
                </a:lnTo>
                <a:cubicBezTo>
                  <a:pt x="337017" y="374028"/>
                  <a:pt x="338905" y="378587"/>
                  <a:pt x="338905" y="383435"/>
                </a:cubicBezTo>
                <a:cubicBezTo>
                  <a:pt x="338905" y="388283"/>
                  <a:pt x="337017" y="392842"/>
                  <a:pt x="333589" y="396270"/>
                </a:cubicBezTo>
                <a:cubicBezTo>
                  <a:pt x="330160" y="399699"/>
                  <a:pt x="325601" y="401587"/>
                  <a:pt x="320754" y="401587"/>
                </a:cubicBezTo>
                <a:cubicBezTo>
                  <a:pt x="315904" y="401587"/>
                  <a:pt x="311346" y="399698"/>
                  <a:pt x="307917" y="396269"/>
                </a:cubicBezTo>
                <a:lnTo>
                  <a:pt x="291887" y="380240"/>
                </a:lnTo>
                <a:lnTo>
                  <a:pt x="219541" y="307893"/>
                </a:lnTo>
                <a:lnTo>
                  <a:pt x="197124" y="330310"/>
                </a:lnTo>
                <a:lnTo>
                  <a:pt x="269471" y="402657"/>
                </a:lnTo>
                <a:cubicBezTo>
                  <a:pt x="272899" y="406085"/>
                  <a:pt x="274787" y="410644"/>
                  <a:pt x="274787" y="415493"/>
                </a:cubicBezTo>
                <a:cubicBezTo>
                  <a:pt x="274787" y="420341"/>
                  <a:pt x="272899" y="424900"/>
                  <a:pt x="269471" y="428329"/>
                </a:cubicBezTo>
                <a:cubicBezTo>
                  <a:pt x="266042" y="431757"/>
                  <a:pt x="261484" y="433645"/>
                  <a:pt x="256635" y="433645"/>
                </a:cubicBezTo>
                <a:cubicBezTo>
                  <a:pt x="251787" y="433645"/>
                  <a:pt x="247228" y="431757"/>
                  <a:pt x="243800" y="428329"/>
                </a:cubicBezTo>
                <a:lnTo>
                  <a:pt x="69560" y="254092"/>
                </a:lnTo>
                <a:lnTo>
                  <a:pt x="69560" y="181120"/>
                </a:lnTo>
                <a:lnTo>
                  <a:pt x="44834" y="156395"/>
                </a:lnTo>
                <a:lnTo>
                  <a:pt x="156395" y="44834"/>
                </a:lnTo>
                <a:lnTo>
                  <a:pt x="166527" y="54965"/>
                </a:lnTo>
                <a:lnTo>
                  <a:pt x="239499" y="54965"/>
                </a:lnTo>
                <a:lnTo>
                  <a:pt x="254754" y="70220"/>
                </a:lnTo>
                <a:lnTo>
                  <a:pt x="198980" y="125994"/>
                </a:lnTo>
                <a:cubicBezTo>
                  <a:pt x="189563" y="135411"/>
                  <a:pt x="184378" y="147930"/>
                  <a:pt x="184378" y="161248"/>
                </a:cubicBezTo>
                <a:cubicBezTo>
                  <a:pt x="184378" y="174565"/>
                  <a:pt x="189563" y="187084"/>
                  <a:pt x="198980" y="196500"/>
                </a:cubicBezTo>
                <a:cubicBezTo>
                  <a:pt x="218419" y="215939"/>
                  <a:pt x="250046" y="215939"/>
                  <a:pt x="269485" y="196500"/>
                </a:cubicBezTo>
                <a:lnTo>
                  <a:pt x="310666" y="155320"/>
                </a:lnTo>
                <a:lnTo>
                  <a:pt x="461827" y="306481"/>
                </a:lnTo>
                <a:cubicBezTo>
                  <a:pt x="465255" y="309909"/>
                  <a:pt x="467143" y="314468"/>
                  <a:pt x="467143" y="319316"/>
                </a:cubicBezTo>
                <a:cubicBezTo>
                  <a:pt x="467143" y="324165"/>
                  <a:pt x="465254" y="328724"/>
                  <a:pt x="461825" y="332153"/>
                </a:cubicBezTo>
                <a:close/>
                <a:moveTo>
                  <a:pt x="484781" y="166526"/>
                </a:moveTo>
                <a:lnTo>
                  <a:pt x="484781" y="239498"/>
                </a:lnTo>
                <a:lnTo>
                  <a:pt x="462228" y="262050"/>
                </a:lnTo>
                <a:lnTo>
                  <a:pt x="310664" y="110485"/>
                </a:lnTo>
                <a:lnTo>
                  <a:pt x="247066" y="174083"/>
                </a:lnTo>
                <a:cubicBezTo>
                  <a:pt x="239989" y="181160"/>
                  <a:pt x="228472" y="181161"/>
                  <a:pt x="221395" y="174083"/>
                </a:cubicBezTo>
                <a:cubicBezTo>
                  <a:pt x="217967" y="170655"/>
                  <a:pt x="216078" y="166096"/>
                  <a:pt x="216078" y="161248"/>
                </a:cubicBezTo>
                <a:cubicBezTo>
                  <a:pt x="216078" y="156399"/>
                  <a:pt x="217967" y="151840"/>
                  <a:pt x="221395" y="148411"/>
                </a:cubicBezTo>
                <a:lnTo>
                  <a:pt x="292949" y="76856"/>
                </a:lnTo>
                <a:lnTo>
                  <a:pt x="365921" y="76856"/>
                </a:lnTo>
                <a:lnTo>
                  <a:pt x="390647" y="52131"/>
                </a:lnTo>
                <a:lnTo>
                  <a:pt x="494912" y="156395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2" name="Google Shape;442;p25"/>
          <p:cNvSpPr/>
          <p:nvPr/>
        </p:nvSpPr>
        <p:spPr>
          <a:xfrm>
            <a:off x="1466788" y="1095638"/>
            <a:ext cx="1077600" cy="1077600"/>
          </a:xfrm>
          <a:prstGeom prst="donut">
            <a:avLst>
              <a:gd fmla="val 16921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cxnSp>
        <p:nvCxnSpPr>
          <p:cNvPr id="443" name="Google Shape;443;p25"/>
          <p:cNvCxnSpPr>
            <a:stCxn id="442" idx="4"/>
          </p:cNvCxnSpPr>
          <p:nvPr/>
        </p:nvCxnSpPr>
        <p:spPr>
          <a:xfrm>
            <a:off x="2005588" y="2173238"/>
            <a:ext cx="0" cy="237300"/>
          </a:xfrm>
          <a:prstGeom prst="straightConnector1">
            <a:avLst/>
          </a:prstGeom>
          <a:noFill/>
          <a:ln cap="flat" cmpd="sng" w="19050">
            <a:solidFill>
              <a:schemeClr val="accent3"/>
            </a:solidFill>
            <a:prstDash val="solid"/>
            <a:round/>
            <a:headEnd len="med" w="med" type="none"/>
            <a:tailEnd len="med" w="med" type="oval"/>
          </a:ln>
        </p:spPr>
      </p:cxnSp>
      <p:sp>
        <p:nvSpPr>
          <p:cNvPr id="444" name="Google Shape;444;p25"/>
          <p:cNvSpPr/>
          <p:nvPr/>
        </p:nvSpPr>
        <p:spPr>
          <a:xfrm>
            <a:off x="6622838" y="1095638"/>
            <a:ext cx="1077600" cy="1077600"/>
          </a:xfrm>
          <a:prstGeom prst="donut">
            <a:avLst>
              <a:gd fmla="val 16921" name="adj"/>
            </a:avLst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cxnSp>
        <p:nvCxnSpPr>
          <p:cNvPr id="445" name="Google Shape;445;p25"/>
          <p:cNvCxnSpPr>
            <a:stCxn id="444" idx="4"/>
          </p:cNvCxnSpPr>
          <p:nvPr/>
        </p:nvCxnSpPr>
        <p:spPr>
          <a:xfrm>
            <a:off x="7161638" y="2173238"/>
            <a:ext cx="0" cy="237300"/>
          </a:xfrm>
          <a:prstGeom prst="straightConnector1">
            <a:avLst/>
          </a:prstGeom>
          <a:noFill/>
          <a:ln cap="flat" cmpd="sng" w="19050">
            <a:solidFill>
              <a:schemeClr val="accent5"/>
            </a:solidFill>
            <a:prstDash val="solid"/>
            <a:round/>
            <a:headEnd len="med" w="med" type="none"/>
            <a:tailEnd len="med" w="med" type="oval"/>
          </a:ln>
        </p:spPr>
      </p:cxnSp>
      <p:grpSp>
        <p:nvGrpSpPr>
          <p:cNvPr id="446" name="Google Shape;446;p25"/>
          <p:cNvGrpSpPr/>
          <p:nvPr/>
        </p:nvGrpSpPr>
        <p:grpSpPr>
          <a:xfrm>
            <a:off x="6976916" y="1449722"/>
            <a:ext cx="369467" cy="369467"/>
            <a:chOff x="10157896" y="1356940"/>
            <a:chExt cx="539999" cy="539999"/>
          </a:xfrm>
        </p:grpSpPr>
        <p:sp>
          <p:nvSpPr>
            <p:cNvPr id="447" name="Google Shape;447;p25"/>
            <p:cNvSpPr/>
            <p:nvPr/>
          </p:nvSpPr>
          <p:spPr>
            <a:xfrm>
              <a:off x="10279713" y="1515671"/>
              <a:ext cx="296365" cy="251014"/>
            </a:xfrm>
            <a:custGeom>
              <a:rect b="b" l="l" r="r" t="t"/>
              <a:pathLst>
                <a:path extrusionOk="0" h="251014" w="296365">
                  <a:moveTo>
                    <a:pt x="211448" y="166531"/>
                  </a:moveTo>
                  <a:cubicBezTo>
                    <a:pt x="215321" y="162711"/>
                    <a:pt x="218781" y="158591"/>
                    <a:pt x="221857" y="154246"/>
                  </a:cubicBezTo>
                  <a:lnTo>
                    <a:pt x="233084" y="154246"/>
                  </a:lnTo>
                  <a:cubicBezTo>
                    <a:pt x="267977" y="154246"/>
                    <a:pt x="296365" y="125859"/>
                    <a:pt x="296365" y="90966"/>
                  </a:cubicBezTo>
                  <a:lnTo>
                    <a:pt x="296365" y="31641"/>
                  </a:lnTo>
                  <a:lnTo>
                    <a:pt x="238284" y="31641"/>
                  </a:lnTo>
                  <a:lnTo>
                    <a:pt x="238284" y="0"/>
                  </a:lnTo>
                  <a:lnTo>
                    <a:pt x="58081" y="0"/>
                  </a:lnTo>
                  <a:lnTo>
                    <a:pt x="58081" y="31641"/>
                  </a:lnTo>
                  <a:lnTo>
                    <a:pt x="0" y="31641"/>
                  </a:lnTo>
                  <a:lnTo>
                    <a:pt x="0" y="90966"/>
                  </a:lnTo>
                  <a:cubicBezTo>
                    <a:pt x="0" y="125859"/>
                    <a:pt x="28388" y="154246"/>
                    <a:pt x="63281" y="154246"/>
                  </a:cubicBezTo>
                  <a:lnTo>
                    <a:pt x="74692" y="154246"/>
                  </a:lnTo>
                  <a:cubicBezTo>
                    <a:pt x="88136" y="173192"/>
                    <a:pt x="108678" y="186806"/>
                    <a:pt x="132362" y="191057"/>
                  </a:cubicBezTo>
                  <a:lnTo>
                    <a:pt x="132362" y="219374"/>
                  </a:lnTo>
                  <a:lnTo>
                    <a:pt x="73901" y="219374"/>
                  </a:lnTo>
                  <a:lnTo>
                    <a:pt x="73901" y="251015"/>
                  </a:lnTo>
                  <a:lnTo>
                    <a:pt x="222464" y="251015"/>
                  </a:lnTo>
                  <a:lnTo>
                    <a:pt x="222464" y="219374"/>
                  </a:lnTo>
                  <a:lnTo>
                    <a:pt x="164003" y="219374"/>
                  </a:lnTo>
                  <a:lnTo>
                    <a:pt x="164003" y="191081"/>
                  </a:lnTo>
                  <a:cubicBezTo>
                    <a:pt x="181831" y="187942"/>
                    <a:pt x="198273" y="179526"/>
                    <a:pt x="211448" y="166531"/>
                  </a:cubicBezTo>
                  <a:close/>
                  <a:moveTo>
                    <a:pt x="264724" y="63281"/>
                  </a:moveTo>
                  <a:lnTo>
                    <a:pt x="264724" y="90966"/>
                  </a:lnTo>
                  <a:cubicBezTo>
                    <a:pt x="264724" y="107419"/>
                    <a:pt x="252098" y="120974"/>
                    <a:pt x="236025" y="122464"/>
                  </a:cubicBezTo>
                  <a:cubicBezTo>
                    <a:pt x="237500" y="115949"/>
                    <a:pt x="238283" y="109228"/>
                    <a:pt x="238283" y="102379"/>
                  </a:cubicBezTo>
                  <a:lnTo>
                    <a:pt x="238283" y="63282"/>
                  </a:lnTo>
                  <a:lnTo>
                    <a:pt x="264724" y="63282"/>
                  </a:lnTo>
                  <a:close/>
                  <a:moveTo>
                    <a:pt x="31641" y="90966"/>
                  </a:moveTo>
                  <a:lnTo>
                    <a:pt x="31641" y="63281"/>
                  </a:lnTo>
                  <a:lnTo>
                    <a:pt x="58081" y="63281"/>
                  </a:lnTo>
                  <a:lnTo>
                    <a:pt x="58081" y="102438"/>
                  </a:lnTo>
                  <a:cubicBezTo>
                    <a:pt x="58085" y="109315"/>
                    <a:pt x="58901" y="116015"/>
                    <a:pt x="60392" y="122468"/>
                  </a:cubicBezTo>
                  <a:cubicBezTo>
                    <a:pt x="44296" y="121003"/>
                    <a:pt x="31641" y="107437"/>
                    <a:pt x="31641" y="90966"/>
                  </a:cubicBezTo>
                  <a:close/>
                  <a:moveTo>
                    <a:pt x="89721" y="102427"/>
                  </a:moveTo>
                  <a:lnTo>
                    <a:pt x="89721" y="31641"/>
                  </a:lnTo>
                  <a:lnTo>
                    <a:pt x="206644" y="31641"/>
                  </a:lnTo>
                  <a:lnTo>
                    <a:pt x="206644" y="102377"/>
                  </a:lnTo>
                  <a:cubicBezTo>
                    <a:pt x="206644" y="118146"/>
                    <a:pt x="200460" y="132929"/>
                    <a:pt x="189231" y="144003"/>
                  </a:cubicBezTo>
                  <a:cubicBezTo>
                    <a:pt x="178005" y="155075"/>
                    <a:pt x="163085" y="161051"/>
                    <a:pt x="147349" y="160832"/>
                  </a:cubicBezTo>
                  <a:cubicBezTo>
                    <a:pt x="115595" y="160394"/>
                    <a:pt x="89742" y="134188"/>
                    <a:pt x="89721" y="102427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8" name="Google Shape;448;p25"/>
            <p:cNvSpPr/>
            <p:nvPr/>
          </p:nvSpPr>
          <p:spPr>
            <a:xfrm>
              <a:off x="10365477" y="1356940"/>
              <a:ext cx="124837" cy="97116"/>
            </a:xfrm>
            <a:custGeom>
              <a:rect b="b" l="l" r="r" t="t"/>
              <a:pathLst>
                <a:path extrusionOk="0" h="97116" w="124837">
                  <a:moveTo>
                    <a:pt x="46598" y="49951"/>
                  </a:moveTo>
                  <a:lnTo>
                    <a:pt x="46598" y="97117"/>
                  </a:lnTo>
                  <a:lnTo>
                    <a:pt x="78239" y="97117"/>
                  </a:lnTo>
                  <a:lnTo>
                    <a:pt x="78239" y="49951"/>
                  </a:lnTo>
                  <a:lnTo>
                    <a:pt x="104009" y="72486"/>
                  </a:lnTo>
                  <a:lnTo>
                    <a:pt x="124837" y="48666"/>
                  </a:lnTo>
                  <a:lnTo>
                    <a:pt x="69183" y="0"/>
                  </a:lnTo>
                  <a:lnTo>
                    <a:pt x="55654" y="0"/>
                  </a:lnTo>
                  <a:lnTo>
                    <a:pt x="0" y="48666"/>
                  </a:lnTo>
                  <a:lnTo>
                    <a:pt x="20828" y="72486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9" name="Google Shape;449;p25"/>
            <p:cNvSpPr/>
            <p:nvPr/>
          </p:nvSpPr>
          <p:spPr>
            <a:xfrm>
              <a:off x="10538150" y="1426297"/>
              <a:ext cx="90387" cy="90387"/>
            </a:xfrm>
            <a:custGeom>
              <a:rect b="b" l="l" r="r" t="t"/>
              <a:pathLst>
                <a:path extrusionOk="0" h="90387" w="90387">
                  <a:moveTo>
                    <a:pt x="806" y="67209"/>
                  </a:moveTo>
                  <a:lnTo>
                    <a:pt x="23179" y="89582"/>
                  </a:lnTo>
                  <a:lnTo>
                    <a:pt x="56529" y="56231"/>
                  </a:lnTo>
                  <a:lnTo>
                    <a:pt x="58818" y="90388"/>
                  </a:lnTo>
                  <a:lnTo>
                    <a:pt x="90388" y="88272"/>
                  </a:lnTo>
                  <a:lnTo>
                    <a:pt x="85447" y="14507"/>
                  </a:lnTo>
                  <a:lnTo>
                    <a:pt x="75881" y="4941"/>
                  </a:lnTo>
                  <a:lnTo>
                    <a:pt x="2116" y="0"/>
                  </a:lnTo>
                  <a:lnTo>
                    <a:pt x="0" y="31570"/>
                  </a:lnTo>
                  <a:lnTo>
                    <a:pt x="34157" y="33859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0" name="Google Shape;450;p25"/>
            <p:cNvSpPr/>
            <p:nvPr/>
          </p:nvSpPr>
          <p:spPr>
            <a:xfrm>
              <a:off x="10600779" y="1564521"/>
              <a:ext cx="97116" cy="124837"/>
            </a:xfrm>
            <a:custGeom>
              <a:rect b="b" l="l" r="r" t="t"/>
              <a:pathLst>
                <a:path extrusionOk="0" h="124837" w="97116">
                  <a:moveTo>
                    <a:pt x="48450" y="0"/>
                  </a:moveTo>
                  <a:lnTo>
                    <a:pt x="24631" y="20828"/>
                  </a:lnTo>
                  <a:lnTo>
                    <a:pt x="47166" y="46598"/>
                  </a:lnTo>
                  <a:lnTo>
                    <a:pt x="0" y="46598"/>
                  </a:lnTo>
                  <a:lnTo>
                    <a:pt x="0" y="78239"/>
                  </a:lnTo>
                  <a:lnTo>
                    <a:pt x="47166" y="78239"/>
                  </a:lnTo>
                  <a:lnTo>
                    <a:pt x="24631" y="104009"/>
                  </a:lnTo>
                  <a:lnTo>
                    <a:pt x="48450" y="124837"/>
                  </a:lnTo>
                  <a:lnTo>
                    <a:pt x="97117" y="69183"/>
                  </a:lnTo>
                  <a:lnTo>
                    <a:pt x="97117" y="55654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1" name="Google Shape;451;p25"/>
            <p:cNvSpPr/>
            <p:nvPr/>
          </p:nvSpPr>
          <p:spPr>
            <a:xfrm>
              <a:off x="10538150" y="1737194"/>
              <a:ext cx="90387" cy="90387"/>
            </a:xfrm>
            <a:custGeom>
              <a:rect b="b" l="l" r="r" t="t"/>
              <a:pathLst>
                <a:path extrusionOk="0" h="90387" w="90387">
                  <a:moveTo>
                    <a:pt x="56529" y="34157"/>
                  </a:moveTo>
                  <a:lnTo>
                    <a:pt x="23179" y="806"/>
                  </a:lnTo>
                  <a:lnTo>
                    <a:pt x="806" y="23179"/>
                  </a:lnTo>
                  <a:lnTo>
                    <a:pt x="34157" y="56529"/>
                  </a:lnTo>
                  <a:lnTo>
                    <a:pt x="0" y="58818"/>
                  </a:lnTo>
                  <a:lnTo>
                    <a:pt x="2116" y="90388"/>
                  </a:lnTo>
                  <a:lnTo>
                    <a:pt x="75881" y="85447"/>
                  </a:lnTo>
                  <a:lnTo>
                    <a:pt x="85447" y="75881"/>
                  </a:lnTo>
                  <a:lnTo>
                    <a:pt x="90388" y="2116"/>
                  </a:lnTo>
                  <a:lnTo>
                    <a:pt x="5881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2" name="Google Shape;452;p25"/>
            <p:cNvSpPr/>
            <p:nvPr/>
          </p:nvSpPr>
          <p:spPr>
            <a:xfrm>
              <a:off x="10365477" y="1799823"/>
              <a:ext cx="124837" cy="97116"/>
            </a:xfrm>
            <a:custGeom>
              <a:rect b="b" l="l" r="r" t="t"/>
              <a:pathLst>
                <a:path extrusionOk="0" h="97116" w="124837">
                  <a:moveTo>
                    <a:pt x="78239" y="47166"/>
                  </a:moveTo>
                  <a:lnTo>
                    <a:pt x="78239" y="0"/>
                  </a:lnTo>
                  <a:lnTo>
                    <a:pt x="46598" y="0"/>
                  </a:lnTo>
                  <a:lnTo>
                    <a:pt x="46598" y="47166"/>
                  </a:lnTo>
                  <a:lnTo>
                    <a:pt x="20828" y="24631"/>
                  </a:lnTo>
                  <a:lnTo>
                    <a:pt x="0" y="48450"/>
                  </a:lnTo>
                  <a:lnTo>
                    <a:pt x="55654" y="97117"/>
                  </a:lnTo>
                  <a:lnTo>
                    <a:pt x="69183" y="97117"/>
                  </a:lnTo>
                  <a:lnTo>
                    <a:pt x="124837" y="48450"/>
                  </a:lnTo>
                  <a:lnTo>
                    <a:pt x="104009" y="2463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3" name="Google Shape;453;p25"/>
            <p:cNvSpPr/>
            <p:nvPr/>
          </p:nvSpPr>
          <p:spPr>
            <a:xfrm>
              <a:off x="10227253" y="1737194"/>
              <a:ext cx="90387" cy="90387"/>
            </a:xfrm>
            <a:custGeom>
              <a:rect b="b" l="l" r="r" t="t"/>
              <a:pathLst>
                <a:path extrusionOk="0" h="90387" w="90387">
                  <a:moveTo>
                    <a:pt x="89582" y="23179"/>
                  </a:moveTo>
                  <a:lnTo>
                    <a:pt x="67209" y="806"/>
                  </a:lnTo>
                  <a:lnTo>
                    <a:pt x="33859" y="34157"/>
                  </a:lnTo>
                  <a:lnTo>
                    <a:pt x="31570" y="0"/>
                  </a:lnTo>
                  <a:lnTo>
                    <a:pt x="0" y="2116"/>
                  </a:lnTo>
                  <a:lnTo>
                    <a:pt x="4941" y="75881"/>
                  </a:lnTo>
                  <a:lnTo>
                    <a:pt x="14507" y="85447"/>
                  </a:lnTo>
                  <a:lnTo>
                    <a:pt x="88272" y="90388"/>
                  </a:lnTo>
                  <a:lnTo>
                    <a:pt x="90388" y="58818"/>
                  </a:lnTo>
                  <a:lnTo>
                    <a:pt x="56231" y="56529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4" name="Google Shape;454;p25"/>
            <p:cNvSpPr/>
            <p:nvPr/>
          </p:nvSpPr>
          <p:spPr>
            <a:xfrm>
              <a:off x="10157896" y="1564521"/>
              <a:ext cx="97116" cy="124837"/>
            </a:xfrm>
            <a:custGeom>
              <a:rect b="b" l="l" r="r" t="t"/>
              <a:pathLst>
                <a:path extrusionOk="0" h="124837" w="97116">
                  <a:moveTo>
                    <a:pt x="49951" y="78239"/>
                  </a:moveTo>
                  <a:lnTo>
                    <a:pt x="97117" y="78239"/>
                  </a:lnTo>
                  <a:lnTo>
                    <a:pt x="97117" y="46598"/>
                  </a:lnTo>
                  <a:lnTo>
                    <a:pt x="49951" y="46598"/>
                  </a:lnTo>
                  <a:lnTo>
                    <a:pt x="72486" y="20828"/>
                  </a:lnTo>
                  <a:lnTo>
                    <a:pt x="48666" y="0"/>
                  </a:lnTo>
                  <a:lnTo>
                    <a:pt x="0" y="55654"/>
                  </a:lnTo>
                  <a:lnTo>
                    <a:pt x="0" y="69183"/>
                  </a:lnTo>
                  <a:lnTo>
                    <a:pt x="48666" y="124837"/>
                  </a:lnTo>
                  <a:lnTo>
                    <a:pt x="72486" y="104009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5" name="Google Shape;455;p25"/>
            <p:cNvSpPr/>
            <p:nvPr/>
          </p:nvSpPr>
          <p:spPr>
            <a:xfrm>
              <a:off x="10227253" y="1426297"/>
              <a:ext cx="90387" cy="90387"/>
            </a:xfrm>
            <a:custGeom>
              <a:rect b="b" l="l" r="r" t="t"/>
              <a:pathLst>
                <a:path extrusionOk="0" h="90387" w="90387">
                  <a:moveTo>
                    <a:pt x="33859" y="56231"/>
                  </a:moveTo>
                  <a:lnTo>
                    <a:pt x="67209" y="89582"/>
                  </a:lnTo>
                  <a:lnTo>
                    <a:pt x="89582" y="67209"/>
                  </a:lnTo>
                  <a:lnTo>
                    <a:pt x="56231" y="33859"/>
                  </a:lnTo>
                  <a:lnTo>
                    <a:pt x="90388" y="31570"/>
                  </a:lnTo>
                  <a:lnTo>
                    <a:pt x="88272" y="0"/>
                  </a:lnTo>
                  <a:lnTo>
                    <a:pt x="14507" y="4941"/>
                  </a:lnTo>
                  <a:lnTo>
                    <a:pt x="4941" y="14507"/>
                  </a:lnTo>
                  <a:lnTo>
                    <a:pt x="0" y="88272"/>
                  </a:lnTo>
                  <a:lnTo>
                    <a:pt x="31570" y="90388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56" name="Google Shape;456;p25"/>
          <p:cNvSpPr/>
          <p:nvPr/>
        </p:nvSpPr>
        <p:spPr>
          <a:xfrm>
            <a:off x="1820638" y="1482442"/>
            <a:ext cx="369911" cy="304017"/>
          </a:xfrm>
          <a:custGeom>
            <a:rect b="b" l="l" r="r" t="t"/>
            <a:pathLst>
              <a:path extrusionOk="0" h="443821" w="540016">
                <a:moveTo>
                  <a:pt x="492556" y="79003"/>
                </a:moveTo>
                <a:lnTo>
                  <a:pt x="204307" y="79003"/>
                </a:lnTo>
                <a:lnTo>
                  <a:pt x="204307" y="62150"/>
                </a:lnTo>
                <a:cubicBezTo>
                  <a:pt x="204307" y="28442"/>
                  <a:pt x="177232" y="565"/>
                  <a:pt x="143952" y="11"/>
                </a:cubicBezTo>
                <a:cubicBezTo>
                  <a:pt x="127344" y="-295"/>
                  <a:pt x="111689" y="5988"/>
                  <a:pt x="99859" y="17622"/>
                </a:cubicBezTo>
                <a:cubicBezTo>
                  <a:pt x="88027" y="29258"/>
                  <a:pt x="81510" y="44805"/>
                  <a:pt x="81510" y="61400"/>
                </a:cubicBezTo>
                <a:lnTo>
                  <a:pt x="81510" y="79003"/>
                </a:lnTo>
                <a:lnTo>
                  <a:pt x="47461" y="79003"/>
                </a:lnTo>
                <a:cubicBezTo>
                  <a:pt x="21291" y="79003"/>
                  <a:pt x="0" y="100294"/>
                  <a:pt x="0" y="126463"/>
                </a:cubicBezTo>
                <a:lnTo>
                  <a:pt x="0" y="317360"/>
                </a:lnTo>
                <a:cubicBezTo>
                  <a:pt x="0" y="343530"/>
                  <a:pt x="21291" y="364821"/>
                  <a:pt x="47461" y="364821"/>
                </a:cubicBezTo>
                <a:lnTo>
                  <a:pt x="113151" y="364821"/>
                </a:lnTo>
                <a:lnTo>
                  <a:pt x="113151" y="280394"/>
                </a:lnTo>
                <a:cubicBezTo>
                  <a:pt x="113151" y="263844"/>
                  <a:pt x="126269" y="250159"/>
                  <a:pt x="142394" y="249890"/>
                </a:cubicBezTo>
                <a:cubicBezTo>
                  <a:pt x="150452" y="249718"/>
                  <a:pt x="158040" y="252787"/>
                  <a:pt x="163773" y="258425"/>
                </a:cubicBezTo>
                <a:cubicBezTo>
                  <a:pt x="169508" y="264065"/>
                  <a:pt x="172667" y="271600"/>
                  <a:pt x="172667" y="279643"/>
                </a:cubicBezTo>
                <a:lnTo>
                  <a:pt x="172667" y="364821"/>
                </a:lnTo>
                <a:lnTo>
                  <a:pt x="335710" y="364821"/>
                </a:lnTo>
                <a:lnTo>
                  <a:pt x="335710" y="382423"/>
                </a:lnTo>
                <a:cubicBezTo>
                  <a:pt x="335710" y="399017"/>
                  <a:pt x="342227" y="414565"/>
                  <a:pt x="354059" y="426201"/>
                </a:cubicBezTo>
                <a:cubicBezTo>
                  <a:pt x="365638" y="437589"/>
                  <a:pt x="380884" y="443822"/>
                  <a:pt x="397093" y="443821"/>
                </a:cubicBezTo>
                <a:cubicBezTo>
                  <a:pt x="397444" y="443821"/>
                  <a:pt x="397799" y="443819"/>
                  <a:pt x="398151" y="443813"/>
                </a:cubicBezTo>
                <a:cubicBezTo>
                  <a:pt x="431430" y="443258"/>
                  <a:pt x="458506" y="415381"/>
                  <a:pt x="458506" y="381674"/>
                </a:cubicBezTo>
                <a:lnTo>
                  <a:pt x="458506" y="364821"/>
                </a:lnTo>
                <a:lnTo>
                  <a:pt x="492556" y="364821"/>
                </a:lnTo>
                <a:cubicBezTo>
                  <a:pt x="518726" y="364821"/>
                  <a:pt x="540017" y="343530"/>
                  <a:pt x="540017" y="317360"/>
                </a:cubicBezTo>
                <a:lnTo>
                  <a:pt x="540017" y="126463"/>
                </a:lnTo>
                <a:cubicBezTo>
                  <a:pt x="540017" y="100294"/>
                  <a:pt x="518726" y="79003"/>
                  <a:pt x="492556" y="79003"/>
                </a:cubicBezTo>
                <a:close/>
                <a:moveTo>
                  <a:pt x="254178" y="251670"/>
                </a:moveTo>
                <a:lnTo>
                  <a:pt x="254178" y="333180"/>
                </a:lnTo>
                <a:lnTo>
                  <a:pt x="204308" y="333180"/>
                </a:lnTo>
                <a:lnTo>
                  <a:pt x="204308" y="279643"/>
                </a:lnTo>
                <a:cubicBezTo>
                  <a:pt x="204308" y="263050"/>
                  <a:pt x="197792" y="247502"/>
                  <a:pt x="185959" y="235865"/>
                </a:cubicBezTo>
                <a:cubicBezTo>
                  <a:pt x="174129" y="224231"/>
                  <a:pt x="158474" y="217932"/>
                  <a:pt x="141867" y="218254"/>
                </a:cubicBezTo>
                <a:cubicBezTo>
                  <a:pt x="108587" y="218810"/>
                  <a:pt x="81512" y="246685"/>
                  <a:pt x="81512" y="280394"/>
                </a:cubicBezTo>
                <a:lnTo>
                  <a:pt x="81512" y="333180"/>
                </a:lnTo>
                <a:lnTo>
                  <a:pt x="47461" y="333180"/>
                </a:lnTo>
                <a:cubicBezTo>
                  <a:pt x="38738" y="333180"/>
                  <a:pt x="31641" y="326083"/>
                  <a:pt x="31641" y="317360"/>
                </a:cubicBezTo>
                <a:lnTo>
                  <a:pt x="31641" y="126463"/>
                </a:lnTo>
                <a:cubicBezTo>
                  <a:pt x="31641" y="117740"/>
                  <a:pt x="38738" y="110643"/>
                  <a:pt x="47461" y="110643"/>
                </a:cubicBezTo>
                <a:lnTo>
                  <a:pt x="113151" y="110643"/>
                </a:lnTo>
                <a:lnTo>
                  <a:pt x="113151" y="61400"/>
                </a:lnTo>
                <a:cubicBezTo>
                  <a:pt x="113151" y="53358"/>
                  <a:pt x="116310" y="45822"/>
                  <a:pt x="122045" y="40182"/>
                </a:cubicBezTo>
                <a:cubicBezTo>
                  <a:pt x="127779" y="34543"/>
                  <a:pt x="135367" y="31525"/>
                  <a:pt x="143425" y="31647"/>
                </a:cubicBezTo>
                <a:cubicBezTo>
                  <a:pt x="159549" y="31916"/>
                  <a:pt x="172667" y="45600"/>
                  <a:pt x="172667" y="62150"/>
                </a:cubicBezTo>
                <a:lnTo>
                  <a:pt x="172667" y="110643"/>
                </a:lnTo>
                <a:lnTo>
                  <a:pt x="254178" y="110643"/>
                </a:lnTo>
                <a:lnTo>
                  <a:pt x="254178" y="192154"/>
                </a:lnTo>
                <a:lnTo>
                  <a:pt x="302671" y="192154"/>
                </a:lnTo>
                <a:cubicBezTo>
                  <a:pt x="319221" y="192154"/>
                  <a:pt x="332906" y="205272"/>
                  <a:pt x="333175" y="221397"/>
                </a:cubicBezTo>
                <a:cubicBezTo>
                  <a:pt x="333309" y="229451"/>
                  <a:pt x="330278" y="237043"/>
                  <a:pt x="324640" y="242777"/>
                </a:cubicBezTo>
                <a:cubicBezTo>
                  <a:pt x="319000" y="248512"/>
                  <a:pt x="311464" y="251671"/>
                  <a:pt x="303422" y="251671"/>
                </a:cubicBezTo>
                <a:lnTo>
                  <a:pt x="254178" y="251671"/>
                </a:lnTo>
                <a:close/>
                <a:moveTo>
                  <a:pt x="508376" y="317360"/>
                </a:moveTo>
                <a:cubicBezTo>
                  <a:pt x="508376" y="326083"/>
                  <a:pt x="501279" y="333180"/>
                  <a:pt x="492556" y="333180"/>
                </a:cubicBezTo>
                <a:lnTo>
                  <a:pt x="426866" y="333180"/>
                </a:lnTo>
                <a:lnTo>
                  <a:pt x="426866" y="381674"/>
                </a:lnTo>
                <a:cubicBezTo>
                  <a:pt x="426866" y="398224"/>
                  <a:pt x="413748" y="411907"/>
                  <a:pt x="397622" y="412176"/>
                </a:cubicBezTo>
                <a:cubicBezTo>
                  <a:pt x="389546" y="412308"/>
                  <a:pt x="381977" y="409279"/>
                  <a:pt x="376244" y="403642"/>
                </a:cubicBezTo>
                <a:cubicBezTo>
                  <a:pt x="370509" y="398001"/>
                  <a:pt x="367350" y="390465"/>
                  <a:pt x="367350" y="382423"/>
                </a:cubicBezTo>
                <a:lnTo>
                  <a:pt x="367350" y="333180"/>
                </a:lnTo>
                <a:lnTo>
                  <a:pt x="285839" y="333180"/>
                </a:lnTo>
                <a:lnTo>
                  <a:pt x="285839" y="283310"/>
                </a:lnTo>
                <a:lnTo>
                  <a:pt x="303421" y="283310"/>
                </a:lnTo>
                <a:cubicBezTo>
                  <a:pt x="320014" y="283310"/>
                  <a:pt x="335561" y="276793"/>
                  <a:pt x="347198" y="264962"/>
                </a:cubicBezTo>
                <a:cubicBezTo>
                  <a:pt x="358832" y="253133"/>
                  <a:pt x="365087" y="237474"/>
                  <a:pt x="364810" y="220870"/>
                </a:cubicBezTo>
                <a:cubicBezTo>
                  <a:pt x="364254" y="187589"/>
                  <a:pt x="336379" y="160513"/>
                  <a:pt x="302670" y="160513"/>
                </a:cubicBezTo>
                <a:lnTo>
                  <a:pt x="285839" y="160513"/>
                </a:lnTo>
                <a:lnTo>
                  <a:pt x="285839" y="110643"/>
                </a:lnTo>
                <a:lnTo>
                  <a:pt x="492556" y="110643"/>
                </a:lnTo>
                <a:cubicBezTo>
                  <a:pt x="501279" y="110643"/>
                  <a:pt x="508376" y="117740"/>
                  <a:pt x="508376" y="126463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7" name="Google Shape;457;p25"/>
          <p:cNvSpPr txBox="1"/>
          <p:nvPr>
            <p:ph type="title"/>
          </p:nvPr>
        </p:nvSpPr>
        <p:spPr>
          <a:xfrm>
            <a:off x="452550" y="411475"/>
            <a:ext cx="8238900" cy="5616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Timeline Infographics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Google Shape;462;p26"/>
          <p:cNvSpPr txBox="1"/>
          <p:nvPr/>
        </p:nvSpPr>
        <p:spPr>
          <a:xfrm>
            <a:off x="3072000" y="4841650"/>
            <a:ext cx="3000000" cy="16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This template has been created by </a:t>
            </a:r>
            <a:r>
              <a:rPr b="1" lang="en" sz="800" u="sng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Slidesgo</a:t>
            </a:r>
            <a:endParaRPr b="1" sz="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grpSp>
        <p:nvGrpSpPr>
          <p:cNvPr id="463" name="Google Shape;463;p26"/>
          <p:cNvGrpSpPr/>
          <p:nvPr/>
        </p:nvGrpSpPr>
        <p:grpSpPr>
          <a:xfrm>
            <a:off x="1731050" y="1338118"/>
            <a:ext cx="1986000" cy="756000"/>
            <a:chOff x="1731050" y="1338118"/>
            <a:chExt cx="1986000" cy="756000"/>
          </a:xfrm>
        </p:grpSpPr>
        <p:sp>
          <p:nvSpPr>
            <p:cNvPr id="464" name="Google Shape;464;p26"/>
            <p:cNvSpPr txBox="1"/>
            <p:nvPr/>
          </p:nvSpPr>
          <p:spPr>
            <a:xfrm>
              <a:off x="1731050" y="1338118"/>
              <a:ext cx="1986000" cy="347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2XXX</a:t>
              </a:r>
              <a:endParaRPr sz="160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sp>
          <p:nvSpPr>
            <p:cNvPr id="465" name="Google Shape;465;p26"/>
            <p:cNvSpPr txBox="1"/>
            <p:nvPr/>
          </p:nvSpPr>
          <p:spPr>
            <a:xfrm>
              <a:off x="1731050" y="1609318"/>
              <a:ext cx="1986000" cy="484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It’s the closest planet to the Sun</a:t>
              </a:r>
              <a:endParaRPr sz="12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466" name="Google Shape;466;p26"/>
          <p:cNvGrpSpPr/>
          <p:nvPr/>
        </p:nvGrpSpPr>
        <p:grpSpPr>
          <a:xfrm>
            <a:off x="5245850" y="3477763"/>
            <a:ext cx="1986000" cy="756000"/>
            <a:chOff x="5245850" y="3477763"/>
            <a:chExt cx="1986000" cy="756000"/>
          </a:xfrm>
        </p:grpSpPr>
        <p:sp>
          <p:nvSpPr>
            <p:cNvPr id="467" name="Google Shape;467;p26"/>
            <p:cNvSpPr txBox="1"/>
            <p:nvPr/>
          </p:nvSpPr>
          <p:spPr>
            <a:xfrm>
              <a:off x="5245850" y="3477763"/>
              <a:ext cx="1986000" cy="347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2XXX</a:t>
              </a:r>
              <a:endParaRPr sz="160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sp>
          <p:nvSpPr>
            <p:cNvPr id="468" name="Google Shape;468;p26"/>
            <p:cNvSpPr txBox="1"/>
            <p:nvPr/>
          </p:nvSpPr>
          <p:spPr>
            <a:xfrm>
              <a:off x="5245850" y="3748963"/>
              <a:ext cx="1986000" cy="484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It’s composed of hydrogen and helium</a:t>
              </a:r>
              <a:endParaRPr sz="12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469" name="Google Shape;469;p26"/>
          <p:cNvGrpSpPr/>
          <p:nvPr/>
        </p:nvGrpSpPr>
        <p:grpSpPr>
          <a:xfrm>
            <a:off x="1731062" y="3477763"/>
            <a:ext cx="1986000" cy="756000"/>
            <a:chOff x="1731062" y="3477763"/>
            <a:chExt cx="1986000" cy="756000"/>
          </a:xfrm>
        </p:grpSpPr>
        <p:sp>
          <p:nvSpPr>
            <p:cNvPr id="470" name="Google Shape;470;p26"/>
            <p:cNvSpPr txBox="1"/>
            <p:nvPr/>
          </p:nvSpPr>
          <p:spPr>
            <a:xfrm>
              <a:off x="1731062" y="3477763"/>
              <a:ext cx="1986000" cy="347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2XXX</a:t>
              </a:r>
              <a:endParaRPr sz="160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sp>
          <p:nvSpPr>
            <p:cNvPr id="471" name="Google Shape;471;p26"/>
            <p:cNvSpPr txBox="1"/>
            <p:nvPr/>
          </p:nvSpPr>
          <p:spPr>
            <a:xfrm>
              <a:off x="1731062" y="3748963"/>
              <a:ext cx="1986000" cy="484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Venus is the second planet from the Sun</a:t>
              </a:r>
              <a:endParaRPr sz="12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472" name="Google Shape;472;p26"/>
          <p:cNvGrpSpPr/>
          <p:nvPr/>
        </p:nvGrpSpPr>
        <p:grpSpPr>
          <a:xfrm>
            <a:off x="5245850" y="1338118"/>
            <a:ext cx="1986000" cy="756000"/>
            <a:chOff x="5245850" y="1338118"/>
            <a:chExt cx="1986000" cy="756000"/>
          </a:xfrm>
        </p:grpSpPr>
        <p:sp>
          <p:nvSpPr>
            <p:cNvPr id="473" name="Google Shape;473;p26"/>
            <p:cNvSpPr txBox="1"/>
            <p:nvPr/>
          </p:nvSpPr>
          <p:spPr>
            <a:xfrm>
              <a:off x="5245850" y="1609318"/>
              <a:ext cx="1986000" cy="484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Mars is actually a very cold place</a:t>
              </a:r>
              <a:endParaRPr sz="12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474" name="Google Shape;474;p26"/>
            <p:cNvSpPr txBox="1"/>
            <p:nvPr/>
          </p:nvSpPr>
          <p:spPr>
            <a:xfrm>
              <a:off x="5245850" y="1338118"/>
              <a:ext cx="1986000" cy="347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2XXX</a:t>
              </a:r>
              <a:endParaRPr sz="160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</p:grpSp>
      <p:sp>
        <p:nvSpPr>
          <p:cNvPr id="475" name="Google Shape;475;p26"/>
          <p:cNvSpPr/>
          <p:nvPr/>
        </p:nvSpPr>
        <p:spPr>
          <a:xfrm>
            <a:off x="4200652" y="1338118"/>
            <a:ext cx="892800" cy="892800"/>
          </a:xfrm>
          <a:prstGeom prst="donut">
            <a:avLst>
              <a:gd fmla="val 14768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cxnSp>
        <p:nvCxnSpPr>
          <p:cNvPr id="476" name="Google Shape;476;p26"/>
          <p:cNvCxnSpPr>
            <a:stCxn id="475" idx="2"/>
          </p:cNvCxnSpPr>
          <p:nvPr/>
        </p:nvCxnSpPr>
        <p:spPr>
          <a:xfrm rot="10800000">
            <a:off x="3869452" y="1784518"/>
            <a:ext cx="331200" cy="0"/>
          </a:xfrm>
          <a:prstGeom prst="straightConnector1">
            <a:avLst/>
          </a:prstGeom>
          <a:noFill/>
          <a:ln cap="flat" cmpd="sng" w="19050">
            <a:solidFill>
              <a:schemeClr val="accent3"/>
            </a:solidFill>
            <a:prstDash val="solid"/>
            <a:round/>
            <a:headEnd len="med" w="med" type="none"/>
            <a:tailEnd len="med" w="med" type="oval"/>
          </a:ln>
        </p:spPr>
      </p:cxnSp>
      <p:sp>
        <p:nvSpPr>
          <p:cNvPr id="477" name="Google Shape;477;p26"/>
          <p:cNvSpPr/>
          <p:nvPr/>
        </p:nvSpPr>
        <p:spPr>
          <a:xfrm flipH="1" rot="5400000">
            <a:off x="2277602" y="2163768"/>
            <a:ext cx="892800" cy="892800"/>
          </a:xfrm>
          <a:prstGeom prst="donut">
            <a:avLst>
              <a:gd fmla="val 14768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cxnSp>
        <p:nvCxnSpPr>
          <p:cNvPr id="478" name="Google Shape;478;p26"/>
          <p:cNvCxnSpPr>
            <a:stCxn id="477" idx="2"/>
          </p:cNvCxnSpPr>
          <p:nvPr/>
        </p:nvCxnSpPr>
        <p:spPr>
          <a:xfrm>
            <a:off x="2724002" y="3056568"/>
            <a:ext cx="0" cy="331200"/>
          </a:xfrm>
          <a:prstGeom prst="straightConnector1">
            <a:avLst/>
          </a:prstGeom>
          <a:noFill/>
          <a:ln cap="flat" cmpd="sng" w="19050">
            <a:solidFill>
              <a:schemeClr val="accent4"/>
            </a:solidFill>
            <a:prstDash val="solid"/>
            <a:round/>
            <a:headEnd len="med" w="med" type="none"/>
            <a:tailEnd len="med" w="med" type="oval"/>
          </a:ln>
        </p:spPr>
      </p:cxnSp>
      <p:sp>
        <p:nvSpPr>
          <p:cNvPr id="479" name="Google Shape;479;p26"/>
          <p:cNvSpPr/>
          <p:nvPr/>
        </p:nvSpPr>
        <p:spPr>
          <a:xfrm rot="5400000">
            <a:off x="5792452" y="2494968"/>
            <a:ext cx="892800" cy="892800"/>
          </a:xfrm>
          <a:prstGeom prst="donut">
            <a:avLst>
              <a:gd fmla="val 14768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cxnSp>
        <p:nvCxnSpPr>
          <p:cNvPr id="480" name="Google Shape;480;p26"/>
          <p:cNvCxnSpPr>
            <a:stCxn id="479" idx="2"/>
          </p:cNvCxnSpPr>
          <p:nvPr/>
        </p:nvCxnSpPr>
        <p:spPr>
          <a:xfrm rot="10800000">
            <a:off x="6238852" y="2163768"/>
            <a:ext cx="0" cy="331200"/>
          </a:xfrm>
          <a:prstGeom prst="straightConnector1">
            <a:avLst/>
          </a:prstGeom>
          <a:noFill/>
          <a:ln cap="flat" cmpd="sng" w="19050">
            <a:solidFill>
              <a:schemeClr val="accent2"/>
            </a:solidFill>
            <a:prstDash val="solid"/>
            <a:round/>
            <a:headEnd len="med" w="med" type="none"/>
            <a:tailEnd len="med" w="med" type="oval"/>
          </a:ln>
        </p:spPr>
      </p:cxnSp>
      <p:sp>
        <p:nvSpPr>
          <p:cNvPr id="481" name="Google Shape;481;p26"/>
          <p:cNvSpPr/>
          <p:nvPr/>
        </p:nvSpPr>
        <p:spPr>
          <a:xfrm flipH="1">
            <a:off x="3869452" y="3417163"/>
            <a:ext cx="892800" cy="892800"/>
          </a:xfrm>
          <a:prstGeom prst="donut">
            <a:avLst>
              <a:gd fmla="val 14768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cxnSp>
        <p:nvCxnSpPr>
          <p:cNvPr id="482" name="Google Shape;482;p26"/>
          <p:cNvCxnSpPr>
            <a:stCxn id="481" idx="2"/>
          </p:cNvCxnSpPr>
          <p:nvPr/>
        </p:nvCxnSpPr>
        <p:spPr>
          <a:xfrm>
            <a:off x="4762252" y="3863563"/>
            <a:ext cx="331200" cy="0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med" w="med" type="none"/>
            <a:tailEnd len="med" w="med" type="oval"/>
          </a:ln>
        </p:spPr>
      </p:cxnSp>
      <p:grpSp>
        <p:nvGrpSpPr>
          <p:cNvPr id="483" name="Google Shape;483;p26"/>
          <p:cNvGrpSpPr/>
          <p:nvPr/>
        </p:nvGrpSpPr>
        <p:grpSpPr>
          <a:xfrm>
            <a:off x="2539264" y="2486782"/>
            <a:ext cx="369468" cy="246772"/>
            <a:chOff x="1438549" y="5645412"/>
            <a:chExt cx="540000" cy="360672"/>
          </a:xfrm>
        </p:grpSpPr>
        <p:sp>
          <p:nvSpPr>
            <p:cNvPr id="484" name="Google Shape;484;p26"/>
            <p:cNvSpPr/>
            <p:nvPr/>
          </p:nvSpPr>
          <p:spPr>
            <a:xfrm>
              <a:off x="1438549" y="5645412"/>
              <a:ext cx="540000" cy="360672"/>
            </a:xfrm>
            <a:custGeom>
              <a:rect b="b" l="l" r="r" t="t"/>
              <a:pathLst>
                <a:path extrusionOk="0" h="360672" w="540000">
                  <a:moveTo>
                    <a:pt x="465698" y="42032"/>
                  </a:moveTo>
                  <a:lnTo>
                    <a:pt x="465698" y="0"/>
                  </a:lnTo>
                  <a:lnTo>
                    <a:pt x="135774" y="0"/>
                  </a:lnTo>
                  <a:lnTo>
                    <a:pt x="135774" y="116016"/>
                  </a:lnTo>
                  <a:lnTo>
                    <a:pt x="74302" y="116016"/>
                  </a:lnTo>
                  <a:lnTo>
                    <a:pt x="74302" y="210968"/>
                  </a:lnTo>
                  <a:lnTo>
                    <a:pt x="0" y="295817"/>
                  </a:lnTo>
                  <a:lnTo>
                    <a:pt x="0" y="318640"/>
                  </a:lnTo>
                  <a:lnTo>
                    <a:pt x="74302" y="318640"/>
                  </a:lnTo>
                  <a:lnTo>
                    <a:pt x="74302" y="360673"/>
                  </a:lnTo>
                  <a:lnTo>
                    <a:pt x="404225" y="360673"/>
                  </a:lnTo>
                  <a:lnTo>
                    <a:pt x="404225" y="244657"/>
                  </a:lnTo>
                  <a:lnTo>
                    <a:pt x="465697" y="244657"/>
                  </a:lnTo>
                  <a:lnTo>
                    <a:pt x="465697" y="149704"/>
                  </a:lnTo>
                  <a:lnTo>
                    <a:pt x="540000" y="64855"/>
                  </a:lnTo>
                  <a:lnTo>
                    <a:pt x="540000" y="42031"/>
                  </a:lnTo>
                  <a:lnTo>
                    <a:pt x="465698" y="42031"/>
                  </a:lnTo>
                  <a:close/>
                  <a:moveTo>
                    <a:pt x="372585" y="329031"/>
                  </a:moveTo>
                  <a:lnTo>
                    <a:pt x="105942" y="329031"/>
                  </a:lnTo>
                  <a:lnTo>
                    <a:pt x="105942" y="286998"/>
                  </a:lnTo>
                  <a:lnTo>
                    <a:pt x="49779" y="286998"/>
                  </a:lnTo>
                  <a:lnTo>
                    <a:pt x="105942" y="222863"/>
                  </a:lnTo>
                  <a:lnTo>
                    <a:pt x="105942" y="147655"/>
                  </a:lnTo>
                  <a:lnTo>
                    <a:pt x="372584" y="147655"/>
                  </a:lnTo>
                  <a:lnTo>
                    <a:pt x="372584" y="329031"/>
                  </a:lnTo>
                  <a:close/>
                  <a:moveTo>
                    <a:pt x="434058" y="137809"/>
                  </a:moveTo>
                  <a:lnTo>
                    <a:pt x="434058" y="213016"/>
                  </a:lnTo>
                  <a:lnTo>
                    <a:pt x="404226" y="213016"/>
                  </a:lnTo>
                  <a:lnTo>
                    <a:pt x="404226" y="116016"/>
                  </a:lnTo>
                  <a:lnTo>
                    <a:pt x="167415" y="116016"/>
                  </a:lnTo>
                  <a:lnTo>
                    <a:pt x="167415" y="31641"/>
                  </a:lnTo>
                  <a:lnTo>
                    <a:pt x="434057" y="31641"/>
                  </a:lnTo>
                  <a:lnTo>
                    <a:pt x="434057" y="73673"/>
                  </a:lnTo>
                  <a:lnTo>
                    <a:pt x="490220" y="7367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5" name="Google Shape;485;p26"/>
            <p:cNvSpPr/>
            <p:nvPr/>
          </p:nvSpPr>
          <p:spPr>
            <a:xfrm>
              <a:off x="1661992" y="5867935"/>
              <a:ext cx="31640" cy="31640"/>
            </a:xfrm>
            <a:custGeom>
              <a:rect b="b" l="l" r="r" t="t"/>
              <a:pathLst>
                <a:path extrusionOk="0" h="31640" w="31640">
                  <a:moveTo>
                    <a:pt x="0" y="0"/>
                  </a:moveTo>
                  <a:lnTo>
                    <a:pt x="31641" y="0"/>
                  </a:lnTo>
                  <a:lnTo>
                    <a:pt x="31641" y="31641"/>
                  </a:lnTo>
                  <a:lnTo>
                    <a:pt x="0" y="3164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6" name="Google Shape;486;p26"/>
            <p:cNvSpPr/>
            <p:nvPr/>
          </p:nvSpPr>
          <p:spPr>
            <a:xfrm>
              <a:off x="1598710" y="5867935"/>
              <a:ext cx="31640" cy="31640"/>
            </a:xfrm>
            <a:custGeom>
              <a:rect b="b" l="l" r="r" t="t"/>
              <a:pathLst>
                <a:path extrusionOk="0" h="31640" w="31640">
                  <a:moveTo>
                    <a:pt x="0" y="0"/>
                  </a:moveTo>
                  <a:lnTo>
                    <a:pt x="31641" y="0"/>
                  </a:lnTo>
                  <a:lnTo>
                    <a:pt x="31641" y="31641"/>
                  </a:lnTo>
                  <a:lnTo>
                    <a:pt x="0" y="3164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87" name="Google Shape;487;p26"/>
            <p:cNvSpPr/>
            <p:nvPr/>
          </p:nvSpPr>
          <p:spPr>
            <a:xfrm>
              <a:off x="1725274" y="5867935"/>
              <a:ext cx="31640" cy="31640"/>
            </a:xfrm>
            <a:custGeom>
              <a:rect b="b" l="l" r="r" t="t"/>
              <a:pathLst>
                <a:path extrusionOk="0" h="31640" w="31640">
                  <a:moveTo>
                    <a:pt x="0" y="0"/>
                  </a:moveTo>
                  <a:lnTo>
                    <a:pt x="31641" y="0"/>
                  </a:lnTo>
                  <a:lnTo>
                    <a:pt x="31641" y="31641"/>
                  </a:lnTo>
                  <a:lnTo>
                    <a:pt x="0" y="3164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88" name="Google Shape;488;p26"/>
          <p:cNvGrpSpPr/>
          <p:nvPr/>
        </p:nvGrpSpPr>
        <p:grpSpPr>
          <a:xfrm>
            <a:off x="4462331" y="1599803"/>
            <a:ext cx="369426" cy="369426"/>
            <a:chOff x="3191917" y="4506046"/>
            <a:chExt cx="539938" cy="539938"/>
          </a:xfrm>
        </p:grpSpPr>
        <p:sp>
          <p:nvSpPr>
            <p:cNvPr id="489" name="Google Shape;489;p26"/>
            <p:cNvSpPr/>
            <p:nvPr/>
          </p:nvSpPr>
          <p:spPr>
            <a:xfrm>
              <a:off x="3191917" y="4506046"/>
              <a:ext cx="539938" cy="539938"/>
            </a:xfrm>
            <a:custGeom>
              <a:rect b="b" l="l" r="r" t="t"/>
              <a:pathLst>
                <a:path extrusionOk="0" h="539938" w="539938">
                  <a:moveTo>
                    <a:pt x="358059" y="0"/>
                  </a:moveTo>
                  <a:cubicBezTo>
                    <a:pt x="257770" y="0"/>
                    <a:pt x="176179" y="81591"/>
                    <a:pt x="176179" y="181880"/>
                  </a:cubicBezTo>
                  <a:cubicBezTo>
                    <a:pt x="176179" y="226341"/>
                    <a:pt x="192224" y="267119"/>
                    <a:pt x="218816" y="298750"/>
                  </a:cubicBezTo>
                  <a:lnTo>
                    <a:pt x="196814" y="320752"/>
                  </a:lnTo>
                  <a:lnTo>
                    <a:pt x="165058" y="288997"/>
                  </a:lnTo>
                  <a:lnTo>
                    <a:pt x="13878" y="440178"/>
                  </a:lnTo>
                  <a:cubicBezTo>
                    <a:pt x="-4626" y="458683"/>
                    <a:pt x="-4626" y="488793"/>
                    <a:pt x="13878" y="507297"/>
                  </a:cubicBezTo>
                  <a:lnTo>
                    <a:pt x="32641" y="526060"/>
                  </a:lnTo>
                  <a:cubicBezTo>
                    <a:pt x="41893" y="535313"/>
                    <a:pt x="54047" y="539939"/>
                    <a:pt x="66201" y="539939"/>
                  </a:cubicBezTo>
                  <a:cubicBezTo>
                    <a:pt x="78355" y="539939"/>
                    <a:pt x="90509" y="535313"/>
                    <a:pt x="99761" y="526060"/>
                  </a:cubicBezTo>
                  <a:lnTo>
                    <a:pt x="250942" y="374879"/>
                  </a:lnTo>
                  <a:lnTo>
                    <a:pt x="219187" y="343125"/>
                  </a:lnTo>
                  <a:lnTo>
                    <a:pt x="241189" y="321123"/>
                  </a:lnTo>
                  <a:cubicBezTo>
                    <a:pt x="272820" y="347715"/>
                    <a:pt x="313598" y="363760"/>
                    <a:pt x="358059" y="363760"/>
                  </a:cubicBezTo>
                  <a:cubicBezTo>
                    <a:pt x="458348" y="363760"/>
                    <a:pt x="539939" y="282169"/>
                    <a:pt x="539939" y="181880"/>
                  </a:cubicBezTo>
                  <a:cubicBezTo>
                    <a:pt x="539939" y="81591"/>
                    <a:pt x="458347" y="0"/>
                    <a:pt x="358059" y="0"/>
                  </a:cubicBezTo>
                  <a:close/>
                  <a:moveTo>
                    <a:pt x="55014" y="503687"/>
                  </a:moveTo>
                  <a:lnTo>
                    <a:pt x="36251" y="484924"/>
                  </a:lnTo>
                  <a:cubicBezTo>
                    <a:pt x="30084" y="478755"/>
                    <a:pt x="30084" y="468719"/>
                    <a:pt x="36251" y="462551"/>
                  </a:cubicBezTo>
                  <a:lnTo>
                    <a:pt x="48030" y="450772"/>
                  </a:lnTo>
                  <a:lnTo>
                    <a:pt x="89166" y="491908"/>
                  </a:lnTo>
                  <a:lnTo>
                    <a:pt x="77387" y="503687"/>
                  </a:lnTo>
                  <a:cubicBezTo>
                    <a:pt x="71221" y="509855"/>
                    <a:pt x="61184" y="509856"/>
                    <a:pt x="55014" y="503687"/>
                  </a:cubicBezTo>
                  <a:close/>
                  <a:moveTo>
                    <a:pt x="111539" y="469535"/>
                  </a:moveTo>
                  <a:lnTo>
                    <a:pt x="70403" y="428399"/>
                  </a:lnTo>
                  <a:lnTo>
                    <a:pt x="165058" y="333744"/>
                  </a:lnTo>
                  <a:lnTo>
                    <a:pt x="206194" y="374880"/>
                  </a:lnTo>
                  <a:close/>
                  <a:moveTo>
                    <a:pt x="358059" y="332119"/>
                  </a:moveTo>
                  <a:cubicBezTo>
                    <a:pt x="275216" y="332119"/>
                    <a:pt x="207820" y="264722"/>
                    <a:pt x="207820" y="181880"/>
                  </a:cubicBezTo>
                  <a:cubicBezTo>
                    <a:pt x="207820" y="99037"/>
                    <a:pt x="275216" y="31641"/>
                    <a:pt x="358059" y="31641"/>
                  </a:cubicBezTo>
                  <a:cubicBezTo>
                    <a:pt x="440901" y="31641"/>
                    <a:pt x="508298" y="99037"/>
                    <a:pt x="508298" y="181880"/>
                  </a:cubicBezTo>
                  <a:cubicBezTo>
                    <a:pt x="508298" y="264722"/>
                    <a:pt x="440900" y="332119"/>
                    <a:pt x="358059" y="33211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90" name="Google Shape;490;p26"/>
            <p:cNvSpPr/>
            <p:nvPr/>
          </p:nvSpPr>
          <p:spPr>
            <a:xfrm>
              <a:off x="3432326" y="4570276"/>
              <a:ext cx="235298" cy="235298"/>
            </a:xfrm>
            <a:custGeom>
              <a:rect b="b" l="l" r="r" t="t"/>
              <a:pathLst>
                <a:path extrusionOk="0" h="235298" w="235298">
                  <a:moveTo>
                    <a:pt x="117649" y="0"/>
                  </a:moveTo>
                  <a:cubicBezTo>
                    <a:pt x="52778" y="0"/>
                    <a:pt x="0" y="52778"/>
                    <a:pt x="0" y="117649"/>
                  </a:cubicBezTo>
                  <a:cubicBezTo>
                    <a:pt x="0" y="182521"/>
                    <a:pt x="52778" y="235299"/>
                    <a:pt x="117649" y="235299"/>
                  </a:cubicBezTo>
                  <a:cubicBezTo>
                    <a:pt x="182521" y="235299"/>
                    <a:pt x="235299" y="182521"/>
                    <a:pt x="235299" y="117649"/>
                  </a:cubicBezTo>
                  <a:cubicBezTo>
                    <a:pt x="235299" y="52778"/>
                    <a:pt x="182521" y="0"/>
                    <a:pt x="117649" y="0"/>
                  </a:cubicBezTo>
                  <a:close/>
                  <a:moveTo>
                    <a:pt x="117649" y="126562"/>
                  </a:moveTo>
                  <a:cubicBezTo>
                    <a:pt x="108926" y="126562"/>
                    <a:pt x="101829" y="119466"/>
                    <a:pt x="101829" y="110742"/>
                  </a:cubicBezTo>
                  <a:cubicBezTo>
                    <a:pt x="101829" y="102019"/>
                    <a:pt x="108926" y="94922"/>
                    <a:pt x="117649" y="94922"/>
                  </a:cubicBezTo>
                  <a:cubicBezTo>
                    <a:pt x="126373" y="94922"/>
                    <a:pt x="133470" y="102019"/>
                    <a:pt x="133470" y="110742"/>
                  </a:cubicBezTo>
                  <a:cubicBezTo>
                    <a:pt x="133470" y="119466"/>
                    <a:pt x="126373" y="126562"/>
                    <a:pt x="117649" y="126562"/>
                  </a:cubicBezTo>
                  <a:close/>
                  <a:moveTo>
                    <a:pt x="86357" y="197739"/>
                  </a:moveTo>
                  <a:lnTo>
                    <a:pt x="86357" y="174023"/>
                  </a:lnTo>
                  <a:cubicBezTo>
                    <a:pt x="86357" y="165300"/>
                    <a:pt x="93454" y="158203"/>
                    <a:pt x="102177" y="158203"/>
                  </a:cubicBezTo>
                  <a:lnTo>
                    <a:pt x="133121" y="158203"/>
                  </a:lnTo>
                  <a:cubicBezTo>
                    <a:pt x="141844" y="158203"/>
                    <a:pt x="148941" y="165300"/>
                    <a:pt x="148941" y="174023"/>
                  </a:cubicBezTo>
                  <a:lnTo>
                    <a:pt x="148941" y="197739"/>
                  </a:lnTo>
                  <a:cubicBezTo>
                    <a:pt x="139236" y="201544"/>
                    <a:pt x="128688" y="203658"/>
                    <a:pt x="117649" y="203658"/>
                  </a:cubicBezTo>
                  <a:cubicBezTo>
                    <a:pt x="106611" y="203658"/>
                    <a:pt x="96062" y="201544"/>
                    <a:pt x="86357" y="197739"/>
                  </a:cubicBezTo>
                  <a:close/>
                  <a:moveTo>
                    <a:pt x="180581" y="176190"/>
                  </a:moveTo>
                  <a:lnTo>
                    <a:pt x="180581" y="174023"/>
                  </a:lnTo>
                  <a:cubicBezTo>
                    <a:pt x="180581" y="157347"/>
                    <a:pt x="171929" y="142662"/>
                    <a:pt x="158884" y="134195"/>
                  </a:cubicBezTo>
                  <a:cubicBezTo>
                    <a:pt x="162838" y="127271"/>
                    <a:pt x="165110" y="119269"/>
                    <a:pt x="165110" y="110742"/>
                  </a:cubicBezTo>
                  <a:cubicBezTo>
                    <a:pt x="165110" y="84572"/>
                    <a:pt x="143819" y="63281"/>
                    <a:pt x="117649" y="63281"/>
                  </a:cubicBezTo>
                  <a:cubicBezTo>
                    <a:pt x="91479" y="63281"/>
                    <a:pt x="70188" y="84572"/>
                    <a:pt x="70188" y="110742"/>
                  </a:cubicBezTo>
                  <a:cubicBezTo>
                    <a:pt x="70188" y="119269"/>
                    <a:pt x="72460" y="127272"/>
                    <a:pt x="76414" y="134195"/>
                  </a:cubicBezTo>
                  <a:cubicBezTo>
                    <a:pt x="63370" y="142662"/>
                    <a:pt x="54717" y="157347"/>
                    <a:pt x="54717" y="174023"/>
                  </a:cubicBezTo>
                  <a:lnTo>
                    <a:pt x="54717" y="176190"/>
                  </a:lnTo>
                  <a:cubicBezTo>
                    <a:pt x="40415" y="160825"/>
                    <a:pt x="31642" y="140247"/>
                    <a:pt x="31642" y="117649"/>
                  </a:cubicBezTo>
                  <a:cubicBezTo>
                    <a:pt x="31642" y="70224"/>
                    <a:pt x="70225" y="31641"/>
                    <a:pt x="117650" y="31641"/>
                  </a:cubicBezTo>
                  <a:cubicBezTo>
                    <a:pt x="165075" y="31641"/>
                    <a:pt x="203659" y="70224"/>
                    <a:pt x="203659" y="117649"/>
                  </a:cubicBezTo>
                  <a:cubicBezTo>
                    <a:pt x="203657" y="140247"/>
                    <a:pt x="194884" y="160825"/>
                    <a:pt x="180581" y="17619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91" name="Google Shape;491;p26"/>
          <p:cNvSpPr/>
          <p:nvPr/>
        </p:nvSpPr>
        <p:spPr>
          <a:xfrm>
            <a:off x="6053990" y="2781994"/>
            <a:ext cx="369725" cy="318763"/>
          </a:xfrm>
          <a:custGeom>
            <a:rect b="b" l="l" r="r" t="t"/>
            <a:pathLst>
              <a:path extrusionOk="0" h="465348" w="539745">
                <a:moveTo>
                  <a:pt x="390648" y="7297"/>
                </a:moveTo>
                <a:lnTo>
                  <a:pt x="352791" y="45154"/>
                </a:lnTo>
                <a:lnTo>
                  <a:pt x="279819" y="45154"/>
                </a:lnTo>
                <a:lnTo>
                  <a:pt x="277170" y="47802"/>
                </a:lnTo>
                <a:lnTo>
                  <a:pt x="252629" y="23262"/>
                </a:lnTo>
                <a:lnTo>
                  <a:pt x="179658" y="23262"/>
                </a:lnTo>
                <a:lnTo>
                  <a:pt x="156395" y="0"/>
                </a:lnTo>
                <a:lnTo>
                  <a:pt x="0" y="156395"/>
                </a:lnTo>
                <a:lnTo>
                  <a:pt x="37857" y="194252"/>
                </a:lnTo>
                <a:lnTo>
                  <a:pt x="37857" y="267224"/>
                </a:lnTo>
                <a:lnTo>
                  <a:pt x="221381" y="450748"/>
                </a:lnTo>
                <a:cubicBezTo>
                  <a:pt x="230798" y="460164"/>
                  <a:pt x="243317" y="465349"/>
                  <a:pt x="256633" y="465349"/>
                </a:cubicBezTo>
                <a:cubicBezTo>
                  <a:pt x="269951" y="465349"/>
                  <a:pt x="282470" y="460164"/>
                  <a:pt x="291885" y="450747"/>
                </a:cubicBezTo>
                <a:cubicBezTo>
                  <a:pt x="297651" y="444981"/>
                  <a:pt x="301829" y="438054"/>
                  <a:pt x="304204" y="430492"/>
                </a:cubicBezTo>
                <a:cubicBezTo>
                  <a:pt x="309451" y="432332"/>
                  <a:pt x="315027" y="433290"/>
                  <a:pt x="320752" y="433290"/>
                </a:cubicBezTo>
                <a:cubicBezTo>
                  <a:pt x="334069" y="433290"/>
                  <a:pt x="346588" y="428105"/>
                  <a:pt x="356004" y="418688"/>
                </a:cubicBezTo>
                <a:cubicBezTo>
                  <a:pt x="361769" y="412922"/>
                  <a:pt x="365948" y="405995"/>
                  <a:pt x="368322" y="398433"/>
                </a:cubicBezTo>
                <a:cubicBezTo>
                  <a:pt x="373569" y="400273"/>
                  <a:pt x="379144" y="401232"/>
                  <a:pt x="384869" y="401232"/>
                </a:cubicBezTo>
                <a:cubicBezTo>
                  <a:pt x="398186" y="401232"/>
                  <a:pt x="410705" y="396046"/>
                  <a:pt x="420121" y="386629"/>
                </a:cubicBezTo>
                <a:cubicBezTo>
                  <a:pt x="425893" y="380857"/>
                  <a:pt x="430076" y="373919"/>
                  <a:pt x="432449" y="366346"/>
                </a:cubicBezTo>
                <a:cubicBezTo>
                  <a:pt x="449967" y="372475"/>
                  <a:pt x="470257" y="368552"/>
                  <a:pt x="484239" y="354571"/>
                </a:cubicBezTo>
                <a:cubicBezTo>
                  <a:pt x="493656" y="345154"/>
                  <a:pt x="498842" y="332635"/>
                  <a:pt x="498842" y="319318"/>
                </a:cubicBezTo>
                <a:cubicBezTo>
                  <a:pt x="498842" y="306191"/>
                  <a:pt x="493803" y="293839"/>
                  <a:pt x="484641" y="284470"/>
                </a:cubicBezTo>
                <a:lnTo>
                  <a:pt x="516481" y="252630"/>
                </a:lnTo>
                <a:lnTo>
                  <a:pt x="516481" y="179658"/>
                </a:lnTo>
                <a:lnTo>
                  <a:pt x="539745" y="156395"/>
                </a:lnTo>
                <a:close/>
                <a:moveTo>
                  <a:pt x="461825" y="332153"/>
                </a:moveTo>
                <a:cubicBezTo>
                  <a:pt x="454747" y="339230"/>
                  <a:pt x="443231" y="339231"/>
                  <a:pt x="436153" y="332153"/>
                </a:cubicBezTo>
                <a:lnTo>
                  <a:pt x="420123" y="316123"/>
                </a:lnTo>
                <a:lnTo>
                  <a:pt x="315717" y="211717"/>
                </a:lnTo>
                <a:lnTo>
                  <a:pt x="293300" y="234134"/>
                </a:lnTo>
                <a:lnTo>
                  <a:pt x="397706" y="338540"/>
                </a:lnTo>
                <a:cubicBezTo>
                  <a:pt x="401134" y="341969"/>
                  <a:pt x="403023" y="346528"/>
                  <a:pt x="403023" y="351376"/>
                </a:cubicBezTo>
                <a:cubicBezTo>
                  <a:pt x="403023" y="356225"/>
                  <a:pt x="401134" y="360783"/>
                  <a:pt x="397706" y="364212"/>
                </a:cubicBezTo>
                <a:cubicBezTo>
                  <a:pt x="394277" y="367641"/>
                  <a:pt x="389718" y="369528"/>
                  <a:pt x="384871" y="369528"/>
                </a:cubicBezTo>
                <a:cubicBezTo>
                  <a:pt x="380022" y="369528"/>
                  <a:pt x="375464" y="367640"/>
                  <a:pt x="372036" y="364212"/>
                </a:cubicBezTo>
                <a:lnTo>
                  <a:pt x="356006" y="348182"/>
                </a:lnTo>
                <a:lnTo>
                  <a:pt x="267629" y="259806"/>
                </a:lnTo>
                <a:lnTo>
                  <a:pt x="245212" y="282222"/>
                </a:lnTo>
                <a:lnTo>
                  <a:pt x="333589" y="370599"/>
                </a:lnTo>
                <a:cubicBezTo>
                  <a:pt x="337017" y="374028"/>
                  <a:pt x="338905" y="378587"/>
                  <a:pt x="338905" y="383435"/>
                </a:cubicBezTo>
                <a:cubicBezTo>
                  <a:pt x="338905" y="388283"/>
                  <a:pt x="337017" y="392842"/>
                  <a:pt x="333589" y="396270"/>
                </a:cubicBezTo>
                <a:cubicBezTo>
                  <a:pt x="330160" y="399699"/>
                  <a:pt x="325601" y="401587"/>
                  <a:pt x="320754" y="401587"/>
                </a:cubicBezTo>
                <a:cubicBezTo>
                  <a:pt x="315904" y="401587"/>
                  <a:pt x="311346" y="399698"/>
                  <a:pt x="307917" y="396269"/>
                </a:cubicBezTo>
                <a:lnTo>
                  <a:pt x="291887" y="380240"/>
                </a:lnTo>
                <a:lnTo>
                  <a:pt x="219541" y="307893"/>
                </a:lnTo>
                <a:lnTo>
                  <a:pt x="197124" y="330310"/>
                </a:lnTo>
                <a:lnTo>
                  <a:pt x="269471" y="402657"/>
                </a:lnTo>
                <a:cubicBezTo>
                  <a:pt x="272899" y="406085"/>
                  <a:pt x="274787" y="410644"/>
                  <a:pt x="274787" y="415493"/>
                </a:cubicBezTo>
                <a:cubicBezTo>
                  <a:pt x="274787" y="420341"/>
                  <a:pt x="272899" y="424900"/>
                  <a:pt x="269471" y="428329"/>
                </a:cubicBezTo>
                <a:cubicBezTo>
                  <a:pt x="266042" y="431757"/>
                  <a:pt x="261484" y="433645"/>
                  <a:pt x="256635" y="433645"/>
                </a:cubicBezTo>
                <a:cubicBezTo>
                  <a:pt x="251787" y="433645"/>
                  <a:pt x="247228" y="431757"/>
                  <a:pt x="243800" y="428329"/>
                </a:cubicBezTo>
                <a:lnTo>
                  <a:pt x="69560" y="254092"/>
                </a:lnTo>
                <a:lnTo>
                  <a:pt x="69560" y="181120"/>
                </a:lnTo>
                <a:lnTo>
                  <a:pt x="44834" y="156395"/>
                </a:lnTo>
                <a:lnTo>
                  <a:pt x="156395" y="44834"/>
                </a:lnTo>
                <a:lnTo>
                  <a:pt x="166527" y="54965"/>
                </a:lnTo>
                <a:lnTo>
                  <a:pt x="239499" y="54965"/>
                </a:lnTo>
                <a:lnTo>
                  <a:pt x="254754" y="70220"/>
                </a:lnTo>
                <a:lnTo>
                  <a:pt x="198980" y="125994"/>
                </a:lnTo>
                <a:cubicBezTo>
                  <a:pt x="189563" y="135411"/>
                  <a:pt x="184378" y="147930"/>
                  <a:pt x="184378" y="161248"/>
                </a:cubicBezTo>
                <a:cubicBezTo>
                  <a:pt x="184378" y="174565"/>
                  <a:pt x="189563" y="187084"/>
                  <a:pt x="198980" y="196500"/>
                </a:cubicBezTo>
                <a:cubicBezTo>
                  <a:pt x="218419" y="215939"/>
                  <a:pt x="250046" y="215939"/>
                  <a:pt x="269485" y="196500"/>
                </a:cubicBezTo>
                <a:lnTo>
                  <a:pt x="310666" y="155320"/>
                </a:lnTo>
                <a:lnTo>
                  <a:pt x="461827" y="306481"/>
                </a:lnTo>
                <a:cubicBezTo>
                  <a:pt x="465255" y="309909"/>
                  <a:pt x="467143" y="314468"/>
                  <a:pt x="467143" y="319316"/>
                </a:cubicBezTo>
                <a:cubicBezTo>
                  <a:pt x="467143" y="324165"/>
                  <a:pt x="465254" y="328724"/>
                  <a:pt x="461825" y="332153"/>
                </a:cubicBezTo>
                <a:close/>
                <a:moveTo>
                  <a:pt x="484781" y="166526"/>
                </a:moveTo>
                <a:lnTo>
                  <a:pt x="484781" y="239498"/>
                </a:lnTo>
                <a:lnTo>
                  <a:pt x="462228" y="262050"/>
                </a:lnTo>
                <a:lnTo>
                  <a:pt x="310664" y="110485"/>
                </a:lnTo>
                <a:lnTo>
                  <a:pt x="247066" y="174083"/>
                </a:lnTo>
                <a:cubicBezTo>
                  <a:pt x="239989" y="181160"/>
                  <a:pt x="228472" y="181161"/>
                  <a:pt x="221395" y="174083"/>
                </a:cubicBezTo>
                <a:cubicBezTo>
                  <a:pt x="217967" y="170655"/>
                  <a:pt x="216078" y="166096"/>
                  <a:pt x="216078" y="161248"/>
                </a:cubicBezTo>
                <a:cubicBezTo>
                  <a:pt x="216078" y="156399"/>
                  <a:pt x="217967" y="151840"/>
                  <a:pt x="221395" y="148411"/>
                </a:cubicBezTo>
                <a:lnTo>
                  <a:pt x="292949" y="76856"/>
                </a:lnTo>
                <a:lnTo>
                  <a:pt x="365921" y="76856"/>
                </a:lnTo>
                <a:lnTo>
                  <a:pt x="390647" y="52131"/>
                </a:lnTo>
                <a:lnTo>
                  <a:pt x="494912" y="15639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2" name="Google Shape;492;p26"/>
          <p:cNvSpPr/>
          <p:nvPr/>
        </p:nvSpPr>
        <p:spPr>
          <a:xfrm>
            <a:off x="4164031" y="3678620"/>
            <a:ext cx="369338" cy="369900"/>
          </a:xfrm>
          <a:custGeom>
            <a:rect b="b" l="l" r="r" t="t"/>
            <a:pathLst>
              <a:path extrusionOk="0" h="540000" w="539179">
                <a:moveTo>
                  <a:pt x="489890" y="144598"/>
                </a:moveTo>
                <a:lnTo>
                  <a:pt x="539179" y="95308"/>
                </a:lnTo>
                <a:lnTo>
                  <a:pt x="470571" y="26696"/>
                </a:lnTo>
                <a:lnTo>
                  <a:pt x="421280" y="75988"/>
                </a:lnTo>
                <a:lnTo>
                  <a:pt x="415112" y="69820"/>
                </a:lnTo>
                <a:lnTo>
                  <a:pt x="406193" y="78740"/>
                </a:lnTo>
                <a:lnTo>
                  <a:pt x="406193" y="0"/>
                </a:lnTo>
                <a:lnTo>
                  <a:pt x="83444" y="0"/>
                </a:lnTo>
                <a:lnTo>
                  <a:pt x="0" y="83444"/>
                </a:lnTo>
                <a:lnTo>
                  <a:pt x="0" y="540000"/>
                </a:lnTo>
                <a:lnTo>
                  <a:pt x="406193" y="540000"/>
                </a:lnTo>
                <a:lnTo>
                  <a:pt x="406193" y="240631"/>
                </a:lnTo>
                <a:lnTo>
                  <a:pt x="496059" y="150765"/>
                </a:lnTo>
                <a:close/>
                <a:moveTo>
                  <a:pt x="470571" y="71443"/>
                </a:moveTo>
                <a:lnTo>
                  <a:pt x="494434" y="95307"/>
                </a:lnTo>
                <a:lnTo>
                  <a:pt x="467518" y="122224"/>
                </a:lnTo>
                <a:lnTo>
                  <a:pt x="443654" y="98360"/>
                </a:lnTo>
                <a:close/>
                <a:moveTo>
                  <a:pt x="88066" y="40123"/>
                </a:moveTo>
                <a:lnTo>
                  <a:pt x="88066" y="88066"/>
                </a:lnTo>
                <a:lnTo>
                  <a:pt x="40123" y="88066"/>
                </a:lnTo>
                <a:close/>
                <a:moveTo>
                  <a:pt x="374552" y="508359"/>
                </a:moveTo>
                <a:lnTo>
                  <a:pt x="31641" y="508359"/>
                </a:lnTo>
                <a:lnTo>
                  <a:pt x="31641" y="119707"/>
                </a:lnTo>
                <a:lnTo>
                  <a:pt x="119707" y="119707"/>
                </a:lnTo>
                <a:lnTo>
                  <a:pt x="119707" y="31641"/>
                </a:lnTo>
                <a:lnTo>
                  <a:pt x="374552" y="31641"/>
                </a:lnTo>
                <a:lnTo>
                  <a:pt x="374552" y="110379"/>
                </a:lnTo>
                <a:lnTo>
                  <a:pt x="288795" y="196137"/>
                </a:lnTo>
                <a:lnTo>
                  <a:pt x="288795" y="172969"/>
                </a:lnTo>
                <a:lnTo>
                  <a:pt x="117397" y="172969"/>
                </a:lnTo>
                <a:lnTo>
                  <a:pt x="117397" y="204609"/>
                </a:lnTo>
                <a:lnTo>
                  <a:pt x="280322" y="204609"/>
                </a:lnTo>
                <a:lnTo>
                  <a:pt x="248682" y="236250"/>
                </a:lnTo>
                <a:lnTo>
                  <a:pt x="117397" y="236250"/>
                </a:lnTo>
                <a:lnTo>
                  <a:pt x="117397" y="267891"/>
                </a:lnTo>
                <a:lnTo>
                  <a:pt x="217041" y="267891"/>
                </a:lnTo>
                <a:lnTo>
                  <a:pt x="154608" y="330324"/>
                </a:lnTo>
                <a:lnTo>
                  <a:pt x="140831" y="344099"/>
                </a:lnTo>
                <a:lnTo>
                  <a:pt x="106378" y="444097"/>
                </a:lnTo>
                <a:lnTo>
                  <a:pt x="121898" y="459629"/>
                </a:lnTo>
                <a:lnTo>
                  <a:pt x="222634" y="424191"/>
                </a:lnTo>
                <a:lnTo>
                  <a:pt x="374552" y="272272"/>
                </a:lnTo>
                <a:close/>
                <a:moveTo>
                  <a:pt x="163824" y="374502"/>
                </a:moveTo>
                <a:lnTo>
                  <a:pt x="191074" y="401752"/>
                </a:lnTo>
                <a:lnTo>
                  <a:pt x="149381" y="416419"/>
                </a:lnTo>
                <a:close/>
                <a:moveTo>
                  <a:pt x="218071" y="384005"/>
                </a:moveTo>
                <a:lnTo>
                  <a:pt x="181872" y="347805"/>
                </a:lnTo>
                <a:lnTo>
                  <a:pt x="295292" y="234385"/>
                </a:lnTo>
                <a:lnTo>
                  <a:pt x="331493" y="270585"/>
                </a:lnTo>
                <a:close/>
                <a:moveTo>
                  <a:pt x="353866" y="248212"/>
                </a:moveTo>
                <a:lnTo>
                  <a:pt x="317666" y="212012"/>
                </a:lnTo>
                <a:lnTo>
                  <a:pt x="415112" y="114565"/>
                </a:lnTo>
                <a:lnTo>
                  <a:pt x="451312" y="15076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3" name="Google Shape;493;p26"/>
          <p:cNvSpPr txBox="1"/>
          <p:nvPr>
            <p:ph type="title"/>
          </p:nvPr>
        </p:nvSpPr>
        <p:spPr>
          <a:xfrm>
            <a:off x="452550" y="411475"/>
            <a:ext cx="8238900" cy="5616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Timeline Infographics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7" name="Shape 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Google Shape;498;p27"/>
          <p:cNvSpPr txBox="1"/>
          <p:nvPr>
            <p:ph type="title"/>
          </p:nvPr>
        </p:nvSpPr>
        <p:spPr>
          <a:xfrm>
            <a:off x="452550" y="411475"/>
            <a:ext cx="8238900" cy="5616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Timeline</a:t>
            </a:r>
            <a:r>
              <a:rPr lang="en"/>
              <a:t> Infographics</a:t>
            </a:r>
            <a:endParaRPr/>
          </a:p>
        </p:txBody>
      </p:sp>
      <p:sp>
        <p:nvSpPr>
          <p:cNvPr id="499" name="Google Shape;499;p27"/>
          <p:cNvSpPr txBox="1"/>
          <p:nvPr/>
        </p:nvSpPr>
        <p:spPr>
          <a:xfrm>
            <a:off x="3072000" y="4841650"/>
            <a:ext cx="3000000" cy="16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This template has been created by </a:t>
            </a:r>
            <a:r>
              <a:rPr b="1" lang="en" sz="800" u="sng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Slidesgo</a:t>
            </a:r>
            <a:endParaRPr b="1" sz="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grpSp>
        <p:nvGrpSpPr>
          <p:cNvPr id="500" name="Google Shape;500;p27"/>
          <p:cNvGrpSpPr/>
          <p:nvPr/>
        </p:nvGrpSpPr>
        <p:grpSpPr>
          <a:xfrm>
            <a:off x="540113" y="1828800"/>
            <a:ext cx="2634100" cy="2293737"/>
            <a:chOff x="540113" y="1828800"/>
            <a:chExt cx="2634100" cy="2293737"/>
          </a:xfrm>
        </p:grpSpPr>
        <p:sp>
          <p:nvSpPr>
            <p:cNvPr id="501" name="Google Shape;501;p27"/>
            <p:cNvSpPr/>
            <p:nvPr/>
          </p:nvSpPr>
          <p:spPr>
            <a:xfrm flipH="1">
              <a:off x="1634913" y="3712438"/>
              <a:ext cx="1539300" cy="410100"/>
            </a:xfrm>
            <a:prstGeom prst="parallelogram">
              <a:avLst>
                <a:gd fmla="val 40850" name="adj"/>
              </a:avLst>
            </a:prstGeom>
            <a:solidFill>
              <a:srgbClr val="244951">
                <a:alpha val="2688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lt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grpSp>
          <p:nvGrpSpPr>
            <p:cNvPr id="502" name="Google Shape;502;p27"/>
            <p:cNvGrpSpPr/>
            <p:nvPr/>
          </p:nvGrpSpPr>
          <p:grpSpPr>
            <a:xfrm>
              <a:off x="1100375" y="2447662"/>
              <a:ext cx="1986000" cy="774288"/>
              <a:chOff x="1681423" y="3344287"/>
              <a:chExt cx="1986000" cy="774288"/>
            </a:xfrm>
          </p:grpSpPr>
          <p:sp>
            <p:nvSpPr>
              <p:cNvPr id="503" name="Google Shape;503;p27"/>
              <p:cNvSpPr txBox="1"/>
              <p:nvPr/>
            </p:nvSpPr>
            <p:spPr>
              <a:xfrm>
                <a:off x="1681423" y="3633775"/>
                <a:ext cx="1986000" cy="484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chemeClr val="dk1"/>
                    </a:solidFill>
                    <a:latin typeface="Montserrat Medium"/>
                    <a:ea typeface="Montserrat Medium"/>
                    <a:cs typeface="Montserrat Medium"/>
                    <a:sym typeface="Montserrat Medium"/>
                  </a:rPr>
                  <a:t>Mars is actually a very cold place</a:t>
                </a:r>
                <a:endParaRPr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endParaRPr>
              </a:p>
            </p:txBody>
          </p:sp>
          <p:sp>
            <p:nvSpPr>
              <p:cNvPr id="504" name="Google Shape;504;p27"/>
              <p:cNvSpPr txBox="1"/>
              <p:nvPr/>
            </p:nvSpPr>
            <p:spPr>
              <a:xfrm>
                <a:off x="1681423" y="3344287"/>
                <a:ext cx="1986000" cy="365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600">
                    <a:solidFill>
                      <a:schemeClr val="dk1"/>
                    </a:solidFill>
                    <a:latin typeface="Montserrat SemiBold"/>
                    <a:ea typeface="Montserrat SemiBold"/>
                    <a:cs typeface="Montserrat SemiBold"/>
                    <a:sym typeface="Montserrat SemiBold"/>
                  </a:rPr>
                  <a:t>Mars</a:t>
                </a:r>
                <a:endParaRPr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endParaRPr>
              </a:p>
            </p:txBody>
          </p:sp>
        </p:grpSp>
        <p:sp>
          <p:nvSpPr>
            <p:cNvPr id="505" name="Google Shape;505;p27"/>
            <p:cNvSpPr/>
            <p:nvPr/>
          </p:nvSpPr>
          <p:spPr>
            <a:xfrm flipH="1">
              <a:off x="540113" y="3712438"/>
              <a:ext cx="1272900" cy="410100"/>
            </a:xfrm>
            <a:prstGeom prst="parallelogram">
              <a:avLst>
                <a:gd fmla="val 4085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lt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2XXX</a:t>
              </a:r>
              <a:endParaRPr>
                <a:solidFill>
                  <a:schemeClr val="lt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cxnSp>
          <p:nvCxnSpPr>
            <p:cNvPr id="506" name="Google Shape;506;p27"/>
            <p:cNvCxnSpPr/>
            <p:nvPr/>
          </p:nvCxnSpPr>
          <p:spPr>
            <a:xfrm>
              <a:off x="1024175" y="1828800"/>
              <a:ext cx="0" cy="1691400"/>
            </a:xfrm>
            <a:prstGeom prst="straightConnector1">
              <a:avLst/>
            </a:prstGeom>
            <a:noFill/>
            <a:ln cap="flat" cmpd="sng" w="19050">
              <a:solidFill>
                <a:schemeClr val="accent1"/>
              </a:solidFill>
              <a:prstDash val="solid"/>
              <a:round/>
              <a:headEnd len="med" w="med" type="oval"/>
              <a:tailEnd len="med" w="med" type="none"/>
            </a:ln>
          </p:spPr>
        </p:cxnSp>
      </p:grpSp>
      <p:grpSp>
        <p:nvGrpSpPr>
          <p:cNvPr id="507" name="Google Shape;507;p27"/>
          <p:cNvGrpSpPr/>
          <p:nvPr/>
        </p:nvGrpSpPr>
        <p:grpSpPr>
          <a:xfrm>
            <a:off x="3933604" y="1842755"/>
            <a:ext cx="369621" cy="290882"/>
            <a:chOff x="10157896" y="2433187"/>
            <a:chExt cx="540224" cy="425142"/>
          </a:xfrm>
        </p:grpSpPr>
        <p:sp>
          <p:nvSpPr>
            <p:cNvPr id="508" name="Google Shape;508;p27"/>
            <p:cNvSpPr/>
            <p:nvPr/>
          </p:nvSpPr>
          <p:spPr>
            <a:xfrm>
              <a:off x="10157896" y="2433187"/>
              <a:ext cx="540224" cy="425142"/>
            </a:xfrm>
            <a:custGeom>
              <a:rect b="b" l="l" r="r" t="t"/>
              <a:pathLst>
                <a:path extrusionOk="0" h="425142" w="540224">
                  <a:moveTo>
                    <a:pt x="514272" y="330220"/>
                  </a:moveTo>
                  <a:lnTo>
                    <a:pt x="514272" y="47461"/>
                  </a:lnTo>
                  <a:cubicBezTo>
                    <a:pt x="514272" y="21291"/>
                    <a:pt x="492981" y="0"/>
                    <a:pt x="466811" y="0"/>
                  </a:cubicBezTo>
                  <a:lnTo>
                    <a:pt x="73413" y="0"/>
                  </a:lnTo>
                  <a:cubicBezTo>
                    <a:pt x="47243" y="0"/>
                    <a:pt x="25952" y="21291"/>
                    <a:pt x="25952" y="47461"/>
                  </a:cubicBezTo>
                  <a:lnTo>
                    <a:pt x="25952" y="330221"/>
                  </a:lnTo>
                  <a:lnTo>
                    <a:pt x="0" y="330221"/>
                  </a:lnTo>
                  <a:lnTo>
                    <a:pt x="0" y="377682"/>
                  </a:lnTo>
                  <a:cubicBezTo>
                    <a:pt x="0" y="403851"/>
                    <a:pt x="21291" y="425142"/>
                    <a:pt x="47461" y="425142"/>
                  </a:cubicBezTo>
                  <a:lnTo>
                    <a:pt x="492764" y="425142"/>
                  </a:lnTo>
                  <a:cubicBezTo>
                    <a:pt x="518934" y="425142"/>
                    <a:pt x="540225" y="403851"/>
                    <a:pt x="540225" y="377682"/>
                  </a:cubicBezTo>
                  <a:lnTo>
                    <a:pt x="540225" y="330221"/>
                  </a:lnTo>
                  <a:lnTo>
                    <a:pt x="514272" y="330221"/>
                  </a:lnTo>
                  <a:close/>
                  <a:moveTo>
                    <a:pt x="57592" y="47461"/>
                  </a:moveTo>
                  <a:cubicBezTo>
                    <a:pt x="57592" y="38738"/>
                    <a:pt x="64689" y="31641"/>
                    <a:pt x="73413" y="31641"/>
                  </a:cubicBezTo>
                  <a:lnTo>
                    <a:pt x="466811" y="31641"/>
                  </a:lnTo>
                  <a:cubicBezTo>
                    <a:pt x="475534" y="31641"/>
                    <a:pt x="482631" y="38738"/>
                    <a:pt x="482631" y="47461"/>
                  </a:cubicBezTo>
                  <a:lnTo>
                    <a:pt x="482631" y="330221"/>
                  </a:lnTo>
                  <a:lnTo>
                    <a:pt x="57592" y="330221"/>
                  </a:lnTo>
                  <a:close/>
                  <a:moveTo>
                    <a:pt x="285932" y="361860"/>
                  </a:moveTo>
                  <a:lnTo>
                    <a:pt x="285932" y="393501"/>
                  </a:lnTo>
                  <a:lnTo>
                    <a:pt x="254291" y="393501"/>
                  </a:lnTo>
                  <a:lnTo>
                    <a:pt x="254291" y="361860"/>
                  </a:lnTo>
                  <a:close/>
                  <a:moveTo>
                    <a:pt x="31641" y="377680"/>
                  </a:moveTo>
                  <a:lnTo>
                    <a:pt x="31641" y="361860"/>
                  </a:lnTo>
                  <a:lnTo>
                    <a:pt x="222651" y="361860"/>
                  </a:lnTo>
                  <a:lnTo>
                    <a:pt x="222651" y="393501"/>
                  </a:lnTo>
                  <a:lnTo>
                    <a:pt x="47461" y="393501"/>
                  </a:lnTo>
                  <a:cubicBezTo>
                    <a:pt x="38738" y="393501"/>
                    <a:pt x="31641" y="386405"/>
                    <a:pt x="31641" y="377680"/>
                  </a:cubicBezTo>
                  <a:close/>
                  <a:moveTo>
                    <a:pt x="508584" y="377680"/>
                  </a:moveTo>
                  <a:cubicBezTo>
                    <a:pt x="508584" y="386404"/>
                    <a:pt x="501487" y="393501"/>
                    <a:pt x="492764" y="393501"/>
                  </a:cubicBezTo>
                  <a:lnTo>
                    <a:pt x="317573" y="393501"/>
                  </a:lnTo>
                  <a:lnTo>
                    <a:pt x="317573" y="361860"/>
                  </a:lnTo>
                  <a:lnTo>
                    <a:pt x="508583" y="361860"/>
                  </a:lnTo>
                  <a:lnTo>
                    <a:pt x="508583" y="37768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9" name="Google Shape;509;p27"/>
            <p:cNvSpPr/>
            <p:nvPr/>
          </p:nvSpPr>
          <p:spPr>
            <a:xfrm>
              <a:off x="10310358" y="2496468"/>
              <a:ext cx="235298" cy="235298"/>
            </a:xfrm>
            <a:custGeom>
              <a:rect b="b" l="l" r="r" t="t"/>
              <a:pathLst>
                <a:path extrusionOk="0" h="235298" w="235298">
                  <a:moveTo>
                    <a:pt x="117649" y="0"/>
                  </a:moveTo>
                  <a:cubicBezTo>
                    <a:pt x="52778" y="0"/>
                    <a:pt x="0" y="52778"/>
                    <a:pt x="0" y="117649"/>
                  </a:cubicBezTo>
                  <a:cubicBezTo>
                    <a:pt x="0" y="182521"/>
                    <a:pt x="52778" y="235299"/>
                    <a:pt x="117649" y="235299"/>
                  </a:cubicBezTo>
                  <a:cubicBezTo>
                    <a:pt x="182521" y="235299"/>
                    <a:pt x="235299" y="182521"/>
                    <a:pt x="235299" y="117649"/>
                  </a:cubicBezTo>
                  <a:cubicBezTo>
                    <a:pt x="235299" y="52778"/>
                    <a:pt x="182522" y="0"/>
                    <a:pt x="117649" y="0"/>
                  </a:cubicBezTo>
                  <a:close/>
                  <a:moveTo>
                    <a:pt x="117649" y="126563"/>
                  </a:moveTo>
                  <a:cubicBezTo>
                    <a:pt x="108926" y="126563"/>
                    <a:pt x="101829" y="119466"/>
                    <a:pt x="101829" y="110742"/>
                  </a:cubicBezTo>
                  <a:cubicBezTo>
                    <a:pt x="101829" y="102019"/>
                    <a:pt x="108926" y="94922"/>
                    <a:pt x="117649" y="94922"/>
                  </a:cubicBezTo>
                  <a:cubicBezTo>
                    <a:pt x="126373" y="94922"/>
                    <a:pt x="133470" y="102019"/>
                    <a:pt x="133470" y="110742"/>
                  </a:cubicBezTo>
                  <a:cubicBezTo>
                    <a:pt x="133470" y="119466"/>
                    <a:pt x="126373" y="126563"/>
                    <a:pt x="117649" y="126563"/>
                  </a:cubicBezTo>
                  <a:close/>
                  <a:moveTo>
                    <a:pt x="86358" y="197738"/>
                  </a:moveTo>
                  <a:lnTo>
                    <a:pt x="86358" y="174022"/>
                  </a:lnTo>
                  <a:cubicBezTo>
                    <a:pt x="86358" y="165299"/>
                    <a:pt x="93455" y="158202"/>
                    <a:pt x="102178" y="158202"/>
                  </a:cubicBezTo>
                  <a:lnTo>
                    <a:pt x="133122" y="158202"/>
                  </a:lnTo>
                  <a:cubicBezTo>
                    <a:pt x="141845" y="158202"/>
                    <a:pt x="148942" y="165299"/>
                    <a:pt x="148942" y="174022"/>
                  </a:cubicBezTo>
                  <a:lnTo>
                    <a:pt x="148942" y="197738"/>
                  </a:lnTo>
                  <a:cubicBezTo>
                    <a:pt x="139237" y="201543"/>
                    <a:pt x="128689" y="203657"/>
                    <a:pt x="117650" y="203657"/>
                  </a:cubicBezTo>
                  <a:cubicBezTo>
                    <a:pt x="106612" y="203657"/>
                    <a:pt x="96063" y="201544"/>
                    <a:pt x="86358" y="197738"/>
                  </a:cubicBezTo>
                  <a:close/>
                  <a:moveTo>
                    <a:pt x="180583" y="176189"/>
                  </a:moveTo>
                  <a:lnTo>
                    <a:pt x="180583" y="174022"/>
                  </a:lnTo>
                  <a:cubicBezTo>
                    <a:pt x="180583" y="157346"/>
                    <a:pt x="171930" y="142661"/>
                    <a:pt x="158886" y="134194"/>
                  </a:cubicBezTo>
                  <a:cubicBezTo>
                    <a:pt x="162838" y="127270"/>
                    <a:pt x="165111" y="119268"/>
                    <a:pt x="165111" y="110741"/>
                  </a:cubicBezTo>
                  <a:cubicBezTo>
                    <a:pt x="165111" y="84571"/>
                    <a:pt x="143820" y="63280"/>
                    <a:pt x="117650" y="63280"/>
                  </a:cubicBezTo>
                  <a:cubicBezTo>
                    <a:pt x="91480" y="63280"/>
                    <a:pt x="70189" y="84571"/>
                    <a:pt x="70189" y="110741"/>
                  </a:cubicBezTo>
                  <a:cubicBezTo>
                    <a:pt x="70189" y="119268"/>
                    <a:pt x="72461" y="127271"/>
                    <a:pt x="76415" y="134194"/>
                  </a:cubicBezTo>
                  <a:cubicBezTo>
                    <a:pt x="63371" y="142661"/>
                    <a:pt x="54718" y="157346"/>
                    <a:pt x="54718" y="174022"/>
                  </a:cubicBezTo>
                  <a:lnTo>
                    <a:pt x="54718" y="176189"/>
                  </a:lnTo>
                  <a:cubicBezTo>
                    <a:pt x="40416" y="160823"/>
                    <a:pt x="31643" y="140246"/>
                    <a:pt x="31643" y="117648"/>
                  </a:cubicBezTo>
                  <a:cubicBezTo>
                    <a:pt x="31643" y="70223"/>
                    <a:pt x="70226" y="31640"/>
                    <a:pt x="117651" y="31640"/>
                  </a:cubicBezTo>
                  <a:cubicBezTo>
                    <a:pt x="165077" y="31640"/>
                    <a:pt x="203660" y="70223"/>
                    <a:pt x="203660" y="117648"/>
                  </a:cubicBezTo>
                  <a:cubicBezTo>
                    <a:pt x="203658" y="140246"/>
                    <a:pt x="194885" y="160824"/>
                    <a:pt x="180583" y="17618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10" name="Google Shape;510;p27"/>
          <p:cNvSpPr/>
          <p:nvPr/>
        </p:nvSpPr>
        <p:spPr>
          <a:xfrm>
            <a:off x="6624565" y="1828805"/>
            <a:ext cx="369725" cy="318763"/>
          </a:xfrm>
          <a:custGeom>
            <a:rect b="b" l="l" r="r" t="t"/>
            <a:pathLst>
              <a:path extrusionOk="0" h="465348" w="539745">
                <a:moveTo>
                  <a:pt x="390648" y="7297"/>
                </a:moveTo>
                <a:lnTo>
                  <a:pt x="352791" y="45154"/>
                </a:lnTo>
                <a:lnTo>
                  <a:pt x="279819" y="45154"/>
                </a:lnTo>
                <a:lnTo>
                  <a:pt x="277170" y="47802"/>
                </a:lnTo>
                <a:lnTo>
                  <a:pt x="252629" y="23262"/>
                </a:lnTo>
                <a:lnTo>
                  <a:pt x="179658" y="23262"/>
                </a:lnTo>
                <a:lnTo>
                  <a:pt x="156395" y="0"/>
                </a:lnTo>
                <a:lnTo>
                  <a:pt x="0" y="156395"/>
                </a:lnTo>
                <a:lnTo>
                  <a:pt x="37857" y="194252"/>
                </a:lnTo>
                <a:lnTo>
                  <a:pt x="37857" y="267224"/>
                </a:lnTo>
                <a:lnTo>
                  <a:pt x="221381" y="450748"/>
                </a:lnTo>
                <a:cubicBezTo>
                  <a:pt x="230798" y="460164"/>
                  <a:pt x="243317" y="465349"/>
                  <a:pt x="256633" y="465349"/>
                </a:cubicBezTo>
                <a:cubicBezTo>
                  <a:pt x="269951" y="465349"/>
                  <a:pt x="282470" y="460164"/>
                  <a:pt x="291885" y="450747"/>
                </a:cubicBezTo>
                <a:cubicBezTo>
                  <a:pt x="297651" y="444981"/>
                  <a:pt x="301829" y="438054"/>
                  <a:pt x="304204" y="430492"/>
                </a:cubicBezTo>
                <a:cubicBezTo>
                  <a:pt x="309451" y="432332"/>
                  <a:pt x="315027" y="433290"/>
                  <a:pt x="320752" y="433290"/>
                </a:cubicBezTo>
                <a:cubicBezTo>
                  <a:pt x="334069" y="433290"/>
                  <a:pt x="346588" y="428105"/>
                  <a:pt x="356004" y="418688"/>
                </a:cubicBezTo>
                <a:cubicBezTo>
                  <a:pt x="361769" y="412922"/>
                  <a:pt x="365948" y="405995"/>
                  <a:pt x="368322" y="398433"/>
                </a:cubicBezTo>
                <a:cubicBezTo>
                  <a:pt x="373569" y="400273"/>
                  <a:pt x="379144" y="401232"/>
                  <a:pt x="384869" y="401232"/>
                </a:cubicBezTo>
                <a:cubicBezTo>
                  <a:pt x="398186" y="401232"/>
                  <a:pt x="410705" y="396046"/>
                  <a:pt x="420121" y="386629"/>
                </a:cubicBezTo>
                <a:cubicBezTo>
                  <a:pt x="425893" y="380857"/>
                  <a:pt x="430076" y="373919"/>
                  <a:pt x="432449" y="366346"/>
                </a:cubicBezTo>
                <a:cubicBezTo>
                  <a:pt x="449967" y="372475"/>
                  <a:pt x="470257" y="368552"/>
                  <a:pt x="484239" y="354571"/>
                </a:cubicBezTo>
                <a:cubicBezTo>
                  <a:pt x="493656" y="345154"/>
                  <a:pt x="498842" y="332635"/>
                  <a:pt x="498842" y="319318"/>
                </a:cubicBezTo>
                <a:cubicBezTo>
                  <a:pt x="498842" y="306191"/>
                  <a:pt x="493803" y="293839"/>
                  <a:pt x="484641" y="284470"/>
                </a:cubicBezTo>
                <a:lnTo>
                  <a:pt x="516481" y="252630"/>
                </a:lnTo>
                <a:lnTo>
                  <a:pt x="516481" y="179658"/>
                </a:lnTo>
                <a:lnTo>
                  <a:pt x="539745" y="156395"/>
                </a:lnTo>
                <a:close/>
                <a:moveTo>
                  <a:pt x="461825" y="332153"/>
                </a:moveTo>
                <a:cubicBezTo>
                  <a:pt x="454747" y="339230"/>
                  <a:pt x="443231" y="339231"/>
                  <a:pt x="436153" y="332153"/>
                </a:cubicBezTo>
                <a:lnTo>
                  <a:pt x="420123" y="316123"/>
                </a:lnTo>
                <a:lnTo>
                  <a:pt x="315717" y="211717"/>
                </a:lnTo>
                <a:lnTo>
                  <a:pt x="293300" y="234134"/>
                </a:lnTo>
                <a:lnTo>
                  <a:pt x="397706" y="338540"/>
                </a:lnTo>
                <a:cubicBezTo>
                  <a:pt x="401134" y="341969"/>
                  <a:pt x="403023" y="346528"/>
                  <a:pt x="403023" y="351376"/>
                </a:cubicBezTo>
                <a:cubicBezTo>
                  <a:pt x="403023" y="356225"/>
                  <a:pt x="401134" y="360783"/>
                  <a:pt x="397706" y="364212"/>
                </a:cubicBezTo>
                <a:cubicBezTo>
                  <a:pt x="394277" y="367641"/>
                  <a:pt x="389718" y="369528"/>
                  <a:pt x="384871" y="369528"/>
                </a:cubicBezTo>
                <a:cubicBezTo>
                  <a:pt x="380022" y="369528"/>
                  <a:pt x="375464" y="367640"/>
                  <a:pt x="372036" y="364212"/>
                </a:cubicBezTo>
                <a:lnTo>
                  <a:pt x="356006" y="348182"/>
                </a:lnTo>
                <a:lnTo>
                  <a:pt x="267629" y="259806"/>
                </a:lnTo>
                <a:lnTo>
                  <a:pt x="245212" y="282222"/>
                </a:lnTo>
                <a:lnTo>
                  <a:pt x="333589" y="370599"/>
                </a:lnTo>
                <a:cubicBezTo>
                  <a:pt x="337017" y="374028"/>
                  <a:pt x="338905" y="378587"/>
                  <a:pt x="338905" y="383435"/>
                </a:cubicBezTo>
                <a:cubicBezTo>
                  <a:pt x="338905" y="388283"/>
                  <a:pt x="337017" y="392842"/>
                  <a:pt x="333589" y="396270"/>
                </a:cubicBezTo>
                <a:cubicBezTo>
                  <a:pt x="330160" y="399699"/>
                  <a:pt x="325601" y="401587"/>
                  <a:pt x="320754" y="401587"/>
                </a:cubicBezTo>
                <a:cubicBezTo>
                  <a:pt x="315904" y="401587"/>
                  <a:pt x="311346" y="399698"/>
                  <a:pt x="307917" y="396269"/>
                </a:cubicBezTo>
                <a:lnTo>
                  <a:pt x="291887" y="380240"/>
                </a:lnTo>
                <a:lnTo>
                  <a:pt x="219541" y="307893"/>
                </a:lnTo>
                <a:lnTo>
                  <a:pt x="197124" y="330310"/>
                </a:lnTo>
                <a:lnTo>
                  <a:pt x="269471" y="402657"/>
                </a:lnTo>
                <a:cubicBezTo>
                  <a:pt x="272899" y="406085"/>
                  <a:pt x="274787" y="410644"/>
                  <a:pt x="274787" y="415493"/>
                </a:cubicBezTo>
                <a:cubicBezTo>
                  <a:pt x="274787" y="420341"/>
                  <a:pt x="272899" y="424900"/>
                  <a:pt x="269471" y="428329"/>
                </a:cubicBezTo>
                <a:cubicBezTo>
                  <a:pt x="266042" y="431757"/>
                  <a:pt x="261484" y="433645"/>
                  <a:pt x="256635" y="433645"/>
                </a:cubicBezTo>
                <a:cubicBezTo>
                  <a:pt x="251787" y="433645"/>
                  <a:pt x="247228" y="431757"/>
                  <a:pt x="243800" y="428329"/>
                </a:cubicBezTo>
                <a:lnTo>
                  <a:pt x="69560" y="254092"/>
                </a:lnTo>
                <a:lnTo>
                  <a:pt x="69560" y="181120"/>
                </a:lnTo>
                <a:lnTo>
                  <a:pt x="44834" y="156395"/>
                </a:lnTo>
                <a:lnTo>
                  <a:pt x="156395" y="44834"/>
                </a:lnTo>
                <a:lnTo>
                  <a:pt x="166527" y="54965"/>
                </a:lnTo>
                <a:lnTo>
                  <a:pt x="239499" y="54965"/>
                </a:lnTo>
                <a:lnTo>
                  <a:pt x="254754" y="70220"/>
                </a:lnTo>
                <a:lnTo>
                  <a:pt x="198980" y="125994"/>
                </a:lnTo>
                <a:cubicBezTo>
                  <a:pt x="189563" y="135411"/>
                  <a:pt x="184378" y="147930"/>
                  <a:pt x="184378" y="161248"/>
                </a:cubicBezTo>
                <a:cubicBezTo>
                  <a:pt x="184378" y="174565"/>
                  <a:pt x="189563" y="187084"/>
                  <a:pt x="198980" y="196500"/>
                </a:cubicBezTo>
                <a:cubicBezTo>
                  <a:pt x="218419" y="215939"/>
                  <a:pt x="250046" y="215939"/>
                  <a:pt x="269485" y="196500"/>
                </a:cubicBezTo>
                <a:lnTo>
                  <a:pt x="310666" y="155320"/>
                </a:lnTo>
                <a:lnTo>
                  <a:pt x="461827" y="306481"/>
                </a:lnTo>
                <a:cubicBezTo>
                  <a:pt x="465255" y="309909"/>
                  <a:pt x="467143" y="314468"/>
                  <a:pt x="467143" y="319316"/>
                </a:cubicBezTo>
                <a:cubicBezTo>
                  <a:pt x="467143" y="324165"/>
                  <a:pt x="465254" y="328724"/>
                  <a:pt x="461825" y="332153"/>
                </a:cubicBezTo>
                <a:close/>
                <a:moveTo>
                  <a:pt x="484781" y="166526"/>
                </a:moveTo>
                <a:lnTo>
                  <a:pt x="484781" y="239498"/>
                </a:lnTo>
                <a:lnTo>
                  <a:pt x="462228" y="262050"/>
                </a:lnTo>
                <a:lnTo>
                  <a:pt x="310664" y="110485"/>
                </a:lnTo>
                <a:lnTo>
                  <a:pt x="247066" y="174083"/>
                </a:lnTo>
                <a:cubicBezTo>
                  <a:pt x="239989" y="181160"/>
                  <a:pt x="228472" y="181161"/>
                  <a:pt x="221395" y="174083"/>
                </a:cubicBezTo>
                <a:cubicBezTo>
                  <a:pt x="217967" y="170655"/>
                  <a:pt x="216078" y="166096"/>
                  <a:pt x="216078" y="161248"/>
                </a:cubicBezTo>
                <a:cubicBezTo>
                  <a:pt x="216078" y="156399"/>
                  <a:pt x="217967" y="151840"/>
                  <a:pt x="221395" y="148411"/>
                </a:cubicBezTo>
                <a:lnTo>
                  <a:pt x="292949" y="76856"/>
                </a:lnTo>
                <a:lnTo>
                  <a:pt x="365921" y="76856"/>
                </a:lnTo>
                <a:lnTo>
                  <a:pt x="390647" y="52131"/>
                </a:lnTo>
                <a:lnTo>
                  <a:pt x="494912" y="156395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1" name="Google Shape;511;p27"/>
          <p:cNvSpPr/>
          <p:nvPr/>
        </p:nvSpPr>
        <p:spPr>
          <a:xfrm>
            <a:off x="1206081" y="1828805"/>
            <a:ext cx="369338" cy="369900"/>
          </a:xfrm>
          <a:custGeom>
            <a:rect b="b" l="l" r="r" t="t"/>
            <a:pathLst>
              <a:path extrusionOk="0" h="540000" w="539179">
                <a:moveTo>
                  <a:pt x="489890" y="144598"/>
                </a:moveTo>
                <a:lnTo>
                  <a:pt x="539179" y="95308"/>
                </a:lnTo>
                <a:lnTo>
                  <a:pt x="470571" y="26696"/>
                </a:lnTo>
                <a:lnTo>
                  <a:pt x="421280" y="75988"/>
                </a:lnTo>
                <a:lnTo>
                  <a:pt x="415112" y="69820"/>
                </a:lnTo>
                <a:lnTo>
                  <a:pt x="406193" y="78740"/>
                </a:lnTo>
                <a:lnTo>
                  <a:pt x="406193" y="0"/>
                </a:lnTo>
                <a:lnTo>
                  <a:pt x="83444" y="0"/>
                </a:lnTo>
                <a:lnTo>
                  <a:pt x="0" y="83444"/>
                </a:lnTo>
                <a:lnTo>
                  <a:pt x="0" y="540000"/>
                </a:lnTo>
                <a:lnTo>
                  <a:pt x="406193" y="540000"/>
                </a:lnTo>
                <a:lnTo>
                  <a:pt x="406193" y="240631"/>
                </a:lnTo>
                <a:lnTo>
                  <a:pt x="496059" y="150765"/>
                </a:lnTo>
                <a:close/>
                <a:moveTo>
                  <a:pt x="470571" y="71443"/>
                </a:moveTo>
                <a:lnTo>
                  <a:pt x="494434" y="95307"/>
                </a:lnTo>
                <a:lnTo>
                  <a:pt x="467518" y="122224"/>
                </a:lnTo>
                <a:lnTo>
                  <a:pt x="443654" y="98360"/>
                </a:lnTo>
                <a:close/>
                <a:moveTo>
                  <a:pt x="88066" y="40123"/>
                </a:moveTo>
                <a:lnTo>
                  <a:pt x="88066" y="88066"/>
                </a:lnTo>
                <a:lnTo>
                  <a:pt x="40123" y="88066"/>
                </a:lnTo>
                <a:close/>
                <a:moveTo>
                  <a:pt x="374552" y="508359"/>
                </a:moveTo>
                <a:lnTo>
                  <a:pt x="31641" y="508359"/>
                </a:lnTo>
                <a:lnTo>
                  <a:pt x="31641" y="119707"/>
                </a:lnTo>
                <a:lnTo>
                  <a:pt x="119707" y="119707"/>
                </a:lnTo>
                <a:lnTo>
                  <a:pt x="119707" y="31641"/>
                </a:lnTo>
                <a:lnTo>
                  <a:pt x="374552" y="31641"/>
                </a:lnTo>
                <a:lnTo>
                  <a:pt x="374552" y="110379"/>
                </a:lnTo>
                <a:lnTo>
                  <a:pt x="288795" y="196137"/>
                </a:lnTo>
                <a:lnTo>
                  <a:pt x="288795" y="172969"/>
                </a:lnTo>
                <a:lnTo>
                  <a:pt x="117397" y="172969"/>
                </a:lnTo>
                <a:lnTo>
                  <a:pt x="117397" y="204609"/>
                </a:lnTo>
                <a:lnTo>
                  <a:pt x="280322" y="204609"/>
                </a:lnTo>
                <a:lnTo>
                  <a:pt x="248682" y="236250"/>
                </a:lnTo>
                <a:lnTo>
                  <a:pt x="117397" y="236250"/>
                </a:lnTo>
                <a:lnTo>
                  <a:pt x="117397" y="267891"/>
                </a:lnTo>
                <a:lnTo>
                  <a:pt x="217041" y="267891"/>
                </a:lnTo>
                <a:lnTo>
                  <a:pt x="154608" y="330324"/>
                </a:lnTo>
                <a:lnTo>
                  <a:pt x="140831" y="344099"/>
                </a:lnTo>
                <a:lnTo>
                  <a:pt x="106378" y="444097"/>
                </a:lnTo>
                <a:lnTo>
                  <a:pt x="121898" y="459629"/>
                </a:lnTo>
                <a:lnTo>
                  <a:pt x="222634" y="424191"/>
                </a:lnTo>
                <a:lnTo>
                  <a:pt x="374552" y="272272"/>
                </a:lnTo>
                <a:close/>
                <a:moveTo>
                  <a:pt x="163824" y="374502"/>
                </a:moveTo>
                <a:lnTo>
                  <a:pt x="191074" y="401752"/>
                </a:lnTo>
                <a:lnTo>
                  <a:pt x="149381" y="416419"/>
                </a:lnTo>
                <a:close/>
                <a:moveTo>
                  <a:pt x="218071" y="384005"/>
                </a:moveTo>
                <a:lnTo>
                  <a:pt x="181872" y="347805"/>
                </a:lnTo>
                <a:lnTo>
                  <a:pt x="295292" y="234385"/>
                </a:lnTo>
                <a:lnTo>
                  <a:pt x="331493" y="270585"/>
                </a:lnTo>
                <a:close/>
                <a:moveTo>
                  <a:pt x="353866" y="248212"/>
                </a:moveTo>
                <a:lnTo>
                  <a:pt x="317666" y="212012"/>
                </a:lnTo>
                <a:lnTo>
                  <a:pt x="415112" y="114565"/>
                </a:lnTo>
                <a:lnTo>
                  <a:pt x="451312" y="15076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12" name="Google Shape;512;p27"/>
          <p:cNvGrpSpPr/>
          <p:nvPr/>
        </p:nvGrpSpPr>
        <p:grpSpPr>
          <a:xfrm>
            <a:off x="3264113" y="1828800"/>
            <a:ext cx="2634100" cy="2293737"/>
            <a:chOff x="3264113" y="1828800"/>
            <a:chExt cx="2634100" cy="2293737"/>
          </a:xfrm>
        </p:grpSpPr>
        <p:grpSp>
          <p:nvGrpSpPr>
            <p:cNvPr id="513" name="Google Shape;513;p27"/>
            <p:cNvGrpSpPr/>
            <p:nvPr/>
          </p:nvGrpSpPr>
          <p:grpSpPr>
            <a:xfrm>
              <a:off x="3824375" y="2467612"/>
              <a:ext cx="1986000" cy="774288"/>
              <a:chOff x="4722277" y="3344287"/>
              <a:chExt cx="1986000" cy="774288"/>
            </a:xfrm>
          </p:grpSpPr>
          <p:sp>
            <p:nvSpPr>
              <p:cNvPr id="514" name="Google Shape;514;p27"/>
              <p:cNvSpPr txBox="1"/>
              <p:nvPr/>
            </p:nvSpPr>
            <p:spPr>
              <a:xfrm>
                <a:off x="4722277" y="3633775"/>
                <a:ext cx="1986000" cy="484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chemeClr val="dk1"/>
                    </a:solidFill>
                    <a:latin typeface="Montserrat Medium"/>
                    <a:ea typeface="Montserrat Medium"/>
                    <a:cs typeface="Montserrat Medium"/>
                    <a:sym typeface="Montserrat Medium"/>
                  </a:rPr>
                  <a:t>It’s composed of hydrogen and helium</a:t>
                </a:r>
                <a:endParaRPr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endParaRPr>
              </a:p>
            </p:txBody>
          </p:sp>
          <p:sp>
            <p:nvSpPr>
              <p:cNvPr id="515" name="Google Shape;515;p27"/>
              <p:cNvSpPr txBox="1"/>
              <p:nvPr/>
            </p:nvSpPr>
            <p:spPr>
              <a:xfrm>
                <a:off x="4722277" y="3344287"/>
                <a:ext cx="1986000" cy="365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600">
                    <a:solidFill>
                      <a:schemeClr val="dk1"/>
                    </a:solidFill>
                    <a:latin typeface="Montserrat SemiBold"/>
                    <a:ea typeface="Montserrat SemiBold"/>
                    <a:cs typeface="Montserrat SemiBold"/>
                    <a:sym typeface="Montserrat SemiBold"/>
                  </a:rPr>
                  <a:t>Saturn</a:t>
                </a:r>
                <a:endParaRPr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endParaRPr>
              </a:p>
            </p:txBody>
          </p:sp>
        </p:grpSp>
        <p:sp>
          <p:nvSpPr>
            <p:cNvPr id="516" name="Google Shape;516;p27"/>
            <p:cNvSpPr/>
            <p:nvPr/>
          </p:nvSpPr>
          <p:spPr>
            <a:xfrm flipH="1">
              <a:off x="4358913" y="3712438"/>
              <a:ext cx="1539300" cy="410100"/>
            </a:xfrm>
            <a:prstGeom prst="parallelogram">
              <a:avLst>
                <a:gd fmla="val 40850" name="adj"/>
              </a:avLst>
            </a:prstGeom>
            <a:solidFill>
              <a:srgbClr val="8FB8E4">
                <a:alpha val="500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lt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sp>
          <p:nvSpPr>
            <p:cNvPr id="517" name="Google Shape;517;p27"/>
            <p:cNvSpPr/>
            <p:nvPr/>
          </p:nvSpPr>
          <p:spPr>
            <a:xfrm flipH="1">
              <a:off x="3264113" y="3712438"/>
              <a:ext cx="1272900" cy="410100"/>
            </a:xfrm>
            <a:prstGeom prst="parallelogram">
              <a:avLst>
                <a:gd fmla="val 40850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lt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2XXX</a:t>
              </a:r>
              <a:endParaRPr>
                <a:solidFill>
                  <a:schemeClr val="lt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cxnSp>
          <p:nvCxnSpPr>
            <p:cNvPr id="518" name="Google Shape;518;p27"/>
            <p:cNvCxnSpPr/>
            <p:nvPr/>
          </p:nvCxnSpPr>
          <p:spPr>
            <a:xfrm>
              <a:off x="3748175" y="1828800"/>
              <a:ext cx="0" cy="1691400"/>
            </a:xfrm>
            <a:prstGeom prst="straightConnector1">
              <a:avLst/>
            </a:prstGeom>
            <a:noFill/>
            <a:ln cap="flat" cmpd="sng" w="19050">
              <a:solidFill>
                <a:schemeClr val="accent2"/>
              </a:solidFill>
              <a:prstDash val="solid"/>
              <a:round/>
              <a:headEnd len="med" w="med" type="oval"/>
              <a:tailEnd len="med" w="med" type="none"/>
            </a:ln>
          </p:spPr>
        </p:cxnSp>
      </p:grpSp>
      <p:grpSp>
        <p:nvGrpSpPr>
          <p:cNvPr id="519" name="Google Shape;519;p27"/>
          <p:cNvGrpSpPr/>
          <p:nvPr/>
        </p:nvGrpSpPr>
        <p:grpSpPr>
          <a:xfrm>
            <a:off x="5988113" y="1828800"/>
            <a:ext cx="2634100" cy="2293737"/>
            <a:chOff x="5988113" y="1828800"/>
            <a:chExt cx="2634100" cy="2293737"/>
          </a:xfrm>
        </p:grpSpPr>
        <p:grpSp>
          <p:nvGrpSpPr>
            <p:cNvPr id="520" name="Google Shape;520;p27"/>
            <p:cNvGrpSpPr/>
            <p:nvPr/>
          </p:nvGrpSpPr>
          <p:grpSpPr>
            <a:xfrm>
              <a:off x="6548375" y="2468900"/>
              <a:ext cx="1986000" cy="774288"/>
              <a:chOff x="2763473" y="1615575"/>
              <a:chExt cx="1986000" cy="774288"/>
            </a:xfrm>
          </p:grpSpPr>
          <p:sp>
            <p:nvSpPr>
              <p:cNvPr id="521" name="Google Shape;521;p27"/>
              <p:cNvSpPr txBox="1"/>
              <p:nvPr/>
            </p:nvSpPr>
            <p:spPr>
              <a:xfrm>
                <a:off x="2763473" y="1615575"/>
                <a:ext cx="1986000" cy="365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600">
                    <a:solidFill>
                      <a:schemeClr val="dk1"/>
                    </a:solidFill>
                    <a:latin typeface="Montserrat SemiBold"/>
                    <a:ea typeface="Montserrat SemiBold"/>
                    <a:cs typeface="Montserrat SemiBold"/>
                    <a:sym typeface="Montserrat SemiBold"/>
                  </a:rPr>
                  <a:t>Venus</a:t>
                </a:r>
                <a:endParaRPr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endParaRPr>
              </a:p>
            </p:txBody>
          </p:sp>
          <p:sp>
            <p:nvSpPr>
              <p:cNvPr id="522" name="Google Shape;522;p27"/>
              <p:cNvSpPr txBox="1"/>
              <p:nvPr/>
            </p:nvSpPr>
            <p:spPr>
              <a:xfrm>
                <a:off x="2763473" y="1905063"/>
                <a:ext cx="1986000" cy="484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chemeClr val="dk1"/>
                    </a:solidFill>
                    <a:latin typeface="Montserrat Medium"/>
                    <a:ea typeface="Montserrat Medium"/>
                    <a:cs typeface="Montserrat Medium"/>
                    <a:sym typeface="Montserrat Medium"/>
                  </a:rPr>
                  <a:t>Venus is the second planet from the Sun</a:t>
                </a:r>
                <a:endParaRPr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endParaRPr>
              </a:p>
            </p:txBody>
          </p:sp>
        </p:grpSp>
        <p:sp>
          <p:nvSpPr>
            <p:cNvPr id="523" name="Google Shape;523;p27"/>
            <p:cNvSpPr/>
            <p:nvPr/>
          </p:nvSpPr>
          <p:spPr>
            <a:xfrm flipH="1">
              <a:off x="7082913" y="3712438"/>
              <a:ext cx="1539300" cy="410100"/>
            </a:xfrm>
            <a:prstGeom prst="parallelogram">
              <a:avLst>
                <a:gd fmla="val 40850" name="adj"/>
              </a:avLst>
            </a:prstGeom>
            <a:solidFill>
              <a:srgbClr val="F26166">
                <a:alpha val="5000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solidFill>
                  <a:schemeClr val="lt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sp>
          <p:nvSpPr>
            <p:cNvPr id="524" name="Google Shape;524;p27"/>
            <p:cNvSpPr/>
            <p:nvPr/>
          </p:nvSpPr>
          <p:spPr>
            <a:xfrm flipH="1">
              <a:off x="5988113" y="3712438"/>
              <a:ext cx="1272900" cy="410100"/>
            </a:xfrm>
            <a:prstGeom prst="parallelogram">
              <a:avLst>
                <a:gd fmla="val 40850" name="adj"/>
              </a:avLst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lt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2XXX</a:t>
              </a:r>
              <a:endParaRPr>
                <a:solidFill>
                  <a:schemeClr val="lt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cxnSp>
          <p:nvCxnSpPr>
            <p:cNvPr id="525" name="Google Shape;525;p27"/>
            <p:cNvCxnSpPr/>
            <p:nvPr/>
          </p:nvCxnSpPr>
          <p:spPr>
            <a:xfrm>
              <a:off x="6472175" y="1828800"/>
              <a:ext cx="0" cy="1691400"/>
            </a:xfrm>
            <a:prstGeom prst="straightConnector1">
              <a:avLst/>
            </a:prstGeom>
            <a:noFill/>
            <a:ln cap="flat" cmpd="sng" w="19050">
              <a:solidFill>
                <a:schemeClr val="accent5"/>
              </a:solidFill>
              <a:prstDash val="solid"/>
              <a:round/>
              <a:headEnd len="med" w="med" type="oval"/>
              <a:tailEnd len="med" w="med" type="none"/>
            </a:ln>
          </p:spPr>
        </p:cxn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9" name="Shape 5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" name="Google Shape;530;p28"/>
          <p:cNvSpPr txBox="1"/>
          <p:nvPr>
            <p:ph type="title"/>
          </p:nvPr>
        </p:nvSpPr>
        <p:spPr>
          <a:xfrm>
            <a:off x="452550" y="411475"/>
            <a:ext cx="8238900" cy="5616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Timeline</a:t>
            </a:r>
            <a:r>
              <a:rPr lang="en"/>
              <a:t> Infographics</a:t>
            </a:r>
            <a:endParaRPr/>
          </a:p>
        </p:txBody>
      </p:sp>
      <p:sp>
        <p:nvSpPr>
          <p:cNvPr id="531" name="Google Shape;531;p28"/>
          <p:cNvSpPr txBox="1"/>
          <p:nvPr/>
        </p:nvSpPr>
        <p:spPr>
          <a:xfrm>
            <a:off x="3072000" y="4841650"/>
            <a:ext cx="3000000" cy="16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This template has been created by </a:t>
            </a:r>
            <a:r>
              <a:rPr b="1" lang="en" sz="800" u="sng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Slidesgo</a:t>
            </a:r>
            <a:endParaRPr b="1" sz="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cxnSp>
        <p:nvCxnSpPr>
          <p:cNvPr id="532" name="Google Shape;532;p28"/>
          <p:cNvCxnSpPr/>
          <p:nvPr/>
        </p:nvCxnSpPr>
        <p:spPr>
          <a:xfrm>
            <a:off x="368300" y="4102100"/>
            <a:ext cx="8458200" cy="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dash"/>
            <a:round/>
            <a:headEnd len="med" w="med" type="none"/>
            <a:tailEnd len="med" w="med" type="none"/>
          </a:ln>
        </p:spPr>
      </p:cxnSp>
      <p:sp>
        <p:nvSpPr>
          <p:cNvPr id="533" name="Google Shape;533;p28"/>
          <p:cNvSpPr/>
          <p:nvPr/>
        </p:nvSpPr>
        <p:spPr>
          <a:xfrm>
            <a:off x="983750" y="1224863"/>
            <a:ext cx="759000" cy="7590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534" name="Google Shape;534;p28"/>
          <p:cNvSpPr/>
          <p:nvPr/>
        </p:nvSpPr>
        <p:spPr>
          <a:xfrm>
            <a:off x="3122150" y="1224875"/>
            <a:ext cx="759000" cy="7590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535" name="Google Shape;535;p28"/>
          <p:cNvSpPr/>
          <p:nvPr/>
        </p:nvSpPr>
        <p:spPr>
          <a:xfrm>
            <a:off x="5260550" y="1224875"/>
            <a:ext cx="759000" cy="7590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536" name="Google Shape;536;p28"/>
          <p:cNvSpPr/>
          <p:nvPr/>
        </p:nvSpPr>
        <p:spPr>
          <a:xfrm>
            <a:off x="7406225" y="1224875"/>
            <a:ext cx="759000" cy="7590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cxnSp>
        <p:nvCxnSpPr>
          <p:cNvPr id="537" name="Google Shape;537;p28"/>
          <p:cNvCxnSpPr>
            <a:endCxn id="538" idx="0"/>
          </p:cNvCxnSpPr>
          <p:nvPr/>
        </p:nvCxnSpPr>
        <p:spPr>
          <a:xfrm>
            <a:off x="1363250" y="3336475"/>
            <a:ext cx="0" cy="589500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39" name="Google Shape;539;p28"/>
          <p:cNvCxnSpPr>
            <a:stCxn id="540" idx="2"/>
            <a:endCxn id="541" idx="0"/>
          </p:cNvCxnSpPr>
          <p:nvPr/>
        </p:nvCxnSpPr>
        <p:spPr>
          <a:xfrm>
            <a:off x="3494375" y="3336400"/>
            <a:ext cx="4800" cy="629700"/>
          </a:xfrm>
          <a:prstGeom prst="straightConnector1">
            <a:avLst/>
          </a:prstGeom>
          <a:noFill/>
          <a:ln cap="flat" cmpd="sng" w="19050">
            <a:solidFill>
              <a:schemeClr val="accent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42" name="Google Shape;542;p28"/>
          <p:cNvCxnSpPr>
            <a:endCxn id="543" idx="0"/>
          </p:cNvCxnSpPr>
          <p:nvPr/>
        </p:nvCxnSpPr>
        <p:spPr>
          <a:xfrm>
            <a:off x="5640050" y="3336463"/>
            <a:ext cx="0" cy="589500"/>
          </a:xfrm>
          <a:prstGeom prst="straightConnector1">
            <a:avLst/>
          </a:prstGeom>
          <a:noFill/>
          <a:ln cap="flat" cmpd="sng" w="19050">
            <a:solidFill>
              <a:schemeClr val="accent5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44" name="Google Shape;544;p28"/>
          <p:cNvCxnSpPr>
            <a:endCxn id="545" idx="0"/>
          </p:cNvCxnSpPr>
          <p:nvPr/>
        </p:nvCxnSpPr>
        <p:spPr>
          <a:xfrm>
            <a:off x="7785725" y="3336463"/>
            <a:ext cx="0" cy="589500"/>
          </a:xfrm>
          <a:prstGeom prst="straightConnector1">
            <a:avLst/>
          </a:prstGeom>
          <a:noFill/>
          <a:ln cap="flat" cmpd="sng" w="19050">
            <a:solidFill>
              <a:schemeClr val="accent3"/>
            </a:solidFill>
            <a:prstDash val="solid"/>
            <a:round/>
            <a:headEnd len="med" w="med" type="none"/>
            <a:tailEnd len="med" w="med" type="none"/>
          </a:ln>
        </p:spPr>
      </p:cxnSp>
      <p:grpSp>
        <p:nvGrpSpPr>
          <p:cNvPr id="546" name="Google Shape;546;p28"/>
          <p:cNvGrpSpPr/>
          <p:nvPr/>
        </p:nvGrpSpPr>
        <p:grpSpPr>
          <a:xfrm>
            <a:off x="367763" y="1602700"/>
            <a:ext cx="1988488" cy="3027725"/>
            <a:chOff x="367763" y="1602700"/>
            <a:chExt cx="1988488" cy="3027725"/>
          </a:xfrm>
        </p:grpSpPr>
        <p:sp>
          <p:nvSpPr>
            <p:cNvPr id="547" name="Google Shape;547;p28"/>
            <p:cNvSpPr/>
            <p:nvPr/>
          </p:nvSpPr>
          <p:spPr>
            <a:xfrm>
              <a:off x="370250" y="1602700"/>
              <a:ext cx="1986000" cy="1733700"/>
            </a:xfrm>
            <a:prstGeom prst="rect">
              <a:avLst/>
            </a:prstGeom>
            <a:noFill/>
            <a:ln cap="flat" cmpd="sng" w="1905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48" name="Google Shape;548;p28"/>
            <p:cNvSpPr txBox="1"/>
            <p:nvPr/>
          </p:nvSpPr>
          <p:spPr>
            <a:xfrm>
              <a:off x="370250" y="1983875"/>
              <a:ext cx="1986000" cy="347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Mercury</a:t>
              </a:r>
              <a:endParaRPr sz="160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sp>
          <p:nvSpPr>
            <p:cNvPr id="549" name="Google Shape;549;p28"/>
            <p:cNvSpPr txBox="1"/>
            <p:nvPr/>
          </p:nvSpPr>
          <p:spPr>
            <a:xfrm>
              <a:off x="370250" y="2331275"/>
              <a:ext cx="1986000" cy="484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It’s the closest planet to the Sun</a:t>
              </a:r>
              <a:endParaRPr sz="12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50" name="Google Shape;550;p28"/>
            <p:cNvSpPr txBox="1"/>
            <p:nvPr/>
          </p:nvSpPr>
          <p:spPr>
            <a:xfrm>
              <a:off x="370250" y="4283025"/>
              <a:ext cx="1986000" cy="347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2XXX</a:t>
              </a:r>
              <a:endParaRPr sz="160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sp>
          <p:nvSpPr>
            <p:cNvPr id="551" name="Google Shape;551;p28"/>
            <p:cNvSpPr txBox="1"/>
            <p:nvPr/>
          </p:nvSpPr>
          <p:spPr>
            <a:xfrm>
              <a:off x="367763" y="2836600"/>
              <a:ext cx="1986000" cy="347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01</a:t>
              </a:r>
              <a:endParaRPr sz="160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</p:grpSp>
      <p:grpSp>
        <p:nvGrpSpPr>
          <p:cNvPr id="552" name="Google Shape;552;p28"/>
          <p:cNvGrpSpPr/>
          <p:nvPr/>
        </p:nvGrpSpPr>
        <p:grpSpPr>
          <a:xfrm>
            <a:off x="6790238" y="1602700"/>
            <a:ext cx="1988488" cy="3027725"/>
            <a:chOff x="6790238" y="1602700"/>
            <a:chExt cx="1988488" cy="3027725"/>
          </a:xfrm>
        </p:grpSpPr>
        <p:sp>
          <p:nvSpPr>
            <p:cNvPr id="553" name="Google Shape;553;p28"/>
            <p:cNvSpPr/>
            <p:nvPr/>
          </p:nvSpPr>
          <p:spPr>
            <a:xfrm>
              <a:off x="6792725" y="1602700"/>
              <a:ext cx="1986000" cy="1733700"/>
            </a:xfrm>
            <a:prstGeom prst="rect">
              <a:avLst/>
            </a:prstGeom>
            <a:noFill/>
            <a:ln cap="flat" cmpd="sng" w="1905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54" name="Google Shape;554;p28"/>
            <p:cNvSpPr txBox="1"/>
            <p:nvPr/>
          </p:nvSpPr>
          <p:spPr>
            <a:xfrm>
              <a:off x="6792725" y="1983875"/>
              <a:ext cx="1986000" cy="347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Saturn</a:t>
              </a:r>
              <a:endParaRPr sz="160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sp>
          <p:nvSpPr>
            <p:cNvPr id="555" name="Google Shape;555;p28"/>
            <p:cNvSpPr txBox="1"/>
            <p:nvPr/>
          </p:nvSpPr>
          <p:spPr>
            <a:xfrm>
              <a:off x="6792725" y="2331275"/>
              <a:ext cx="1986000" cy="484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It’s composed of hydrogen and helium</a:t>
              </a:r>
              <a:endParaRPr sz="12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56" name="Google Shape;556;p28"/>
            <p:cNvSpPr txBox="1"/>
            <p:nvPr/>
          </p:nvSpPr>
          <p:spPr>
            <a:xfrm>
              <a:off x="6792725" y="4283025"/>
              <a:ext cx="1986000" cy="347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2XXX</a:t>
              </a:r>
              <a:endParaRPr sz="160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sp>
          <p:nvSpPr>
            <p:cNvPr id="557" name="Google Shape;557;p28"/>
            <p:cNvSpPr txBox="1"/>
            <p:nvPr/>
          </p:nvSpPr>
          <p:spPr>
            <a:xfrm>
              <a:off x="6790238" y="2836600"/>
              <a:ext cx="1986000" cy="347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04</a:t>
              </a:r>
              <a:endParaRPr sz="160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</p:grpSp>
      <p:grpSp>
        <p:nvGrpSpPr>
          <p:cNvPr id="558" name="Google Shape;558;p28"/>
          <p:cNvGrpSpPr/>
          <p:nvPr/>
        </p:nvGrpSpPr>
        <p:grpSpPr>
          <a:xfrm>
            <a:off x="2501375" y="1602700"/>
            <a:ext cx="1993275" cy="3027725"/>
            <a:chOff x="2501375" y="1602700"/>
            <a:chExt cx="1993275" cy="3027725"/>
          </a:xfrm>
        </p:grpSpPr>
        <p:sp>
          <p:nvSpPr>
            <p:cNvPr id="540" name="Google Shape;540;p28"/>
            <p:cNvSpPr/>
            <p:nvPr/>
          </p:nvSpPr>
          <p:spPr>
            <a:xfrm>
              <a:off x="2501375" y="1602700"/>
              <a:ext cx="1986000" cy="1733700"/>
            </a:xfrm>
            <a:prstGeom prst="rect">
              <a:avLst/>
            </a:prstGeom>
            <a:noFill/>
            <a:ln cap="flat" cmpd="sng" w="1905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59" name="Google Shape;559;p28"/>
            <p:cNvSpPr txBox="1"/>
            <p:nvPr/>
          </p:nvSpPr>
          <p:spPr>
            <a:xfrm>
              <a:off x="2508650" y="1983875"/>
              <a:ext cx="1986000" cy="347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Venus</a:t>
              </a:r>
              <a:endParaRPr sz="160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sp>
          <p:nvSpPr>
            <p:cNvPr id="560" name="Google Shape;560;p28"/>
            <p:cNvSpPr txBox="1"/>
            <p:nvPr/>
          </p:nvSpPr>
          <p:spPr>
            <a:xfrm>
              <a:off x="2508650" y="2331275"/>
              <a:ext cx="1986000" cy="484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Venus is the second planet from the Sun</a:t>
              </a:r>
              <a:endParaRPr sz="12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61" name="Google Shape;561;p28"/>
            <p:cNvSpPr txBox="1"/>
            <p:nvPr/>
          </p:nvSpPr>
          <p:spPr>
            <a:xfrm>
              <a:off x="2501375" y="4283025"/>
              <a:ext cx="1986000" cy="347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2XXX</a:t>
              </a:r>
              <a:endParaRPr sz="160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sp>
          <p:nvSpPr>
            <p:cNvPr id="562" name="Google Shape;562;p28"/>
            <p:cNvSpPr txBox="1"/>
            <p:nvPr/>
          </p:nvSpPr>
          <p:spPr>
            <a:xfrm>
              <a:off x="2506163" y="2836600"/>
              <a:ext cx="1986000" cy="347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02</a:t>
              </a:r>
              <a:endParaRPr sz="160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</p:grpSp>
      <p:grpSp>
        <p:nvGrpSpPr>
          <p:cNvPr id="563" name="Google Shape;563;p28"/>
          <p:cNvGrpSpPr/>
          <p:nvPr/>
        </p:nvGrpSpPr>
        <p:grpSpPr>
          <a:xfrm>
            <a:off x="4644564" y="1602700"/>
            <a:ext cx="2024436" cy="3027725"/>
            <a:chOff x="4644564" y="1602700"/>
            <a:chExt cx="2024436" cy="3027725"/>
          </a:xfrm>
        </p:grpSpPr>
        <p:sp>
          <p:nvSpPr>
            <p:cNvPr id="564" name="Google Shape;564;p28"/>
            <p:cNvSpPr/>
            <p:nvPr/>
          </p:nvSpPr>
          <p:spPr>
            <a:xfrm>
              <a:off x="4647050" y="1602700"/>
              <a:ext cx="1986000" cy="1733700"/>
            </a:xfrm>
            <a:prstGeom prst="rect">
              <a:avLst/>
            </a:prstGeom>
            <a:noFill/>
            <a:ln cap="flat" cmpd="sng" w="19050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65" name="Google Shape;565;p28"/>
            <p:cNvSpPr txBox="1"/>
            <p:nvPr/>
          </p:nvSpPr>
          <p:spPr>
            <a:xfrm>
              <a:off x="4647052" y="2331275"/>
              <a:ext cx="1986000" cy="484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Mars is actually a very cold place</a:t>
              </a:r>
              <a:endParaRPr sz="12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66" name="Google Shape;566;p28"/>
            <p:cNvSpPr txBox="1"/>
            <p:nvPr/>
          </p:nvSpPr>
          <p:spPr>
            <a:xfrm>
              <a:off x="4647052" y="1983875"/>
              <a:ext cx="1986000" cy="347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Mars</a:t>
              </a:r>
              <a:endParaRPr sz="160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sp>
          <p:nvSpPr>
            <p:cNvPr id="567" name="Google Shape;567;p28"/>
            <p:cNvSpPr txBox="1"/>
            <p:nvPr/>
          </p:nvSpPr>
          <p:spPr>
            <a:xfrm>
              <a:off x="4683000" y="4283025"/>
              <a:ext cx="1986000" cy="347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2XXX</a:t>
              </a:r>
              <a:endParaRPr sz="160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sp>
          <p:nvSpPr>
            <p:cNvPr id="568" name="Google Shape;568;p28"/>
            <p:cNvSpPr txBox="1"/>
            <p:nvPr/>
          </p:nvSpPr>
          <p:spPr>
            <a:xfrm>
              <a:off x="4644564" y="2836600"/>
              <a:ext cx="1986000" cy="347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03</a:t>
              </a:r>
              <a:endParaRPr sz="160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</p:grpSp>
      <p:sp>
        <p:nvSpPr>
          <p:cNvPr id="541" name="Google Shape;541;p28"/>
          <p:cNvSpPr/>
          <p:nvPr/>
        </p:nvSpPr>
        <p:spPr>
          <a:xfrm>
            <a:off x="3334625" y="3966025"/>
            <a:ext cx="329100" cy="329100"/>
          </a:xfrm>
          <a:prstGeom prst="ellipse">
            <a:avLst/>
          </a:prstGeom>
          <a:solidFill>
            <a:schemeClr val="lt2"/>
          </a:solidFill>
          <a:ln cap="flat" cmpd="sng" w="190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543" name="Google Shape;543;p28"/>
          <p:cNvSpPr/>
          <p:nvPr/>
        </p:nvSpPr>
        <p:spPr>
          <a:xfrm>
            <a:off x="5475500" y="3925963"/>
            <a:ext cx="329100" cy="329100"/>
          </a:xfrm>
          <a:prstGeom prst="ellipse">
            <a:avLst/>
          </a:prstGeom>
          <a:solidFill>
            <a:schemeClr val="lt2"/>
          </a:solidFill>
          <a:ln cap="flat" cmpd="sng" w="1905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545" name="Google Shape;545;p28"/>
          <p:cNvSpPr/>
          <p:nvPr/>
        </p:nvSpPr>
        <p:spPr>
          <a:xfrm>
            <a:off x="7621175" y="3925963"/>
            <a:ext cx="329100" cy="329100"/>
          </a:xfrm>
          <a:prstGeom prst="ellipse">
            <a:avLst/>
          </a:prstGeom>
          <a:solidFill>
            <a:schemeClr val="lt2"/>
          </a:solidFill>
          <a:ln cap="flat" cmpd="sng" w="19050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538" name="Google Shape;538;p28"/>
          <p:cNvSpPr/>
          <p:nvPr/>
        </p:nvSpPr>
        <p:spPr>
          <a:xfrm>
            <a:off x="1198700" y="3925975"/>
            <a:ext cx="329100" cy="329100"/>
          </a:xfrm>
          <a:prstGeom prst="ellipse">
            <a:avLst/>
          </a:prstGeom>
          <a:solidFill>
            <a:schemeClr val="lt2"/>
          </a:solidFill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569" name="Google Shape;569;p28"/>
          <p:cNvSpPr/>
          <p:nvPr/>
        </p:nvSpPr>
        <p:spPr>
          <a:xfrm>
            <a:off x="1178213" y="1419425"/>
            <a:ext cx="370053" cy="369899"/>
          </a:xfrm>
          <a:custGeom>
            <a:rect b="b" l="l" r="r" t="t"/>
            <a:pathLst>
              <a:path extrusionOk="0" h="539998" w="540224">
                <a:moveTo>
                  <a:pt x="540225" y="126266"/>
                </a:moveTo>
                <a:cubicBezTo>
                  <a:pt x="540225" y="100096"/>
                  <a:pt x="518934" y="78805"/>
                  <a:pt x="492764" y="78805"/>
                </a:cubicBezTo>
                <a:lnTo>
                  <a:pt x="390339" y="78805"/>
                </a:lnTo>
                <a:lnTo>
                  <a:pt x="390339" y="63001"/>
                </a:lnTo>
                <a:cubicBezTo>
                  <a:pt x="390339" y="28261"/>
                  <a:pt x="362076" y="0"/>
                  <a:pt x="327338" y="0"/>
                </a:cubicBezTo>
                <a:lnTo>
                  <a:pt x="212871" y="0"/>
                </a:lnTo>
                <a:cubicBezTo>
                  <a:pt x="178131" y="0"/>
                  <a:pt x="149870" y="28262"/>
                  <a:pt x="149870" y="63001"/>
                </a:cubicBezTo>
                <a:lnTo>
                  <a:pt x="149870" y="78805"/>
                </a:lnTo>
                <a:lnTo>
                  <a:pt x="47461" y="78805"/>
                </a:lnTo>
                <a:cubicBezTo>
                  <a:pt x="21291" y="78805"/>
                  <a:pt x="0" y="100096"/>
                  <a:pt x="0" y="126266"/>
                </a:cubicBezTo>
                <a:lnTo>
                  <a:pt x="0" y="279196"/>
                </a:lnTo>
                <a:lnTo>
                  <a:pt x="25952" y="279196"/>
                </a:lnTo>
                <a:lnTo>
                  <a:pt x="25952" y="492538"/>
                </a:lnTo>
                <a:cubicBezTo>
                  <a:pt x="25952" y="518708"/>
                  <a:pt x="47243" y="539999"/>
                  <a:pt x="73413" y="539999"/>
                </a:cubicBezTo>
                <a:lnTo>
                  <a:pt x="466811" y="539999"/>
                </a:lnTo>
                <a:cubicBezTo>
                  <a:pt x="492981" y="539999"/>
                  <a:pt x="514272" y="518708"/>
                  <a:pt x="514272" y="492538"/>
                </a:cubicBezTo>
                <a:lnTo>
                  <a:pt x="514272" y="279196"/>
                </a:lnTo>
                <a:lnTo>
                  <a:pt x="540224" y="279196"/>
                </a:lnTo>
                <a:lnTo>
                  <a:pt x="540224" y="126266"/>
                </a:lnTo>
                <a:close/>
                <a:moveTo>
                  <a:pt x="181511" y="63001"/>
                </a:moveTo>
                <a:cubicBezTo>
                  <a:pt x="181511" y="45708"/>
                  <a:pt x="195579" y="31641"/>
                  <a:pt x="212871" y="31641"/>
                </a:cubicBezTo>
                <a:lnTo>
                  <a:pt x="327337" y="31641"/>
                </a:lnTo>
                <a:cubicBezTo>
                  <a:pt x="344630" y="31641"/>
                  <a:pt x="358697" y="45709"/>
                  <a:pt x="358697" y="63001"/>
                </a:cubicBezTo>
                <a:lnTo>
                  <a:pt x="358697" y="78805"/>
                </a:lnTo>
                <a:lnTo>
                  <a:pt x="181510" y="78805"/>
                </a:lnTo>
                <a:lnTo>
                  <a:pt x="181510" y="63001"/>
                </a:lnTo>
                <a:close/>
                <a:moveTo>
                  <a:pt x="31641" y="126266"/>
                </a:moveTo>
                <a:cubicBezTo>
                  <a:pt x="31641" y="117543"/>
                  <a:pt x="38738" y="110446"/>
                  <a:pt x="47461" y="110446"/>
                </a:cubicBezTo>
                <a:lnTo>
                  <a:pt x="492764" y="110446"/>
                </a:lnTo>
                <a:cubicBezTo>
                  <a:pt x="501487" y="110446"/>
                  <a:pt x="508584" y="117543"/>
                  <a:pt x="508584" y="126266"/>
                </a:cubicBezTo>
                <a:lnTo>
                  <a:pt x="508584" y="247555"/>
                </a:lnTo>
                <a:lnTo>
                  <a:pt x="449386" y="247555"/>
                </a:lnTo>
                <a:lnTo>
                  <a:pt x="449386" y="192706"/>
                </a:lnTo>
                <a:lnTo>
                  <a:pt x="354464" y="192706"/>
                </a:lnTo>
                <a:lnTo>
                  <a:pt x="354464" y="247555"/>
                </a:lnTo>
                <a:lnTo>
                  <a:pt x="185761" y="247555"/>
                </a:lnTo>
                <a:lnTo>
                  <a:pt x="185761" y="192706"/>
                </a:lnTo>
                <a:lnTo>
                  <a:pt x="90839" y="192706"/>
                </a:lnTo>
                <a:lnTo>
                  <a:pt x="90839" y="247555"/>
                </a:lnTo>
                <a:lnTo>
                  <a:pt x="31641" y="247555"/>
                </a:lnTo>
                <a:close/>
                <a:moveTo>
                  <a:pt x="417745" y="224347"/>
                </a:moveTo>
                <a:lnTo>
                  <a:pt x="417745" y="290171"/>
                </a:lnTo>
                <a:cubicBezTo>
                  <a:pt x="417745" y="298894"/>
                  <a:pt x="410648" y="305991"/>
                  <a:pt x="401925" y="305991"/>
                </a:cubicBezTo>
                <a:cubicBezTo>
                  <a:pt x="393201" y="305991"/>
                  <a:pt x="386104" y="298894"/>
                  <a:pt x="386104" y="290171"/>
                </a:cubicBezTo>
                <a:lnTo>
                  <a:pt x="386104" y="224347"/>
                </a:lnTo>
                <a:close/>
                <a:moveTo>
                  <a:pt x="154120" y="224347"/>
                </a:moveTo>
                <a:lnTo>
                  <a:pt x="154120" y="290171"/>
                </a:lnTo>
                <a:cubicBezTo>
                  <a:pt x="154120" y="298894"/>
                  <a:pt x="147023" y="305991"/>
                  <a:pt x="138300" y="305991"/>
                </a:cubicBezTo>
                <a:cubicBezTo>
                  <a:pt x="129577" y="305991"/>
                  <a:pt x="122480" y="298894"/>
                  <a:pt x="122480" y="290171"/>
                </a:cubicBezTo>
                <a:lnTo>
                  <a:pt x="122480" y="224347"/>
                </a:lnTo>
                <a:close/>
                <a:moveTo>
                  <a:pt x="482631" y="492538"/>
                </a:moveTo>
                <a:cubicBezTo>
                  <a:pt x="482631" y="501261"/>
                  <a:pt x="475534" y="508358"/>
                  <a:pt x="466811" y="508358"/>
                </a:cubicBezTo>
                <a:lnTo>
                  <a:pt x="73413" y="508358"/>
                </a:lnTo>
                <a:cubicBezTo>
                  <a:pt x="64689" y="508358"/>
                  <a:pt x="57592" y="501261"/>
                  <a:pt x="57592" y="492538"/>
                </a:cubicBezTo>
                <a:lnTo>
                  <a:pt x="57592" y="279196"/>
                </a:lnTo>
                <a:lnTo>
                  <a:pt x="90838" y="279196"/>
                </a:lnTo>
                <a:lnTo>
                  <a:pt x="90838" y="290171"/>
                </a:lnTo>
                <a:cubicBezTo>
                  <a:pt x="90838" y="316341"/>
                  <a:pt x="112129" y="337632"/>
                  <a:pt x="138299" y="337632"/>
                </a:cubicBezTo>
                <a:cubicBezTo>
                  <a:pt x="164469" y="337632"/>
                  <a:pt x="185760" y="316341"/>
                  <a:pt x="185760" y="290171"/>
                </a:cubicBezTo>
                <a:lnTo>
                  <a:pt x="185760" y="279196"/>
                </a:lnTo>
                <a:lnTo>
                  <a:pt x="354463" y="279196"/>
                </a:lnTo>
                <a:lnTo>
                  <a:pt x="354463" y="290171"/>
                </a:lnTo>
                <a:cubicBezTo>
                  <a:pt x="354463" y="316341"/>
                  <a:pt x="375754" y="337632"/>
                  <a:pt x="401924" y="337632"/>
                </a:cubicBezTo>
                <a:cubicBezTo>
                  <a:pt x="428093" y="337632"/>
                  <a:pt x="449384" y="316341"/>
                  <a:pt x="449384" y="290171"/>
                </a:cubicBezTo>
                <a:lnTo>
                  <a:pt x="449384" y="279196"/>
                </a:lnTo>
                <a:lnTo>
                  <a:pt x="482630" y="279196"/>
                </a:lnTo>
                <a:lnTo>
                  <a:pt x="482630" y="492538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70" name="Google Shape;570;p28"/>
          <p:cNvGrpSpPr/>
          <p:nvPr/>
        </p:nvGrpSpPr>
        <p:grpSpPr>
          <a:xfrm>
            <a:off x="3316920" y="1434525"/>
            <a:ext cx="369467" cy="304702"/>
            <a:chOff x="8419922" y="3497876"/>
            <a:chExt cx="539999" cy="445341"/>
          </a:xfrm>
        </p:grpSpPr>
        <p:sp>
          <p:nvSpPr>
            <p:cNvPr id="571" name="Google Shape;571;p28"/>
            <p:cNvSpPr/>
            <p:nvPr/>
          </p:nvSpPr>
          <p:spPr>
            <a:xfrm>
              <a:off x="8419922" y="3689038"/>
              <a:ext cx="197683" cy="254179"/>
            </a:xfrm>
            <a:custGeom>
              <a:rect b="b" l="l" r="r" t="t"/>
              <a:pathLst>
                <a:path extrusionOk="0" h="254179" w="197683">
                  <a:moveTo>
                    <a:pt x="151717" y="129137"/>
                  </a:moveTo>
                  <a:cubicBezTo>
                    <a:pt x="159066" y="118658"/>
                    <a:pt x="163395" y="105914"/>
                    <a:pt x="163395" y="92171"/>
                  </a:cubicBezTo>
                  <a:lnTo>
                    <a:pt x="163395" y="64555"/>
                  </a:lnTo>
                  <a:cubicBezTo>
                    <a:pt x="163395" y="28960"/>
                    <a:pt x="134436" y="0"/>
                    <a:pt x="98840" y="0"/>
                  </a:cubicBezTo>
                  <a:cubicBezTo>
                    <a:pt x="63244" y="0"/>
                    <a:pt x="34286" y="28960"/>
                    <a:pt x="34286" y="64555"/>
                  </a:cubicBezTo>
                  <a:lnTo>
                    <a:pt x="34286" y="92171"/>
                  </a:lnTo>
                  <a:cubicBezTo>
                    <a:pt x="34286" y="105914"/>
                    <a:pt x="38616" y="118658"/>
                    <a:pt x="45964" y="129137"/>
                  </a:cubicBezTo>
                  <a:cubicBezTo>
                    <a:pt x="19232" y="138496"/>
                    <a:pt x="0" y="163962"/>
                    <a:pt x="0" y="193849"/>
                  </a:cubicBezTo>
                  <a:lnTo>
                    <a:pt x="0" y="254180"/>
                  </a:lnTo>
                  <a:lnTo>
                    <a:pt x="197683" y="254180"/>
                  </a:lnTo>
                  <a:lnTo>
                    <a:pt x="197683" y="193849"/>
                  </a:lnTo>
                  <a:cubicBezTo>
                    <a:pt x="197683" y="163962"/>
                    <a:pt x="178450" y="138496"/>
                    <a:pt x="151717" y="129137"/>
                  </a:cubicBezTo>
                  <a:close/>
                  <a:moveTo>
                    <a:pt x="65927" y="64555"/>
                  </a:moveTo>
                  <a:cubicBezTo>
                    <a:pt x="65927" y="46406"/>
                    <a:pt x="80692" y="31641"/>
                    <a:pt x="98841" y="31641"/>
                  </a:cubicBezTo>
                  <a:cubicBezTo>
                    <a:pt x="116990" y="31641"/>
                    <a:pt x="131756" y="46406"/>
                    <a:pt x="131756" y="64555"/>
                  </a:cubicBezTo>
                  <a:lnTo>
                    <a:pt x="131756" y="92171"/>
                  </a:lnTo>
                  <a:cubicBezTo>
                    <a:pt x="131756" y="110320"/>
                    <a:pt x="116990" y="125086"/>
                    <a:pt x="98841" y="125086"/>
                  </a:cubicBezTo>
                  <a:cubicBezTo>
                    <a:pt x="80692" y="125086"/>
                    <a:pt x="65927" y="110320"/>
                    <a:pt x="65927" y="92171"/>
                  </a:cubicBezTo>
                  <a:close/>
                  <a:moveTo>
                    <a:pt x="166043" y="222539"/>
                  </a:moveTo>
                  <a:lnTo>
                    <a:pt x="31641" y="222539"/>
                  </a:lnTo>
                  <a:lnTo>
                    <a:pt x="31641" y="193849"/>
                  </a:lnTo>
                  <a:cubicBezTo>
                    <a:pt x="31641" y="173495"/>
                    <a:pt x="48200" y="156935"/>
                    <a:pt x="68555" y="156935"/>
                  </a:cubicBezTo>
                  <a:lnTo>
                    <a:pt x="129129" y="156935"/>
                  </a:lnTo>
                  <a:cubicBezTo>
                    <a:pt x="149483" y="156935"/>
                    <a:pt x="166043" y="173495"/>
                    <a:pt x="166043" y="19384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2" name="Google Shape;572;p28"/>
            <p:cNvSpPr/>
            <p:nvPr/>
          </p:nvSpPr>
          <p:spPr>
            <a:xfrm>
              <a:off x="8762238" y="3689038"/>
              <a:ext cx="197683" cy="254179"/>
            </a:xfrm>
            <a:custGeom>
              <a:rect b="b" l="l" r="r" t="t"/>
              <a:pathLst>
                <a:path extrusionOk="0" h="254179" w="197683">
                  <a:moveTo>
                    <a:pt x="151718" y="129137"/>
                  </a:moveTo>
                  <a:cubicBezTo>
                    <a:pt x="159067" y="118658"/>
                    <a:pt x="163396" y="105914"/>
                    <a:pt x="163396" y="92171"/>
                  </a:cubicBezTo>
                  <a:lnTo>
                    <a:pt x="163396" y="64555"/>
                  </a:lnTo>
                  <a:cubicBezTo>
                    <a:pt x="163396" y="28960"/>
                    <a:pt x="134438" y="0"/>
                    <a:pt x="98842" y="0"/>
                  </a:cubicBezTo>
                  <a:cubicBezTo>
                    <a:pt x="63246" y="0"/>
                    <a:pt x="34287" y="28960"/>
                    <a:pt x="34287" y="64555"/>
                  </a:cubicBezTo>
                  <a:lnTo>
                    <a:pt x="34287" y="92171"/>
                  </a:lnTo>
                  <a:cubicBezTo>
                    <a:pt x="34287" y="105914"/>
                    <a:pt x="38617" y="118658"/>
                    <a:pt x="45965" y="129137"/>
                  </a:cubicBezTo>
                  <a:cubicBezTo>
                    <a:pt x="19232" y="138496"/>
                    <a:pt x="0" y="163962"/>
                    <a:pt x="0" y="193849"/>
                  </a:cubicBezTo>
                  <a:lnTo>
                    <a:pt x="0" y="254180"/>
                  </a:lnTo>
                  <a:lnTo>
                    <a:pt x="197683" y="254180"/>
                  </a:lnTo>
                  <a:lnTo>
                    <a:pt x="197683" y="193849"/>
                  </a:lnTo>
                  <a:cubicBezTo>
                    <a:pt x="197683" y="163962"/>
                    <a:pt x="178451" y="138496"/>
                    <a:pt x="151718" y="129137"/>
                  </a:cubicBezTo>
                  <a:close/>
                  <a:moveTo>
                    <a:pt x="65927" y="64555"/>
                  </a:moveTo>
                  <a:cubicBezTo>
                    <a:pt x="65927" y="46406"/>
                    <a:pt x="80693" y="31641"/>
                    <a:pt x="98842" y="31641"/>
                  </a:cubicBezTo>
                  <a:cubicBezTo>
                    <a:pt x="116991" y="31641"/>
                    <a:pt x="131756" y="46406"/>
                    <a:pt x="131756" y="64555"/>
                  </a:cubicBezTo>
                  <a:lnTo>
                    <a:pt x="131756" y="92171"/>
                  </a:lnTo>
                  <a:cubicBezTo>
                    <a:pt x="131756" y="110320"/>
                    <a:pt x="116991" y="125086"/>
                    <a:pt x="98842" y="125086"/>
                  </a:cubicBezTo>
                  <a:cubicBezTo>
                    <a:pt x="80693" y="125086"/>
                    <a:pt x="65927" y="110320"/>
                    <a:pt x="65927" y="92171"/>
                  </a:cubicBezTo>
                  <a:close/>
                  <a:moveTo>
                    <a:pt x="166043" y="222539"/>
                  </a:moveTo>
                  <a:lnTo>
                    <a:pt x="31641" y="222539"/>
                  </a:lnTo>
                  <a:lnTo>
                    <a:pt x="31641" y="193849"/>
                  </a:lnTo>
                  <a:cubicBezTo>
                    <a:pt x="31641" y="173495"/>
                    <a:pt x="48200" y="156935"/>
                    <a:pt x="68555" y="156935"/>
                  </a:cubicBezTo>
                  <a:lnTo>
                    <a:pt x="129129" y="156935"/>
                  </a:lnTo>
                  <a:cubicBezTo>
                    <a:pt x="149483" y="156935"/>
                    <a:pt x="166043" y="173495"/>
                    <a:pt x="166043" y="19384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3" name="Google Shape;573;p28"/>
            <p:cNvSpPr/>
            <p:nvPr/>
          </p:nvSpPr>
          <p:spPr>
            <a:xfrm>
              <a:off x="8573465" y="3497876"/>
              <a:ext cx="232912" cy="213624"/>
            </a:xfrm>
            <a:custGeom>
              <a:rect b="b" l="l" r="r" t="t"/>
              <a:pathLst>
                <a:path extrusionOk="0" h="213624" w="232912">
                  <a:moveTo>
                    <a:pt x="232913" y="0"/>
                  </a:moveTo>
                  <a:lnTo>
                    <a:pt x="0" y="0"/>
                  </a:lnTo>
                  <a:lnTo>
                    <a:pt x="0" y="169520"/>
                  </a:lnTo>
                  <a:lnTo>
                    <a:pt x="72353" y="169520"/>
                  </a:lnTo>
                  <a:lnTo>
                    <a:pt x="116456" y="213625"/>
                  </a:lnTo>
                  <a:lnTo>
                    <a:pt x="160560" y="169520"/>
                  </a:lnTo>
                  <a:lnTo>
                    <a:pt x="232913" y="169520"/>
                  </a:lnTo>
                  <a:close/>
                  <a:moveTo>
                    <a:pt x="201272" y="137879"/>
                  </a:moveTo>
                  <a:lnTo>
                    <a:pt x="147456" y="137879"/>
                  </a:lnTo>
                  <a:lnTo>
                    <a:pt x="116456" y="168879"/>
                  </a:lnTo>
                  <a:lnTo>
                    <a:pt x="85457" y="137879"/>
                  </a:lnTo>
                  <a:lnTo>
                    <a:pt x="31641" y="137879"/>
                  </a:lnTo>
                  <a:lnTo>
                    <a:pt x="31641" y="31641"/>
                  </a:lnTo>
                  <a:lnTo>
                    <a:pt x="201272" y="3164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74" name="Google Shape;574;p28"/>
          <p:cNvSpPr/>
          <p:nvPr/>
        </p:nvSpPr>
        <p:spPr>
          <a:xfrm>
            <a:off x="5491331" y="1419420"/>
            <a:ext cx="369338" cy="369900"/>
          </a:xfrm>
          <a:custGeom>
            <a:rect b="b" l="l" r="r" t="t"/>
            <a:pathLst>
              <a:path extrusionOk="0" h="540000" w="539179">
                <a:moveTo>
                  <a:pt x="489890" y="144598"/>
                </a:moveTo>
                <a:lnTo>
                  <a:pt x="539179" y="95308"/>
                </a:lnTo>
                <a:lnTo>
                  <a:pt x="470571" y="26696"/>
                </a:lnTo>
                <a:lnTo>
                  <a:pt x="421280" y="75988"/>
                </a:lnTo>
                <a:lnTo>
                  <a:pt x="415112" y="69820"/>
                </a:lnTo>
                <a:lnTo>
                  <a:pt x="406193" y="78740"/>
                </a:lnTo>
                <a:lnTo>
                  <a:pt x="406193" y="0"/>
                </a:lnTo>
                <a:lnTo>
                  <a:pt x="83444" y="0"/>
                </a:lnTo>
                <a:lnTo>
                  <a:pt x="0" y="83444"/>
                </a:lnTo>
                <a:lnTo>
                  <a:pt x="0" y="540000"/>
                </a:lnTo>
                <a:lnTo>
                  <a:pt x="406193" y="540000"/>
                </a:lnTo>
                <a:lnTo>
                  <a:pt x="406193" y="240631"/>
                </a:lnTo>
                <a:lnTo>
                  <a:pt x="496059" y="150765"/>
                </a:lnTo>
                <a:close/>
                <a:moveTo>
                  <a:pt x="470571" y="71443"/>
                </a:moveTo>
                <a:lnTo>
                  <a:pt x="494434" y="95307"/>
                </a:lnTo>
                <a:lnTo>
                  <a:pt x="467518" y="122224"/>
                </a:lnTo>
                <a:lnTo>
                  <a:pt x="443654" y="98360"/>
                </a:lnTo>
                <a:close/>
                <a:moveTo>
                  <a:pt x="88066" y="40123"/>
                </a:moveTo>
                <a:lnTo>
                  <a:pt x="88066" y="88066"/>
                </a:lnTo>
                <a:lnTo>
                  <a:pt x="40123" y="88066"/>
                </a:lnTo>
                <a:close/>
                <a:moveTo>
                  <a:pt x="374552" y="508359"/>
                </a:moveTo>
                <a:lnTo>
                  <a:pt x="31641" y="508359"/>
                </a:lnTo>
                <a:lnTo>
                  <a:pt x="31641" y="119707"/>
                </a:lnTo>
                <a:lnTo>
                  <a:pt x="119707" y="119707"/>
                </a:lnTo>
                <a:lnTo>
                  <a:pt x="119707" y="31641"/>
                </a:lnTo>
                <a:lnTo>
                  <a:pt x="374552" y="31641"/>
                </a:lnTo>
                <a:lnTo>
                  <a:pt x="374552" y="110379"/>
                </a:lnTo>
                <a:lnTo>
                  <a:pt x="288795" y="196137"/>
                </a:lnTo>
                <a:lnTo>
                  <a:pt x="288795" y="172969"/>
                </a:lnTo>
                <a:lnTo>
                  <a:pt x="117397" y="172969"/>
                </a:lnTo>
                <a:lnTo>
                  <a:pt x="117397" y="204609"/>
                </a:lnTo>
                <a:lnTo>
                  <a:pt x="280322" y="204609"/>
                </a:lnTo>
                <a:lnTo>
                  <a:pt x="248682" y="236250"/>
                </a:lnTo>
                <a:lnTo>
                  <a:pt x="117397" y="236250"/>
                </a:lnTo>
                <a:lnTo>
                  <a:pt x="117397" y="267891"/>
                </a:lnTo>
                <a:lnTo>
                  <a:pt x="217041" y="267891"/>
                </a:lnTo>
                <a:lnTo>
                  <a:pt x="154608" y="330324"/>
                </a:lnTo>
                <a:lnTo>
                  <a:pt x="140831" y="344099"/>
                </a:lnTo>
                <a:lnTo>
                  <a:pt x="106378" y="444097"/>
                </a:lnTo>
                <a:lnTo>
                  <a:pt x="121898" y="459629"/>
                </a:lnTo>
                <a:lnTo>
                  <a:pt x="222634" y="424191"/>
                </a:lnTo>
                <a:lnTo>
                  <a:pt x="374552" y="272272"/>
                </a:lnTo>
                <a:close/>
                <a:moveTo>
                  <a:pt x="163824" y="374502"/>
                </a:moveTo>
                <a:lnTo>
                  <a:pt x="191074" y="401752"/>
                </a:lnTo>
                <a:lnTo>
                  <a:pt x="149381" y="416419"/>
                </a:lnTo>
                <a:close/>
                <a:moveTo>
                  <a:pt x="218071" y="384005"/>
                </a:moveTo>
                <a:lnTo>
                  <a:pt x="181872" y="347805"/>
                </a:lnTo>
                <a:lnTo>
                  <a:pt x="295292" y="234385"/>
                </a:lnTo>
                <a:lnTo>
                  <a:pt x="331493" y="270585"/>
                </a:lnTo>
                <a:close/>
                <a:moveTo>
                  <a:pt x="353866" y="248212"/>
                </a:moveTo>
                <a:lnTo>
                  <a:pt x="317666" y="212012"/>
                </a:lnTo>
                <a:lnTo>
                  <a:pt x="415112" y="114565"/>
                </a:lnTo>
                <a:lnTo>
                  <a:pt x="451312" y="150765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5" name="Google Shape;575;p28"/>
          <p:cNvSpPr/>
          <p:nvPr/>
        </p:nvSpPr>
        <p:spPr>
          <a:xfrm>
            <a:off x="7621234" y="1401937"/>
            <a:ext cx="328980" cy="369900"/>
          </a:xfrm>
          <a:custGeom>
            <a:rect b="b" l="l" r="r" t="t"/>
            <a:pathLst>
              <a:path extrusionOk="0" h="540000" w="480263">
                <a:moveTo>
                  <a:pt x="433936" y="439453"/>
                </a:moveTo>
                <a:lnTo>
                  <a:pt x="433936" y="370547"/>
                </a:lnTo>
                <a:lnTo>
                  <a:pt x="382603" y="370547"/>
                </a:lnTo>
                <a:lnTo>
                  <a:pt x="382603" y="301641"/>
                </a:lnTo>
                <a:lnTo>
                  <a:pt x="341942" y="301641"/>
                </a:lnTo>
                <a:lnTo>
                  <a:pt x="341942" y="232735"/>
                </a:lnTo>
                <a:lnTo>
                  <a:pt x="255953" y="232735"/>
                </a:lnTo>
                <a:lnTo>
                  <a:pt x="255953" y="0"/>
                </a:lnTo>
                <a:lnTo>
                  <a:pt x="236436" y="0"/>
                </a:lnTo>
                <a:lnTo>
                  <a:pt x="48171" y="64680"/>
                </a:lnTo>
                <a:lnTo>
                  <a:pt x="48171" y="90008"/>
                </a:lnTo>
                <a:lnTo>
                  <a:pt x="224312" y="150523"/>
                </a:lnTo>
                <a:lnTo>
                  <a:pt x="224312" y="232735"/>
                </a:lnTo>
                <a:lnTo>
                  <a:pt x="138322" y="232735"/>
                </a:lnTo>
                <a:lnTo>
                  <a:pt x="138322" y="301641"/>
                </a:lnTo>
                <a:lnTo>
                  <a:pt x="97663" y="301641"/>
                </a:lnTo>
                <a:lnTo>
                  <a:pt x="97663" y="370547"/>
                </a:lnTo>
                <a:lnTo>
                  <a:pt x="46328" y="370547"/>
                </a:lnTo>
                <a:lnTo>
                  <a:pt x="46328" y="439453"/>
                </a:lnTo>
                <a:lnTo>
                  <a:pt x="0" y="439453"/>
                </a:lnTo>
                <a:lnTo>
                  <a:pt x="0" y="540000"/>
                </a:lnTo>
                <a:lnTo>
                  <a:pt x="480264" y="540000"/>
                </a:lnTo>
                <a:lnTo>
                  <a:pt x="480264" y="439453"/>
                </a:lnTo>
                <a:close/>
                <a:moveTo>
                  <a:pt x="108690" y="77343"/>
                </a:moveTo>
                <a:lnTo>
                  <a:pt x="224312" y="37621"/>
                </a:lnTo>
                <a:lnTo>
                  <a:pt x="224312" y="117067"/>
                </a:lnTo>
                <a:close/>
                <a:moveTo>
                  <a:pt x="169963" y="264375"/>
                </a:moveTo>
                <a:lnTo>
                  <a:pt x="310303" y="264375"/>
                </a:lnTo>
                <a:lnTo>
                  <a:pt x="310303" y="301641"/>
                </a:lnTo>
                <a:lnTo>
                  <a:pt x="169963" y="301641"/>
                </a:lnTo>
                <a:close/>
                <a:moveTo>
                  <a:pt x="129303" y="333281"/>
                </a:moveTo>
                <a:lnTo>
                  <a:pt x="350962" y="333281"/>
                </a:lnTo>
                <a:lnTo>
                  <a:pt x="350962" y="370547"/>
                </a:lnTo>
                <a:lnTo>
                  <a:pt x="129303" y="370547"/>
                </a:lnTo>
                <a:close/>
                <a:moveTo>
                  <a:pt x="77969" y="402187"/>
                </a:moveTo>
                <a:lnTo>
                  <a:pt x="402296" y="402187"/>
                </a:lnTo>
                <a:lnTo>
                  <a:pt x="402296" y="439453"/>
                </a:lnTo>
                <a:lnTo>
                  <a:pt x="77969" y="439453"/>
                </a:lnTo>
                <a:close/>
                <a:moveTo>
                  <a:pt x="448624" y="508359"/>
                </a:moveTo>
                <a:lnTo>
                  <a:pt x="31641" y="508359"/>
                </a:lnTo>
                <a:lnTo>
                  <a:pt x="31641" y="471094"/>
                </a:lnTo>
                <a:lnTo>
                  <a:pt x="448623" y="471094"/>
                </a:lnTo>
                <a:lnTo>
                  <a:pt x="448623" y="508359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9" name="Shape 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" name="Google Shape;580;p29"/>
          <p:cNvSpPr txBox="1"/>
          <p:nvPr>
            <p:ph type="title"/>
          </p:nvPr>
        </p:nvSpPr>
        <p:spPr>
          <a:xfrm>
            <a:off x="452550" y="411475"/>
            <a:ext cx="8238900" cy="5616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Timeline</a:t>
            </a:r>
            <a:r>
              <a:rPr lang="en"/>
              <a:t> Infographics</a:t>
            </a:r>
            <a:endParaRPr/>
          </a:p>
        </p:txBody>
      </p:sp>
      <p:sp>
        <p:nvSpPr>
          <p:cNvPr id="581" name="Google Shape;581;p29"/>
          <p:cNvSpPr txBox="1"/>
          <p:nvPr/>
        </p:nvSpPr>
        <p:spPr>
          <a:xfrm>
            <a:off x="3072000" y="4841650"/>
            <a:ext cx="3000000" cy="16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This template has been created by </a:t>
            </a:r>
            <a:r>
              <a:rPr b="1" lang="en" sz="800" u="sng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Slidesgo</a:t>
            </a:r>
            <a:endParaRPr b="1" sz="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582" name="Google Shape;582;p29"/>
          <p:cNvSpPr/>
          <p:nvPr/>
        </p:nvSpPr>
        <p:spPr>
          <a:xfrm>
            <a:off x="2597196" y="1690350"/>
            <a:ext cx="3949500" cy="3949500"/>
          </a:xfrm>
          <a:prstGeom prst="blockArc">
            <a:avLst>
              <a:gd fmla="val 10800000" name="adj1"/>
              <a:gd fmla="val 21550574" name="adj2"/>
              <a:gd fmla="val 827" name="adj3"/>
            </a:avLst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grpSp>
        <p:nvGrpSpPr>
          <p:cNvPr id="583" name="Google Shape;583;p29"/>
          <p:cNvGrpSpPr/>
          <p:nvPr/>
        </p:nvGrpSpPr>
        <p:grpSpPr>
          <a:xfrm>
            <a:off x="1032669" y="1575212"/>
            <a:ext cx="2925649" cy="774288"/>
            <a:chOff x="1032669" y="1575212"/>
            <a:chExt cx="2925649" cy="774288"/>
          </a:xfrm>
        </p:grpSpPr>
        <p:grpSp>
          <p:nvGrpSpPr>
            <p:cNvPr id="584" name="Google Shape;584;p29"/>
            <p:cNvGrpSpPr/>
            <p:nvPr/>
          </p:nvGrpSpPr>
          <p:grpSpPr>
            <a:xfrm>
              <a:off x="1032669" y="1575212"/>
              <a:ext cx="1986000" cy="774288"/>
              <a:chOff x="1032669" y="1575212"/>
              <a:chExt cx="1986000" cy="774288"/>
            </a:xfrm>
          </p:grpSpPr>
          <p:sp>
            <p:nvSpPr>
              <p:cNvPr id="585" name="Google Shape;585;p29"/>
              <p:cNvSpPr txBox="1"/>
              <p:nvPr/>
            </p:nvSpPr>
            <p:spPr>
              <a:xfrm>
                <a:off x="1032669" y="1864700"/>
                <a:ext cx="1986000" cy="484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chemeClr val="dk1"/>
                    </a:solidFill>
                    <a:latin typeface="Montserrat Medium"/>
                    <a:ea typeface="Montserrat Medium"/>
                    <a:cs typeface="Montserrat Medium"/>
                    <a:sym typeface="Montserrat Medium"/>
                  </a:rPr>
                  <a:t>Mars is actually a very cold place</a:t>
                </a:r>
                <a:endParaRPr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endParaRPr>
              </a:p>
            </p:txBody>
          </p:sp>
          <p:sp>
            <p:nvSpPr>
              <p:cNvPr id="586" name="Google Shape;586;p29"/>
              <p:cNvSpPr txBox="1"/>
              <p:nvPr/>
            </p:nvSpPr>
            <p:spPr>
              <a:xfrm>
                <a:off x="1032669" y="1575212"/>
                <a:ext cx="1986000" cy="365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600">
                    <a:solidFill>
                      <a:schemeClr val="dk1"/>
                    </a:solidFill>
                    <a:latin typeface="Montserrat SemiBold"/>
                    <a:ea typeface="Montserrat SemiBold"/>
                    <a:cs typeface="Montserrat SemiBold"/>
                    <a:sym typeface="Montserrat SemiBold"/>
                  </a:rPr>
                  <a:t>Mars</a:t>
                </a:r>
                <a:endParaRPr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endParaRPr>
              </a:p>
            </p:txBody>
          </p:sp>
        </p:grpSp>
        <p:sp>
          <p:nvSpPr>
            <p:cNvPr id="587" name="Google Shape;587;p29"/>
            <p:cNvSpPr/>
            <p:nvPr/>
          </p:nvSpPr>
          <p:spPr>
            <a:xfrm>
              <a:off x="3336418" y="1697001"/>
              <a:ext cx="621900" cy="6219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lt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02</a:t>
              </a:r>
              <a:endParaRPr>
                <a:solidFill>
                  <a:schemeClr val="lt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</p:grpSp>
      <p:grpSp>
        <p:nvGrpSpPr>
          <p:cNvPr id="588" name="Google Shape;588;p29"/>
          <p:cNvGrpSpPr/>
          <p:nvPr/>
        </p:nvGrpSpPr>
        <p:grpSpPr>
          <a:xfrm>
            <a:off x="5276882" y="1575212"/>
            <a:ext cx="2834449" cy="774288"/>
            <a:chOff x="5276882" y="1575212"/>
            <a:chExt cx="2834449" cy="774288"/>
          </a:xfrm>
        </p:grpSpPr>
        <p:grpSp>
          <p:nvGrpSpPr>
            <p:cNvPr id="589" name="Google Shape;589;p29"/>
            <p:cNvGrpSpPr/>
            <p:nvPr/>
          </p:nvGrpSpPr>
          <p:grpSpPr>
            <a:xfrm>
              <a:off x="6125331" y="1575212"/>
              <a:ext cx="1986000" cy="774288"/>
              <a:chOff x="6125331" y="1575212"/>
              <a:chExt cx="1986000" cy="774288"/>
            </a:xfrm>
          </p:grpSpPr>
          <p:sp>
            <p:nvSpPr>
              <p:cNvPr id="590" name="Google Shape;590;p29"/>
              <p:cNvSpPr txBox="1"/>
              <p:nvPr/>
            </p:nvSpPr>
            <p:spPr>
              <a:xfrm>
                <a:off x="6125331" y="1864700"/>
                <a:ext cx="1986000" cy="484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chemeClr val="dk1"/>
                    </a:solidFill>
                    <a:latin typeface="Montserrat Medium"/>
                    <a:ea typeface="Montserrat Medium"/>
                    <a:cs typeface="Montserrat Medium"/>
                    <a:sym typeface="Montserrat Medium"/>
                  </a:rPr>
                  <a:t>It’s composed of hydrogen and helium</a:t>
                </a:r>
                <a:endParaRPr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endParaRPr>
              </a:p>
            </p:txBody>
          </p:sp>
          <p:sp>
            <p:nvSpPr>
              <p:cNvPr id="591" name="Google Shape;591;p29"/>
              <p:cNvSpPr txBox="1"/>
              <p:nvPr/>
            </p:nvSpPr>
            <p:spPr>
              <a:xfrm>
                <a:off x="6125331" y="1575212"/>
                <a:ext cx="1986000" cy="365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600">
                    <a:solidFill>
                      <a:schemeClr val="dk1"/>
                    </a:solidFill>
                    <a:latin typeface="Montserrat SemiBold"/>
                    <a:ea typeface="Montserrat SemiBold"/>
                    <a:cs typeface="Montserrat SemiBold"/>
                    <a:sym typeface="Montserrat SemiBold"/>
                  </a:rPr>
                  <a:t>Saturn</a:t>
                </a:r>
                <a:endParaRPr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endParaRPr>
              </a:p>
            </p:txBody>
          </p:sp>
        </p:grpSp>
        <p:sp>
          <p:nvSpPr>
            <p:cNvPr id="592" name="Google Shape;592;p29"/>
            <p:cNvSpPr/>
            <p:nvPr/>
          </p:nvSpPr>
          <p:spPr>
            <a:xfrm>
              <a:off x="5276882" y="1697001"/>
              <a:ext cx="621900" cy="6219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lt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03</a:t>
              </a:r>
              <a:endParaRPr>
                <a:solidFill>
                  <a:schemeClr val="lt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</p:grpSp>
      <p:grpSp>
        <p:nvGrpSpPr>
          <p:cNvPr id="593" name="Google Shape;593;p29"/>
          <p:cNvGrpSpPr/>
          <p:nvPr/>
        </p:nvGrpSpPr>
        <p:grpSpPr>
          <a:xfrm>
            <a:off x="295781" y="3108262"/>
            <a:ext cx="2684083" cy="774288"/>
            <a:chOff x="295781" y="3108262"/>
            <a:chExt cx="2684083" cy="774288"/>
          </a:xfrm>
        </p:grpSpPr>
        <p:sp>
          <p:nvSpPr>
            <p:cNvPr id="594" name="Google Shape;594;p29"/>
            <p:cNvSpPr txBox="1"/>
            <p:nvPr/>
          </p:nvSpPr>
          <p:spPr>
            <a:xfrm>
              <a:off x="295781" y="3108262"/>
              <a:ext cx="1986000" cy="365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Venus</a:t>
              </a:r>
              <a:endParaRPr sz="160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sp>
          <p:nvSpPr>
            <p:cNvPr id="595" name="Google Shape;595;p29"/>
            <p:cNvSpPr txBox="1"/>
            <p:nvPr/>
          </p:nvSpPr>
          <p:spPr>
            <a:xfrm>
              <a:off x="295781" y="3397750"/>
              <a:ext cx="1986000" cy="484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Venus is the second planet from the Sun</a:t>
              </a:r>
              <a:endParaRPr sz="12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596" name="Google Shape;596;p29"/>
            <p:cNvSpPr/>
            <p:nvPr/>
          </p:nvSpPr>
          <p:spPr>
            <a:xfrm>
              <a:off x="2357964" y="3239414"/>
              <a:ext cx="621900" cy="6219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lt2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01</a:t>
              </a:r>
              <a:endParaRPr>
                <a:solidFill>
                  <a:schemeClr val="lt2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</p:grpSp>
      <p:grpSp>
        <p:nvGrpSpPr>
          <p:cNvPr id="597" name="Google Shape;597;p29"/>
          <p:cNvGrpSpPr/>
          <p:nvPr/>
        </p:nvGrpSpPr>
        <p:grpSpPr>
          <a:xfrm>
            <a:off x="6178685" y="3108262"/>
            <a:ext cx="2669534" cy="774288"/>
            <a:chOff x="6178685" y="3108262"/>
            <a:chExt cx="2669534" cy="774288"/>
          </a:xfrm>
        </p:grpSpPr>
        <p:grpSp>
          <p:nvGrpSpPr>
            <p:cNvPr id="598" name="Google Shape;598;p29"/>
            <p:cNvGrpSpPr/>
            <p:nvPr/>
          </p:nvGrpSpPr>
          <p:grpSpPr>
            <a:xfrm>
              <a:off x="6862219" y="3108262"/>
              <a:ext cx="1986000" cy="774288"/>
              <a:chOff x="6862219" y="3108262"/>
              <a:chExt cx="1986000" cy="774288"/>
            </a:xfrm>
          </p:grpSpPr>
          <p:sp>
            <p:nvSpPr>
              <p:cNvPr id="599" name="Google Shape;599;p29"/>
              <p:cNvSpPr txBox="1"/>
              <p:nvPr/>
            </p:nvSpPr>
            <p:spPr>
              <a:xfrm>
                <a:off x="6862219" y="3108262"/>
                <a:ext cx="1986000" cy="365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600">
                    <a:solidFill>
                      <a:schemeClr val="dk1"/>
                    </a:solidFill>
                    <a:latin typeface="Montserrat SemiBold"/>
                    <a:ea typeface="Montserrat SemiBold"/>
                    <a:cs typeface="Montserrat SemiBold"/>
                    <a:sym typeface="Montserrat SemiBold"/>
                  </a:rPr>
                  <a:t>Neptune</a:t>
                </a:r>
                <a:endParaRPr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endParaRPr>
              </a:p>
            </p:txBody>
          </p:sp>
          <p:sp>
            <p:nvSpPr>
              <p:cNvPr id="600" name="Google Shape;600;p29"/>
              <p:cNvSpPr txBox="1"/>
              <p:nvPr/>
            </p:nvSpPr>
            <p:spPr>
              <a:xfrm>
                <a:off x="6862219" y="3397750"/>
                <a:ext cx="1986000" cy="484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chemeClr val="dk1"/>
                    </a:solidFill>
                    <a:latin typeface="Montserrat Medium"/>
                    <a:ea typeface="Montserrat Medium"/>
                    <a:cs typeface="Montserrat Medium"/>
                    <a:sym typeface="Montserrat Medium"/>
                  </a:rPr>
                  <a:t>Neptune is far away from </a:t>
                </a:r>
                <a:r>
                  <a:rPr lang="en" sz="1200">
                    <a:solidFill>
                      <a:schemeClr val="dk1"/>
                    </a:solidFill>
                    <a:latin typeface="Montserrat Medium"/>
                    <a:ea typeface="Montserrat Medium"/>
                    <a:cs typeface="Montserrat Medium"/>
                    <a:sym typeface="Montserrat Medium"/>
                  </a:rPr>
                  <a:t>Earth</a:t>
                </a:r>
                <a:endParaRPr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endParaRPr>
              </a:p>
            </p:txBody>
          </p:sp>
        </p:grpSp>
        <p:sp>
          <p:nvSpPr>
            <p:cNvPr id="601" name="Google Shape;601;p29"/>
            <p:cNvSpPr/>
            <p:nvPr/>
          </p:nvSpPr>
          <p:spPr>
            <a:xfrm>
              <a:off x="6178685" y="3239414"/>
              <a:ext cx="621900" cy="6219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lt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04</a:t>
              </a:r>
              <a:endParaRPr>
                <a:solidFill>
                  <a:schemeClr val="lt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</p:grpSp>
      <p:grpSp>
        <p:nvGrpSpPr>
          <p:cNvPr id="602" name="Google Shape;602;p29"/>
          <p:cNvGrpSpPr/>
          <p:nvPr/>
        </p:nvGrpSpPr>
        <p:grpSpPr>
          <a:xfrm>
            <a:off x="6242445" y="1238113"/>
            <a:ext cx="369467" cy="304702"/>
            <a:chOff x="8419922" y="3497876"/>
            <a:chExt cx="539999" cy="445341"/>
          </a:xfrm>
        </p:grpSpPr>
        <p:sp>
          <p:nvSpPr>
            <p:cNvPr id="603" name="Google Shape;603;p29"/>
            <p:cNvSpPr/>
            <p:nvPr/>
          </p:nvSpPr>
          <p:spPr>
            <a:xfrm>
              <a:off x="8419922" y="3689038"/>
              <a:ext cx="197683" cy="254179"/>
            </a:xfrm>
            <a:custGeom>
              <a:rect b="b" l="l" r="r" t="t"/>
              <a:pathLst>
                <a:path extrusionOk="0" h="254179" w="197683">
                  <a:moveTo>
                    <a:pt x="151717" y="129137"/>
                  </a:moveTo>
                  <a:cubicBezTo>
                    <a:pt x="159066" y="118658"/>
                    <a:pt x="163395" y="105914"/>
                    <a:pt x="163395" y="92171"/>
                  </a:cubicBezTo>
                  <a:lnTo>
                    <a:pt x="163395" y="64555"/>
                  </a:lnTo>
                  <a:cubicBezTo>
                    <a:pt x="163395" y="28960"/>
                    <a:pt x="134436" y="0"/>
                    <a:pt x="98840" y="0"/>
                  </a:cubicBezTo>
                  <a:cubicBezTo>
                    <a:pt x="63244" y="0"/>
                    <a:pt x="34286" y="28960"/>
                    <a:pt x="34286" y="64555"/>
                  </a:cubicBezTo>
                  <a:lnTo>
                    <a:pt x="34286" y="92171"/>
                  </a:lnTo>
                  <a:cubicBezTo>
                    <a:pt x="34286" y="105914"/>
                    <a:pt x="38616" y="118658"/>
                    <a:pt x="45964" y="129137"/>
                  </a:cubicBezTo>
                  <a:cubicBezTo>
                    <a:pt x="19232" y="138496"/>
                    <a:pt x="0" y="163962"/>
                    <a:pt x="0" y="193849"/>
                  </a:cubicBezTo>
                  <a:lnTo>
                    <a:pt x="0" y="254180"/>
                  </a:lnTo>
                  <a:lnTo>
                    <a:pt x="197683" y="254180"/>
                  </a:lnTo>
                  <a:lnTo>
                    <a:pt x="197683" y="193849"/>
                  </a:lnTo>
                  <a:cubicBezTo>
                    <a:pt x="197683" y="163962"/>
                    <a:pt x="178450" y="138496"/>
                    <a:pt x="151717" y="129137"/>
                  </a:cubicBezTo>
                  <a:close/>
                  <a:moveTo>
                    <a:pt x="65927" y="64555"/>
                  </a:moveTo>
                  <a:cubicBezTo>
                    <a:pt x="65927" y="46406"/>
                    <a:pt x="80692" y="31641"/>
                    <a:pt x="98841" y="31641"/>
                  </a:cubicBezTo>
                  <a:cubicBezTo>
                    <a:pt x="116990" y="31641"/>
                    <a:pt x="131756" y="46406"/>
                    <a:pt x="131756" y="64555"/>
                  </a:cubicBezTo>
                  <a:lnTo>
                    <a:pt x="131756" y="92171"/>
                  </a:lnTo>
                  <a:cubicBezTo>
                    <a:pt x="131756" y="110320"/>
                    <a:pt x="116990" y="125086"/>
                    <a:pt x="98841" y="125086"/>
                  </a:cubicBezTo>
                  <a:cubicBezTo>
                    <a:pt x="80692" y="125086"/>
                    <a:pt x="65927" y="110320"/>
                    <a:pt x="65927" y="92171"/>
                  </a:cubicBezTo>
                  <a:close/>
                  <a:moveTo>
                    <a:pt x="166043" y="222539"/>
                  </a:moveTo>
                  <a:lnTo>
                    <a:pt x="31641" y="222539"/>
                  </a:lnTo>
                  <a:lnTo>
                    <a:pt x="31641" y="193849"/>
                  </a:lnTo>
                  <a:cubicBezTo>
                    <a:pt x="31641" y="173495"/>
                    <a:pt x="48200" y="156935"/>
                    <a:pt x="68555" y="156935"/>
                  </a:cubicBezTo>
                  <a:lnTo>
                    <a:pt x="129129" y="156935"/>
                  </a:lnTo>
                  <a:cubicBezTo>
                    <a:pt x="149483" y="156935"/>
                    <a:pt x="166043" y="173495"/>
                    <a:pt x="166043" y="19384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4" name="Google Shape;604;p29"/>
            <p:cNvSpPr/>
            <p:nvPr/>
          </p:nvSpPr>
          <p:spPr>
            <a:xfrm>
              <a:off x="8762238" y="3689038"/>
              <a:ext cx="197683" cy="254179"/>
            </a:xfrm>
            <a:custGeom>
              <a:rect b="b" l="l" r="r" t="t"/>
              <a:pathLst>
                <a:path extrusionOk="0" h="254179" w="197683">
                  <a:moveTo>
                    <a:pt x="151718" y="129137"/>
                  </a:moveTo>
                  <a:cubicBezTo>
                    <a:pt x="159067" y="118658"/>
                    <a:pt x="163396" y="105914"/>
                    <a:pt x="163396" y="92171"/>
                  </a:cubicBezTo>
                  <a:lnTo>
                    <a:pt x="163396" y="64555"/>
                  </a:lnTo>
                  <a:cubicBezTo>
                    <a:pt x="163396" y="28960"/>
                    <a:pt x="134438" y="0"/>
                    <a:pt x="98842" y="0"/>
                  </a:cubicBezTo>
                  <a:cubicBezTo>
                    <a:pt x="63246" y="0"/>
                    <a:pt x="34287" y="28960"/>
                    <a:pt x="34287" y="64555"/>
                  </a:cubicBezTo>
                  <a:lnTo>
                    <a:pt x="34287" y="92171"/>
                  </a:lnTo>
                  <a:cubicBezTo>
                    <a:pt x="34287" y="105914"/>
                    <a:pt x="38617" y="118658"/>
                    <a:pt x="45965" y="129137"/>
                  </a:cubicBezTo>
                  <a:cubicBezTo>
                    <a:pt x="19232" y="138496"/>
                    <a:pt x="0" y="163962"/>
                    <a:pt x="0" y="193849"/>
                  </a:cubicBezTo>
                  <a:lnTo>
                    <a:pt x="0" y="254180"/>
                  </a:lnTo>
                  <a:lnTo>
                    <a:pt x="197683" y="254180"/>
                  </a:lnTo>
                  <a:lnTo>
                    <a:pt x="197683" y="193849"/>
                  </a:lnTo>
                  <a:cubicBezTo>
                    <a:pt x="197683" y="163962"/>
                    <a:pt x="178451" y="138496"/>
                    <a:pt x="151718" y="129137"/>
                  </a:cubicBezTo>
                  <a:close/>
                  <a:moveTo>
                    <a:pt x="65927" y="64555"/>
                  </a:moveTo>
                  <a:cubicBezTo>
                    <a:pt x="65927" y="46406"/>
                    <a:pt x="80693" y="31641"/>
                    <a:pt x="98842" y="31641"/>
                  </a:cubicBezTo>
                  <a:cubicBezTo>
                    <a:pt x="116991" y="31641"/>
                    <a:pt x="131756" y="46406"/>
                    <a:pt x="131756" y="64555"/>
                  </a:cubicBezTo>
                  <a:lnTo>
                    <a:pt x="131756" y="92171"/>
                  </a:lnTo>
                  <a:cubicBezTo>
                    <a:pt x="131756" y="110320"/>
                    <a:pt x="116991" y="125086"/>
                    <a:pt x="98842" y="125086"/>
                  </a:cubicBezTo>
                  <a:cubicBezTo>
                    <a:pt x="80693" y="125086"/>
                    <a:pt x="65927" y="110320"/>
                    <a:pt x="65927" y="92171"/>
                  </a:cubicBezTo>
                  <a:close/>
                  <a:moveTo>
                    <a:pt x="166043" y="222539"/>
                  </a:moveTo>
                  <a:lnTo>
                    <a:pt x="31641" y="222539"/>
                  </a:lnTo>
                  <a:lnTo>
                    <a:pt x="31641" y="193849"/>
                  </a:lnTo>
                  <a:cubicBezTo>
                    <a:pt x="31641" y="173495"/>
                    <a:pt x="48200" y="156935"/>
                    <a:pt x="68555" y="156935"/>
                  </a:cubicBezTo>
                  <a:lnTo>
                    <a:pt x="129129" y="156935"/>
                  </a:lnTo>
                  <a:cubicBezTo>
                    <a:pt x="149483" y="156935"/>
                    <a:pt x="166043" y="173495"/>
                    <a:pt x="166043" y="19384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5" name="Google Shape;605;p29"/>
            <p:cNvSpPr/>
            <p:nvPr/>
          </p:nvSpPr>
          <p:spPr>
            <a:xfrm>
              <a:off x="8573465" y="3497876"/>
              <a:ext cx="232912" cy="213624"/>
            </a:xfrm>
            <a:custGeom>
              <a:rect b="b" l="l" r="r" t="t"/>
              <a:pathLst>
                <a:path extrusionOk="0" h="213624" w="232912">
                  <a:moveTo>
                    <a:pt x="232913" y="0"/>
                  </a:moveTo>
                  <a:lnTo>
                    <a:pt x="0" y="0"/>
                  </a:lnTo>
                  <a:lnTo>
                    <a:pt x="0" y="169520"/>
                  </a:lnTo>
                  <a:lnTo>
                    <a:pt x="72353" y="169520"/>
                  </a:lnTo>
                  <a:lnTo>
                    <a:pt x="116456" y="213625"/>
                  </a:lnTo>
                  <a:lnTo>
                    <a:pt x="160560" y="169520"/>
                  </a:lnTo>
                  <a:lnTo>
                    <a:pt x="232913" y="169520"/>
                  </a:lnTo>
                  <a:close/>
                  <a:moveTo>
                    <a:pt x="201272" y="137879"/>
                  </a:moveTo>
                  <a:lnTo>
                    <a:pt x="147456" y="137879"/>
                  </a:lnTo>
                  <a:lnTo>
                    <a:pt x="116456" y="168879"/>
                  </a:lnTo>
                  <a:lnTo>
                    <a:pt x="85457" y="137879"/>
                  </a:lnTo>
                  <a:lnTo>
                    <a:pt x="31641" y="137879"/>
                  </a:lnTo>
                  <a:lnTo>
                    <a:pt x="31641" y="31641"/>
                  </a:lnTo>
                  <a:lnTo>
                    <a:pt x="201272" y="3164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06" name="Google Shape;606;p29"/>
          <p:cNvGrpSpPr/>
          <p:nvPr/>
        </p:nvGrpSpPr>
        <p:grpSpPr>
          <a:xfrm>
            <a:off x="2546665" y="1205721"/>
            <a:ext cx="369467" cy="369467"/>
            <a:chOff x="3224322" y="3456344"/>
            <a:chExt cx="539999" cy="539999"/>
          </a:xfrm>
        </p:grpSpPr>
        <p:sp>
          <p:nvSpPr>
            <p:cNvPr id="607" name="Google Shape;607;p29"/>
            <p:cNvSpPr/>
            <p:nvPr/>
          </p:nvSpPr>
          <p:spPr>
            <a:xfrm>
              <a:off x="3407940" y="3615954"/>
              <a:ext cx="172763" cy="220780"/>
            </a:xfrm>
            <a:custGeom>
              <a:rect b="b" l="l" r="r" t="t"/>
              <a:pathLst>
                <a:path extrusionOk="0" h="220780" w="172763">
                  <a:moveTo>
                    <a:pt x="133545" y="113099"/>
                  </a:moveTo>
                  <a:cubicBezTo>
                    <a:pt x="139894" y="103883"/>
                    <a:pt x="143622" y="92726"/>
                    <a:pt x="143622" y="80712"/>
                  </a:cubicBezTo>
                  <a:lnTo>
                    <a:pt x="143622" y="57241"/>
                  </a:lnTo>
                  <a:cubicBezTo>
                    <a:pt x="143622" y="25678"/>
                    <a:pt x="117944" y="0"/>
                    <a:pt x="86381" y="0"/>
                  </a:cubicBezTo>
                  <a:cubicBezTo>
                    <a:pt x="54818" y="0"/>
                    <a:pt x="29140" y="25678"/>
                    <a:pt x="29140" y="57241"/>
                  </a:cubicBezTo>
                  <a:lnTo>
                    <a:pt x="29140" y="80712"/>
                  </a:lnTo>
                  <a:cubicBezTo>
                    <a:pt x="29140" y="92726"/>
                    <a:pt x="32868" y="103883"/>
                    <a:pt x="39217" y="113099"/>
                  </a:cubicBezTo>
                  <a:cubicBezTo>
                    <a:pt x="16054" y="124114"/>
                    <a:pt x="0" y="147736"/>
                    <a:pt x="0" y="175045"/>
                  </a:cubicBezTo>
                  <a:lnTo>
                    <a:pt x="0" y="220781"/>
                  </a:lnTo>
                  <a:lnTo>
                    <a:pt x="172763" y="220781"/>
                  </a:lnTo>
                  <a:lnTo>
                    <a:pt x="172763" y="175045"/>
                  </a:lnTo>
                  <a:cubicBezTo>
                    <a:pt x="172762" y="147736"/>
                    <a:pt x="156708" y="124114"/>
                    <a:pt x="133545" y="113099"/>
                  </a:cubicBezTo>
                  <a:close/>
                  <a:moveTo>
                    <a:pt x="60781" y="57240"/>
                  </a:moveTo>
                  <a:cubicBezTo>
                    <a:pt x="60781" y="43124"/>
                    <a:pt x="72265" y="31640"/>
                    <a:pt x="86381" y="31640"/>
                  </a:cubicBezTo>
                  <a:cubicBezTo>
                    <a:pt x="100497" y="31640"/>
                    <a:pt x="111981" y="43124"/>
                    <a:pt x="111981" y="57240"/>
                  </a:cubicBezTo>
                  <a:lnTo>
                    <a:pt x="111981" y="80711"/>
                  </a:lnTo>
                  <a:cubicBezTo>
                    <a:pt x="111981" y="94827"/>
                    <a:pt x="100497" y="106311"/>
                    <a:pt x="86381" y="106311"/>
                  </a:cubicBezTo>
                  <a:cubicBezTo>
                    <a:pt x="72265" y="106311"/>
                    <a:pt x="60781" y="94827"/>
                    <a:pt x="60781" y="80711"/>
                  </a:cubicBezTo>
                  <a:close/>
                  <a:moveTo>
                    <a:pt x="141121" y="189140"/>
                  </a:moveTo>
                  <a:lnTo>
                    <a:pt x="31641" y="189140"/>
                  </a:lnTo>
                  <a:lnTo>
                    <a:pt x="31641" y="175045"/>
                  </a:lnTo>
                  <a:cubicBezTo>
                    <a:pt x="31641" y="154691"/>
                    <a:pt x="48200" y="138131"/>
                    <a:pt x="68555" y="138131"/>
                  </a:cubicBezTo>
                  <a:lnTo>
                    <a:pt x="104208" y="138131"/>
                  </a:lnTo>
                  <a:cubicBezTo>
                    <a:pt x="124563" y="138131"/>
                    <a:pt x="141122" y="154691"/>
                    <a:pt x="141122" y="175045"/>
                  </a:cubicBezTo>
                  <a:lnTo>
                    <a:pt x="141122" y="18914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8" name="Google Shape;608;p29"/>
            <p:cNvSpPr/>
            <p:nvPr/>
          </p:nvSpPr>
          <p:spPr>
            <a:xfrm>
              <a:off x="3431903" y="3456344"/>
              <a:ext cx="124837" cy="97116"/>
            </a:xfrm>
            <a:custGeom>
              <a:rect b="b" l="l" r="r" t="t"/>
              <a:pathLst>
                <a:path extrusionOk="0" h="97116" w="124837">
                  <a:moveTo>
                    <a:pt x="46598" y="49950"/>
                  </a:moveTo>
                  <a:lnTo>
                    <a:pt x="46598" y="97117"/>
                  </a:lnTo>
                  <a:lnTo>
                    <a:pt x="78239" y="97117"/>
                  </a:lnTo>
                  <a:lnTo>
                    <a:pt x="78239" y="49950"/>
                  </a:lnTo>
                  <a:lnTo>
                    <a:pt x="104009" y="72486"/>
                  </a:lnTo>
                  <a:lnTo>
                    <a:pt x="124837" y="48666"/>
                  </a:lnTo>
                  <a:lnTo>
                    <a:pt x="69183" y="0"/>
                  </a:lnTo>
                  <a:lnTo>
                    <a:pt x="55654" y="0"/>
                  </a:lnTo>
                  <a:lnTo>
                    <a:pt x="0" y="48666"/>
                  </a:lnTo>
                  <a:lnTo>
                    <a:pt x="20828" y="7248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9" name="Google Shape;609;p29"/>
            <p:cNvSpPr/>
            <p:nvPr/>
          </p:nvSpPr>
          <p:spPr>
            <a:xfrm>
              <a:off x="3604576" y="3525701"/>
              <a:ext cx="90387" cy="90386"/>
            </a:xfrm>
            <a:custGeom>
              <a:rect b="b" l="l" r="r" t="t"/>
              <a:pathLst>
                <a:path extrusionOk="0" h="90386" w="90387">
                  <a:moveTo>
                    <a:pt x="806" y="67209"/>
                  </a:moveTo>
                  <a:lnTo>
                    <a:pt x="23179" y="89582"/>
                  </a:lnTo>
                  <a:lnTo>
                    <a:pt x="56529" y="56232"/>
                  </a:lnTo>
                  <a:lnTo>
                    <a:pt x="58818" y="90387"/>
                  </a:lnTo>
                  <a:lnTo>
                    <a:pt x="90388" y="88272"/>
                  </a:lnTo>
                  <a:lnTo>
                    <a:pt x="85447" y="14508"/>
                  </a:lnTo>
                  <a:lnTo>
                    <a:pt x="75883" y="4941"/>
                  </a:lnTo>
                  <a:lnTo>
                    <a:pt x="2115" y="0"/>
                  </a:lnTo>
                  <a:lnTo>
                    <a:pt x="0" y="31570"/>
                  </a:lnTo>
                  <a:lnTo>
                    <a:pt x="34157" y="33858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0" name="Google Shape;610;p29"/>
            <p:cNvSpPr/>
            <p:nvPr/>
          </p:nvSpPr>
          <p:spPr>
            <a:xfrm>
              <a:off x="3667205" y="3663925"/>
              <a:ext cx="97116" cy="124837"/>
            </a:xfrm>
            <a:custGeom>
              <a:rect b="b" l="l" r="r" t="t"/>
              <a:pathLst>
                <a:path extrusionOk="0" h="124837" w="97116">
                  <a:moveTo>
                    <a:pt x="48450" y="0"/>
                  </a:moveTo>
                  <a:lnTo>
                    <a:pt x="24631" y="20828"/>
                  </a:lnTo>
                  <a:lnTo>
                    <a:pt x="47166" y="46598"/>
                  </a:lnTo>
                  <a:lnTo>
                    <a:pt x="0" y="46598"/>
                  </a:lnTo>
                  <a:lnTo>
                    <a:pt x="0" y="78239"/>
                  </a:lnTo>
                  <a:lnTo>
                    <a:pt x="47166" y="78239"/>
                  </a:lnTo>
                  <a:lnTo>
                    <a:pt x="24631" y="104009"/>
                  </a:lnTo>
                  <a:lnTo>
                    <a:pt x="48450" y="124837"/>
                  </a:lnTo>
                  <a:lnTo>
                    <a:pt x="97117" y="69182"/>
                  </a:lnTo>
                  <a:lnTo>
                    <a:pt x="97117" y="5565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1" name="Google Shape;611;p29"/>
            <p:cNvSpPr/>
            <p:nvPr/>
          </p:nvSpPr>
          <p:spPr>
            <a:xfrm>
              <a:off x="3604576" y="3836599"/>
              <a:ext cx="90387" cy="90386"/>
            </a:xfrm>
            <a:custGeom>
              <a:rect b="b" l="l" r="r" t="t"/>
              <a:pathLst>
                <a:path extrusionOk="0" h="90386" w="90387">
                  <a:moveTo>
                    <a:pt x="56529" y="34155"/>
                  </a:moveTo>
                  <a:lnTo>
                    <a:pt x="23179" y="805"/>
                  </a:lnTo>
                  <a:lnTo>
                    <a:pt x="806" y="23178"/>
                  </a:lnTo>
                  <a:lnTo>
                    <a:pt x="34157" y="56529"/>
                  </a:lnTo>
                  <a:lnTo>
                    <a:pt x="0" y="58817"/>
                  </a:lnTo>
                  <a:lnTo>
                    <a:pt x="2115" y="90387"/>
                  </a:lnTo>
                  <a:lnTo>
                    <a:pt x="75883" y="85445"/>
                  </a:lnTo>
                  <a:lnTo>
                    <a:pt x="85447" y="75878"/>
                  </a:lnTo>
                  <a:lnTo>
                    <a:pt x="90388" y="2115"/>
                  </a:lnTo>
                  <a:lnTo>
                    <a:pt x="5881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2" name="Google Shape;612;p29"/>
            <p:cNvSpPr/>
            <p:nvPr/>
          </p:nvSpPr>
          <p:spPr>
            <a:xfrm>
              <a:off x="3431903" y="3899227"/>
              <a:ext cx="124837" cy="97116"/>
            </a:xfrm>
            <a:custGeom>
              <a:rect b="b" l="l" r="r" t="t"/>
              <a:pathLst>
                <a:path extrusionOk="0" h="97116" w="124837">
                  <a:moveTo>
                    <a:pt x="78239" y="47167"/>
                  </a:moveTo>
                  <a:lnTo>
                    <a:pt x="78239" y="0"/>
                  </a:lnTo>
                  <a:lnTo>
                    <a:pt x="46598" y="0"/>
                  </a:lnTo>
                  <a:lnTo>
                    <a:pt x="46598" y="47167"/>
                  </a:lnTo>
                  <a:lnTo>
                    <a:pt x="20828" y="24631"/>
                  </a:lnTo>
                  <a:lnTo>
                    <a:pt x="0" y="48450"/>
                  </a:lnTo>
                  <a:lnTo>
                    <a:pt x="55654" y="97117"/>
                  </a:lnTo>
                  <a:lnTo>
                    <a:pt x="69183" y="97117"/>
                  </a:lnTo>
                  <a:lnTo>
                    <a:pt x="124837" y="48450"/>
                  </a:lnTo>
                  <a:lnTo>
                    <a:pt x="104009" y="2463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3" name="Google Shape;613;p29"/>
            <p:cNvSpPr/>
            <p:nvPr/>
          </p:nvSpPr>
          <p:spPr>
            <a:xfrm>
              <a:off x="3293679" y="3836599"/>
              <a:ext cx="90387" cy="90386"/>
            </a:xfrm>
            <a:custGeom>
              <a:rect b="b" l="l" r="r" t="t"/>
              <a:pathLst>
                <a:path extrusionOk="0" h="90386" w="90387">
                  <a:moveTo>
                    <a:pt x="89582" y="23178"/>
                  </a:moveTo>
                  <a:lnTo>
                    <a:pt x="67209" y="805"/>
                  </a:lnTo>
                  <a:lnTo>
                    <a:pt x="33859" y="34155"/>
                  </a:lnTo>
                  <a:lnTo>
                    <a:pt x="31570" y="0"/>
                  </a:lnTo>
                  <a:lnTo>
                    <a:pt x="0" y="2115"/>
                  </a:lnTo>
                  <a:lnTo>
                    <a:pt x="4941" y="75878"/>
                  </a:lnTo>
                  <a:lnTo>
                    <a:pt x="14505" y="85445"/>
                  </a:lnTo>
                  <a:lnTo>
                    <a:pt x="88273" y="90387"/>
                  </a:lnTo>
                  <a:lnTo>
                    <a:pt x="90388" y="58817"/>
                  </a:lnTo>
                  <a:lnTo>
                    <a:pt x="56231" y="5652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4" name="Google Shape;614;p29"/>
            <p:cNvSpPr/>
            <p:nvPr/>
          </p:nvSpPr>
          <p:spPr>
            <a:xfrm>
              <a:off x="3224322" y="3663925"/>
              <a:ext cx="97116" cy="124837"/>
            </a:xfrm>
            <a:custGeom>
              <a:rect b="b" l="l" r="r" t="t"/>
              <a:pathLst>
                <a:path extrusionOk="0" h="124837" w="97116">
                  <a:moveTo>
                    <a:pt x="49951" y="78239"/>
                  </a:moveTo>
                  <a:lnTo>
                    <a:pt x="97117" y="78239"/>
                  </a:lnTo>
                  <a:lnTo>
                    <a:pt x="97117" y="46598"/>
                  </a:lnTo>
                  <a:lnTo>
                    <a:pt x="49951" y="46598"/>
                  </a:lnTo>
                  <a:lnTo>
                    <a:pt x="72486" y="20828"/>
                  </a:lnTo>
                  <a:lnTo>
                    <a:pt x="48666" y="0"/>
                  </a:lnTo>
                  <a:lnTo>
                    <a:pt x="0" y="55655"/>
                  </a:lnTo>
                  <a:lnTo>
                    <a:pt x="0" y="69182"/>
                  </a:lnTo>
                  <a:lnTo>
                    <a:pt x="48666" y="124837"/>
                  </a:lnTo>
                  <a:lnTo>
                    <a:pt x="72486" y="10400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5" name="Google Shape;615;p29"/>
            <p:cNvSpPr/>
            <p:nvPr/>
          </p:nvSpPr>
          <p:spPr>
            <a:xfrm>
              <a:off x="3293679" y="3525701"/>
              <a:ext cx="90387" cy="90386"/>
            </a:xfrm>
            <a:custGeom>
              <a:rect b="b" l="l" r="r" t="t"/>
              <a:pathLst>
                <a:path extrusionOk="0" h="90386" w="90387">
                  <a:moveTo>
                    <a:pt x="14505" y="4941"/>
                  </a:moveTo>
                  <a:lnTo>
                    <a:pt x="4941" y="14508"/>
                  </a:lnTo>
                  <a:lnTo>
                    <a:pt x="0" y="88272"/>
                  </a:lnTo>
                  <a:lnTo>
                    <a:pt x="31570" y="90387"/>
                  </a:lnTo>
                  <a:lnTo>
                    <a:pt x="33859" y="56232"/>
                  </a:lnTo>
                  <a:lnTo>
                    <a:pt x="67209" y="89582"/>
                  </a:lnTo>
                  <a:lnTo>
                    <a:pt x="89582" y="67209"/>
                  </a:lnTo>
                  <a:lnTo>
                    <a:pt x="56231" y="33858"/>
                  </a:lnTo>
                  <a:lnTo>
                    <a:pt x="90388" y="31570"/>
                  </a:lnTo>
                  <a:lnTo>
                    <a:pt x="882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16" name="Google Shape;616;p29"/>
          <p:cNvGrpSpPr/>
          <p:nvPr/>
        </p:nvGrpSpPr>
        <p:grpSpPr>
          <a:xfrm>
            <a:off x="6962060" y="2722624"/>
            <a:ext cx="362467" cy="369467"/>
            <a:chOff x="10242766" y="3306556"/>
            <a:chExt cx="529767" cy="539999"/>
          </a:xfrm>
        </p:grpSpPr>
        <p:sp>
          <p:nvSpPr>
            <p:cNvPr id="617" name="Google Shape;617;p29"/>
            <p:cNvSpPr/>
            <p:nvPr/>
          </p:nvSpPr>
          <p:spPr>
            <a:xfrm>
              <a:off x="10242766" y="3306556"/>
              <a:ext cx="529767" cy="254179"/>
            </a:xfrm>
            <a:custGeom>
              <a:rect b="b" l="l" r="r" t="t"/>
              <a:pathLst>
                <a:path extrusionOk="0" h="254179" w="529767">
                  <a:moveTo>
                    <a:pt x="483802" y="129137"/>
                  </a:moveTo>
                  <a:cubicBezTo>
                    <a:pt x="491151" y="118658"/>
                    <a:pt x="495481" y="105914"/>
                    <a:pt x="495481" y="92171"/>
                  </a:cubicBezTo>
                  <a:lnTo>
                    <a:pt x="495481" y="64555"/>
                  </a:lnTo>
                  <a:cubicBezTo>
                    <a:pt x="495481" y="28960"/>
                    <a:pt x="466522" y="0"/>
                    <a:pt x="430926" y="0"/>
                  </a:cubicBezTo>
                  <a:cubicBezTo>
                    <a:pt x="395331" y="0"/>
                    <a:pt x="366371" y="28960"/>
                    <a:pt x="366371" y="64555"/>
                  </a:cubicBezTo>
                  <a:lnTo>
                    <a:pt x="366371" y="92171"/>
                  </a:lnTo>
                  <a:cubicBezTo>
                    <a:pt x="366371" y="105914"/>
                    <a:pt x="370702" y="118658"/>
                    <a:pt x="378050" y="129137"/>
                  </a:cubicBezTo>
                  <a:cubicBezTo>
                    <a:pt x="366181" y="133292"/>
                    <a:pt x="355788" y="140613"/>
                    <a:pt x="347905" y="150099"/>
                  </a:cubicBezTo>
                  <a:cubicBezTo>
                    <a:pt x="340021" y="140613"/>
                    <a:pt x="329629" y="133292"/>
                    <a:pt x="317759" y="129137"/>
                  </a:cubicBezTo>
                  <a:cubicBezTo>
                    <a:pt x="325108" y="118658"/>
                    <a:pt x="329438" y="105914"/>
                    <a:pt x="329438" y="92171"/>
                  </a:cubicBezTo>
                  <a:lnTo>
                    <a:pt x="329438" y="64555"/>
                  </a:lnTo>
                  <a:cubicBezTo>
                    <a:pt x="329439" y="28960"/>
                    <a:pt x="300479" y="0"/>
                    <a:pt x="264884" y="0"/>
                  </a:cubicBezTo>
                  <a:cubicBezTo>
                    <a:pt x="229288" y="0"/>
                    <a:pt x="200328" y="28960"/>
                    <a:pt x="200328" y="64555"/>
                  </a:cubicBezTo>
                  <a:lnTo>
                    <a:pt x="200328" y="92171"/>
                  </a:lnTo>
                  <a:cubicBezTo>
                    <a:pt x="200328" y="105914"/>
                    <a:pt x="204659" y="118658"/>
                    <a:pt x="212007" y="129137"/>
                  </a:cubicBezTo>
                  <a:cubicBezTo>
                    <a:pt x="200139" y="133292"/>
                    <a:pt x="189746" y="140613"/>
                    <a:pt x="181862" y="150099"/>
                  </a:cubicBezTo>
                  <a:cubicBezTo>
                    <a:pt x="173978" y="140613"/>
                    <a:pt x="163586" y="133292"/>
                    <a:pt x="151717" y="129137"/>
                  </a:cubicBezTo>
                  <a:cubicBezTo>
                    <a:pt x="159066" y="118658"/>
                    <a:pt x="163395" y="105914"/>
                    <a:pt x="163395" y="92171"/>
                  </a:cubicBezTo>
                  <a:lnTo>
                    <a:pt x="163395" y="64555"/>
                  </a:lnTo>
                  <a:cubicBezTo>
                    <a:pt x="163396" y="28960"/>
                    <a:pt x="134437" y="0"/>
                    <a:pt x="98841" y="0"/>
                  </a:cubicBezTo>
                  <a:cubicBezTo>
                    <a:pt x="63245" y="0"/>
                    <a:pt x="34287" y="28960"/>
                    <a:pt x="34287" y="64555"/>
                  </a:cubicBezTo>
                  <a:lnTo>
                    <a:pt x="34287" y="92171"/>
                  </a:lnTo>
                  <a:cubicBezTo>
                    <a:pt x="34287" y="105914"/>
                    <a:pt x="38617" y="118658"/>
                    <a:pt x="45965" y="129137"/>
                  </a:cubicBezTo>
                  <a:cubicBezTo>
                    <a:pt x="19232" y="138496"/>
                    <a:pt x="0" y="163962"/>
                    <a:pt x="0" y="193849"/>
                  </a:cubicBezTo>
                  <a:lnTo>
                    <a:pt x="0" y="254180"/>
                  </a:lnTo>
                  <a:lnTo>
                    <a:pt x="529767" y="254180"/>
                  </a:lnTo>
                  <a:lnTo>
                    <a:pt x="529767" y="193849"/>
                  </a:lnTo>
                  <a:cubicBezTo>
                    <a:pt x="529767" y="163962"/>
                    <a:pt x="510535" y="138496"/>
                    <a:pt x="483802" y="129137"/>
                  </a:cubicBezTo>
                  <a:close/>
                  <a:moveTo>
                    <a:pt x="398012" y="64555"/>
                  </a:moveTo>
                  <a:cubicBezTo>
                    <a:pt x="398012" y="46406"/>
                    <a:pt x="412777" y="31641"/>
                    <a:pt x="430926" y="31641"/>
                  </a:cubicBezTo>
                  <a:cubicBezTo>
                    <a:pt x="449075" y="31641"/>
                    <a:pt x="463841" y="46406"/>
                    <a:pt x="463841" y="64555"/>
                  </a:cubicBezTo>
                  <a:lnTo>
                    <a:pt x="463841" y="92171"/>
                  </a:lnTo>
                  <a:cubicBezTo>
                    <a:pt x="463841" y="110320"/>
                    <a:pt x="449075" y="125086"/>
                    <a:pt x="430926" y="125086"/>
                  </a:cubicBezTo>
                  <a:cubicBezTo>
                    <a:pt x="412777" y="125086"/>
                    <a:pt x="398012" y="110320"/>
                    <a:pt x="398012" y="92171"/>
                  </a:cubicBezTo>
                  <a:close/>
                  <a:moveTo>
                    <a:pt x="231969" y="64555"/>
                  </a:moveTo>
                  <a:cubicBezTo>
                    <a:pt x="231969" y="46406"/>
                    <a:pt x="246735" y="31641"/>
                    <a:pt x="264884" y="31641"/>
                  </a:cubicBezTo>
                  <a:cubicBezTo>
                    <a:pt x="283033" y="31641"/>
                    <a:pt x="297798" y="46406"/>
                    <a:pt x="297798" y="64555"/>
                  </a:cubicBezTo>
                  <a:lnTo>
                    <a:pt x="297798" y="92171"/>
                  </a:lnTo>
                  <a:cubicBezTo>
                    <a:pt x="297798" y="110320"/>
                    <a:pt x="283033" y="125086"/>
                    <a:pt x="264884" y="125086"/>
                  </a:cubicBezTo>
                  <a:cubicBezTo>
                    <a:pt x="246735" y="125086"/>
                    <a:pt x="231969" y="110320"/>
                    <a:pt x="231969" y="92171"/>
                  </a:cubicBezTo>
                  <a:close/>
                  <a:moveTo>
                    <a:pt x="65927" y="64555"/>
                  </a:moveTo>
                  <a:cubicBezTo>
                    <a:pt x="65927" y="46406"/>
                    <a:pt x="80692" y="31641"/>
                    <a:pt x="98841" y="31641"/>
                  </a:cubicBezTo>
                  <a:cubicBezTo>
                    <a:pt x="116990" y="31641"/>
                    <a:pt x="131756" y="46406"/>
                    <a:pt x="131756" y="64555"/>
                  </a:cubicBezTo>
                  <a:lnTo>
                    <a:pt x="131756" y="92171"/>
                  </a:lnTo>
                  <a:cubicBezTo>
                    <a:pt x="131756" y="110320"/>
                    <a:pt x="116990" y="125086"/>
                    <a:pt x="98841" y="125086"/>
                  </a:cubicBezTo>
                  <a:cubicBezTo>
                    <a:pt x="80692" y="125086"/>
                    <a:pt x="65926" y="110320"/>
                    <a:pt x="65926" y="92171"/>
                  </a:cubicBezTo>
                  <a:lnTo>
                    <a:pt x="65926" y="64555"/>
                  </a:lnTo>
                  <a:close/>
                  <a:moveTo>
                    <a:pt x="166043" y="222539"/>
                  </a:moveTo>
                  <a:lnTo>
                    <a:pt x="31641" y="222539"/>
                  </a:lnTo>
                  <a:lnTo>
                    <a:pt x="31641" y="193849"/>
                  </a:lnTo>
                  <a:cubicBezTo>
                    <a:pt x="31641" y="173495"/>
                    <a:pt x="48200" y="156935"/>
                    <a:pt x="68555" y="156935"/>
                  </a:cubicBezTo>
                  <a:lnTo>
                    <a:pt x="129129" y="156935"/>
                  </a:lnTo>
                  <a:cubicBezTo>
                    <a:pt x="149483" y="156935"/>
                    <a:pt x="166043" y="173495"/>
                    <a:pt x="166043" y="193849"/>
                  </a:cubicBezTo>
                  <a:close/>
                  <a:moveTo>
                    <a:pt x="332084" y="222539"/>
                  </a:moveTo>
                  <a:lnTo>
                    <a:pt x="197683" y="222539"/>
                  </a:lnTo>
                  <a:lnTo>
                    <a:pt x="197683" y="193849"/>
                  </a:lnTo>
                  <a:cubicBezTo>
                    <a:pt x="197683" y="173495"/>
                    <a:pt x="214243" y="156935"/>
                    <a:pt x="234597" y="156935"/>
                  </a:cubicBezTo>
                  <a:lnTo>
                    <a:pt x="295171" y="156935"/>
                  </a:lnTo>
                  <a:cubicBezTo>
                    <a:pt x="315526" y="156935"/>
                    <a:pt x="332085" y="173495"/>
                    <a:pt x="332085" y="193849"/>
                  </a:cubicBezTo>
                  <a:lnTo>
                    <a:pt x="332085" y="222539"/>
                  </a:lnTo>
                  <a:close/>
                  <a:moveTo>
                    <a:pt x="498127" y="222539"/>
                  </a:moveTo>
                  <a:lnTo>
                    <a:pt x="363725" y="222539"/>
                  </a:lnTo>
                  <a:lnTo>
                    <a:pt x="363725" y="193849"/>
                  </a:lnTo>
                  <a:cubicBezTo>
                    <a:pt x="363725" y="173495"/>
                    <a:pt x="380284" y="156935"/>
                    <a:pt x="400639" y="156935"/>
                  </a:cubicBezTo>
                  <a:lnTo>
                    <a:pt x="461213" y="156935"/>
                  </a:lnTo>
                  <a:cubicBezTo>
                    <a:pt x="481567" y="156935"/>
                    <a:pt x="498127" y="173495"/>
                    <a:pt x="498127" y="19384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8" name="Google Shape;618;p29"/>
            <p:cNvSpPr/>
            <p:nvPr/>
          </p:nvSpPr>
          <p:spPr>
            <a:xfrm>
              <a:off x="10242766" y="3592376"/>
              <a:ext cx="529767" cy="254179"/>
            </a:xfrm>
            <a:custGeom>
              <a:rect b="b" l="l" r="r" t="t"/>
              <a:pathLst>
                <a:path extrusionOk="0" h="254179" w="529767">
                  <a:moveTo>
                    <a:pt x="483802" y="129137"/>
                  </a:moveTo>
                  <a:cubicBezTo>
                    <a:pt x="491151" y="118658"/>
                    <a:pt x="495481" y="105914"/>
                    <a:pt x="495481" y="92171"/>
                  </a:cubicBezTo>
                  <a:lnTo>
                    <a:pt x="495481" y="64555"/>
                  </a:lnTo>
                  <a:cubicBezTo>
                    <a:pt x="495481" y="28960"/>
                    <a:pt x="466521" y="0"/>
                    <a:pt x="430925" y="0"/>
                  </a:cubicBezTo>
                  <a:cubicBezTo>
                    <a:pt x="395330" y="0"/>
                    <a:pt x="366370" y="28960"/>
                    <a:pt x="366370" y="64555"/>
                  </a:cubicBezTo>
                  <a:lnTo>
                    <a:pt x="366370" y="92171"/>
                  </a:lnTo>
                  <a:cubicBezTo>
                    <a:pt x="366370" y="105914"/>
                    <a:pt x="370701" y="118658"/>
                    <a:pt x="378049" y="129137"/>
                  </a:cubicBezTo>
                  <a:cubicBezTo>
                    <a:pt x="366180" y="133292"/>
                    <a:pt x="355787" y="140613"/>
                    <a:pt x="347903" y="150099"/>
                  </a:cubicBezTo>
                  <a:cubicBezTo>
                    <a:pt x="340020" y="140613"/>
                    <a:pt x="329628" y="133292"/>
                    <a:pt x="317758" y="129137"/>
                  </a:cubicBezTo>
                  <a:cubicBezTo>
                    <a:pt x="325107" y="118658"/>
                    <a:pt x="329437" y="105914"/>
                    <a:pt x="329437" y="92171"/>
                  </a:cubicBezTo>
                  <a:lnTo>
                    <a:pt x="329437" y="64555"/>
                  </a:lnTo>
                  <a:cubicBezTo>
                    <a:pt x="329439" y="28960"/>
                    <a:pt x="300479" y="0"/>
                    <a:pt x="264884" y="0"/>
                  </a:cubicBezTo>
                  <a:cubicBezTo>
                    <a:pt x="229288" y="0"/>
                    <a:pt x="200328" y="28960"/>
                    <a:pt x="200328" y="64555"/>
                  </a:cubicBezTo>
                  <a:lnTo>
                    <a:pt x="200328" y="92171"/>
                  </a:lnTo>
                  <a:cubicBezTo>
                    <a:pt x="200328" y="105914"/>
                    <a:pt x="204659" y="118658"/>
                    <a:pt x="212007" y="129137"/>
                  </a:cubicBezTo>
                  <a:cubicBezTo>
                    <a:pt x="200139" y="133292"/>
                    <a:pt x="189746" y="140613"/>
                    <a:pt x="181862" y="150099"/>
                  </a:cubicBezTo>
                  <a:cubicBezTo>
                    <a:pt x="173978" y="140613"/>
                    <a:pt x="163586" y="133292"/>
                    <a:pt x="151717" y="129137"/>
                  </a:cubicBezTo>
                  <a:cubicBezTo>
                    <a:pt x="159066" y="118658"/>
                    <a:pt x="163395" y="105914"/>
                    <a:pt x="163395" y="92171"/>
                  </a:cubicBezTo>
                  <a:lnTo>
                    <a:pt x="163395" y="64555"/>
                  </a:lnTo>
                  <a:cubicBezTo>
                    <a:pt x="163395" y="28960"/>
                    <a:pt x="134436" y="0"/>
                    <a:pt x="98840" y="0"/>
                  </a:cubicBezTo>
                  <a:cubicBezTo>
                    <a:pt x="63244" y="0"/>
                    <a:pt x="34287" y="28960"/>
                    <a:pt x="34287" y="64555"/>
                  </a:cubicBezTo>
                  <a:lnTo>
                    <a:pt x="34287" y="92171"/>
                  </a:lnTo>
                  <a:cubicBezTo>
                    <a:pt x="34287" y="105914"/>
                    <a:pt x="38617" y="118658"/>
                    <a:pt x="45965" y="129137"/>
                  </a:cubicBezTo>
                  <a:cubicBezTo>
                    <a:pt x="19232" y="138496"/>
                    <a:pt x="0" y="163962"/>
                    <a:pt x="0" y="193849"/>
                  </a:cubicBezTo>
                  <a:lnTo>
                    <a:pt x="0" y="254180"/>
                  </a:lnTo>
                  <a:lnTo>
                    <a:pt x="529767" y="254180"/>
                  </a:lnTo>
                  <a:lnTo>
                    <a:pt x="529767" y="193849"/>
                  </a:lnTo>
                  <a:cubicBezTo>
                    <a:pt x="529767" y="163962"/>
                    <a:pt x="510535" y="138496"/>
                    <a:pt x="483802" y="129137"/>
                  </a:cubicBezTo>
                  <a:close/>
                  <a:moveTo>
                    <a:pt x="398012" y="64555"/>
                  </a:moveTo>
                  <a:cubicBezTo>
                    <a:pt x="398012" y="46406"/>
                    <a:pt x="412777" y="31641"/>
                    <a:pt x="430926" y="31641"/>
                  </a:cubicBezTo>
                  <a:cubicBezTo>
                    <a:pt x="449075" y="31641"/>
                    <a:pt x="463841" y="46406"/>
                    <a:pt x="463841" y="64555"/>
                  </a:cubicBezTo>
                  <a:lnTo>
                    <a:pt x="463841" y="92171"/>
                  </a:lnTo>
                  <a:cubicBezTo>
                    <a:pt x="463841" y="110320"/>
                    <a:pt x="449075" y="125086"/>
                    <a:pt x="430926" y="125086"/>
                  </a:cubicBezTo>
                  <a:cubicBezTo>
                    <a:pt x="412777" y="125086"/>
                    <a:pt x="398012" y="110320"/>
                    <a:pt x="398012" y="92171"/>
                  </a:cubicBezTo>
                  <a:close/>
                  <a:moveTo>
                    <a:pt x="231969" y="64555"/>
                  </a:moveTo>
                  <a:cubicBezTo>
                    <a:pt x="231969" y="46406"/>
                    <a:pt x="246735" y="31641"/>
                    <a:pt x="264884" y="31641"/>
                  </a:cubicBezTo>
                  <a:cubicBezTo>
                    <a:pt x="283033" y="31641"/>
                    <a:pt x="297798" y="46406"/>
                    <a:pt x="297798" y="64555"/>
                  </a:cubicBezTo>
                  <a:lnTo>
                    <a:pt x="297798" y="92171"/>
                  </a:lnTo>
                  <a:cubicBezTo>
                    <a:pt x="297798" y="110320"/>
                    <a:pt x="283033" y="125086"/>
                    <a:pt x="264884" y="125086"/>
                  </a:cubicBezTo>
                  <a:cubicBezTo>
                    <a:pt x="246735" y="125086"/>
                    <a:pt x="231969" y="110320"/>
                    <a:pt x="231969" y="92171"/>
                  </a:cubicBezTo>
                  <a:close/>
                  <a:moveTo>
                    <a:pt x="65927" y="64555"/>
                  </a:moveTo>
                  <a:cubicBezTo>
                    <a:pt x="65927" y="46406"/>
                    <a:pt x="80692" y="31641"/>
                    <a:pt x="98841" y="31641"/>
                  </a:cubicBezTo>
                  <a:cubicBezTo>
                    <a:pt x="116990" y="31641"/>
                    <a:pt x="131756" y="46406"/>
                    <a:pt x="131756" y="64555"/>
                  </a:cubicBezTo>
                  <a:lnTo>
                    <a:pt x="131756" y="92171"/>
                  </a:lnTo>
                  <a:cubicBezTo>
                    <a:pt x="131756" y="110320"/>
                    <a:pt x="116990" y="125086"/>
                    <a:pt x="98841" y="125086"/>
                  </a:cubicBezTo>
                  <a:cubicBezTo>
                    <a:pt x="80692" y="125086"/>
                    <a:pt x="65926" y="110320"/>
                    <a:pt x="65926" y="92171"/>
                  </a:cubicBezTo>
                  <a:lnTo>
                    <a:pt x="65926" y="64555"/>
                  </a:lnTo>
                  <a:close/>
                  <a:moveTo>
                    <a:pt x="166043" y="222539"/>
                  </a:moveTo>
                  <a:lnTo>
                    <a:pt x="31641" y="222539"/>
                  </a:lnTo>
                  <a:lnTo>
                    <a:pt x="31641" y="193849"/>
                  </a:lnTo>
                  <a:cubicBezTo>
                    <a:pt x="31641" y="173495"/>
                    <a:pt x="48200" y="156935"/>
                    <a:pt x="68555" y="156935"/>
                  </a:cubicBezTo>
                  <a:lnTo>
                    <a:pt x="129129" y="156935"/>
                  </a:lnTo>
                  <a:cubicBezTo>
                    <a:pt x="149483" y="156935"/>
                    <a:pt x="166043" y="173495"/>
                    <a:pt x="166043" y="193849"/>
                  </a:cubicBezTo>
                  <a:close/>
                  <a:moveTo>
                    <a:pt x="332084" y="222539"/>
                  </a:moveTo>
                  <a:lnTo>
                    <a:pt x="197683" y="222539"/>
                  </a:lnTo>
                  <a:lnTo>
                    <a:pt x="197683" y="193849"/>
                  </a:lnTo>
                  <a:cubicBezTo>
                    <a:pt x="197683" y="173495"/>
                    <a:pt x="214243" y="156935"/>
                    <a:pt x="234597" y="156935"/>
                  </a:cubicBezTo>
                  <a:lnTo>
                    <a:pt x="295171" y="156935"/>
                  </a:lnTo>
                  <a:cubicBezTo>
                    <a:pt x="315526" y="156935"/>
                    <a:pt x="332085" y="173495"/>
                    <a:pt x="332085" y="193849"/>
                  </a:cubicBezTo>
                  <a:lnTo>
                    <a:pt x="332085" y="222539"/>
                  </a:lnTo>
                  <a:close/>
                  <a:moveTo>
                    <a:pt x="498127" y="222539"/>
                  </a:moveTo>
                  <a:lnTo>
                    <a:pt x="363725" y="222539"/>
                  </a:lnTo>
                  <a:lnTo>
                    <a:pt x="363725" y="193849"/>
                  </a:lnTo>
                  <a:cubicBezTo>
                    <a:pt x="363725" y="173495"/>
                    <a:pt x="380284" y="156935"/>
                    <a:pt x="400639" y="156935"/>
                  </a:cubicBezTo>
                  <a:lnTo>
                    <a:pt x="461213" y="156935"/>
                  </a:lnTo>
                  <a:cubicBezTo>
                    <a:pt x="481567" y="156935"/>
                    <a:pt x="498127" y="173495"/>
                    <a:pt x="498127" y="19384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19" name="Google Shape;619;p29"/>
          <p:cNvSpPr/>
          <p:nvPr/>
        </p:nvSpPr>
        <p:spPr>
          <a:xfrm>
            <a:off x="1865221" y="2722408"/>
            <a:ext cx="316639" cy="369900"/>
          </a:xfrm>
          <a:custGeom>
            <a:rect b="b" l="l" r="r" t="t"/>
            <a:pathLst>
              <a:path extrusionOk="0" h="540000" w="462247">
                <a:moveTo>
                  <a:pt x="422391" y="432092"/>
                </a:moveTo>
                <a:cubicBezTo>
                  <a:pt x="428828" y="422757"/>
                  <a:pt x="432609" y="411455"/>
                  <a:pt x="432609" y="399283"/>
                </a:cubicBezTo>
                <a:lnTo>
                  <a:pt x="432609" y="375410"/>
                </a:lnTo>
                <a:cubicBezTo>
                  <a:pt x="432609" y="348941"/>
                  <a:pt x="414764" y="326577"/>
                  <a:pt x="390479" y="319674"/>
                </a:cubicBezTo>
                <a:lnTo>
                  <a:pt x="390479" y="254180"/>
                </a:lnTo>
                <a:lnTo>
                  <a:pt x="246943" y="254180"/>
                </a:lnTo>
                <a:lnTo>
                  <a:pt x="246943" y="222539"/>
                </a:lnTo>
                <a:lnTo>
                  <a:pt x="318712" y="222539"/>
                </a:lnTo>
                <a:lnTo>
                  <a:pt x="318712" y="176866"/>
                </a:lnTo>
                <a:cubicBezTo>
                  <a:pt x="318712" y="149309"/>
                  <a:pt x="302359" y="125512"/>
                  <a:pt x="278855" y="114631"/>
                </a:cubicBezTo>
                <a:cubicBezTo>
                  <a:pt x="285292" y="105296"/>
                  <a:pt x="289073" y="93994"/>
                  <a:pt x="289073" y="81822"/>
                </a:cubicBezTo>
                <a:lnTo>
                  <a:pt x="289073" y="57949"/>
                </a:lnTo>
                <a:cubicBezTo>
                  <a:pt x="289072" y="25995"/>
                  <a:pt x="263077" y="0"/>
                  <a:pt x="231123" y="0"/>
                </a:cubicBezTo>
                <a:cubicBezTo>
                  <a:pt x="199169" y="0"/>
                  <a:pt x="173174" y="25995"/>
                  <a:pt x="173174" y="57949"/>
                </a:cubicBezTo>
                <a:lnTo>
                  <a:pt x="173174" y="81822"/>
                </a:lnTo>
                <a:cubicBezTo>
                  <a:pt x="173174" y="93994"/>
                  <a:pt x="176954" y="105296"/>
                  <a:pt x="183392" y="114631"/>
                </a:cubicBezTo>
                <a:cubicBezTo>
                  <a:pt x="159889" y="125513"/>
                  <a:pt x="143536" y="149309"/>
                  <a:pt x="143536" y="176866"/>
                </a:cubicBezTo>
                <a:lnTo>
                  <a:pt x="143536" y="222539"/>
                </a:lnTo>
                <a:lnTo>
                  <a:pt x="215303" y="222539"/>
                </a:lnTo>
                <a:lnTo>
                  <a:pt x="215303" y="254180"/>
                </a:lnTo>
                <a:lnTo>
                  <a:pt x="71767" y="254180"/>
                </a:lnTo>
                <a:lnTo>
                  <a:pt x="71767" y="319674"/>
                </a:lnTo>
                <a:cubicBezTo>
                  <a:pt x="47482" y="326578"/>
                  <a:pt x="29638" y="348941"/>
                  <a:pt x="29638" y="375410"/>
                </a:cubicBezTo>
                <a:lnTo>
                  <a:pt x="29638" y="399283"/>
                </a:lnTo>
                <a:cubicBezTo>
                  <a:pt x="29638" y="411455"/>
                  <a:pt x="33418" y="422757"/>
                  <a:pt x="39856" y="432092"/>
                </a:cubicBezTo>
                <a:cubicBezTo>
                  <a:pt x="16352" y="442974"/>
                  <a:pt x="0" y="466770"/>
                  <a:pt x="0" y="494327"/>
                </a:cubicBezTo>
                <a:lnTo>
                  <a:pt x="0" y="540000"/>
                </a:lnTo>
                <a:lnTo>
                  <a:pt x="462247" y="540000"/>
                </a:lnTo>
                <a:lnTo>
                  <a:pt x="462247" y="494327"/>
                </a:lnTo>
                <a:cubicBezTo>
                  <a:pt x="462247" y="466770"/>
                  <a:pt x="445894" y="442974"/>
                  <a:pt x="422391" y="432092"/>
                </a:cubicBezTo>
                <a:close/>
                <a:moveTo>
                  <a:pt x="204815" y="57949"/>
                </a:moveTo>
                <a:cubicBezTo>
                  <a:pt x="204815" y="43443"/>
                  <a:pt x="216617" y="31641"/>
                  <a:pt x="231123" y="31641"/>
                </a:cubicBezTo>
                <a:cubicBezTo>
                  <a:pt x="245629" y="31641"/>
                  <a:pt x="257431" y="43443"/>
                  <a:pt x="257431" y="57949"/>
                </a:cubicBezTo>
                <a:lnTo>
                  <a:pt x="257431" y="81822"/>
                </a:lnTo>
                <a:cubicBezTo>
                  <a:pt x="257431" y="96328"/>
                  <a:pt x="245629" y="108130"/>
                  <a:pt x="231123" y="108130"/>
                </a:cubicBezTo>
                <a:cubicBezTo>
                  <a:pt x="216617" y="108130"/>
                  <a:pt x="204815" y="96328"/>
                  <a:pt x="204815" y="81822"/>
                </a:cubicBezTo>
                <a:close/>
                <a:moveTo>
                  <a:pt x="175175" y="176866"/>
                </a:moveTo>
                <a:cubicBezTo>
                  <a:pt x="175175" y="156511"/>
                  <a:pt x="191735" y="139952"/>
                  <a:pt x="212089" y="139952"/>
                </a:cubicBezTo>
                <a:lnTo>
                  <a:pt x="250157" y="139952"/>
                </a:lnTo>
                <a:cubicBezTo>
                  <a:pt x="270512" y="139952"/>
                  <a:pt x="287071" y="156511"/>
                  <a:pt x="287071" y="176866"/>
                </a:cubicBezTo>
                <a:lnTo>
                  <a:pt x="287071" y="190898"/>
                </a:lnTo>
                <a:lnTo>
                  <a:pt x="175175" y="190898"/>
                </a:lnTo>
                <a:close/>
                <a:moveTo>
                  <a:pt x="400968" y="375410"/>
                </a:moveTo>
                <a:lnTo>
                  <a:pt x="400968" y="399283"/>
                </a:lnTo>
                <a:cubicBezTo>
                  <a:pt x="400968" y="413789"/>
                  <a:pt x="389166" y="425591"/>
                  <a:pt x="374659" y="425591"/>
                </a:cubicBezTo>
                <a:cubicBezTo>
                  <a:pt x="360153" y="425591"/>
                  <a:pt x="348351" y="413789"/>
                  <a:pt x="348351" y="399283"/>
                </a:cubicBezTo>
                <a:lnTo>
                  <a:pt x="348351" y="375410"/>
                </a:lnTo>
                <a:cubicBezTo>
                  <a:pt x="348351" y="360904"/>
                  <a:pt x="360153" y="349102"/>
                  <a:pt x="374659" y="349102"/>
                </a:cubicBezTo>
                <a:cubicBezTo>
                  <a:pt x="389166" y="349102"/>
                  <a:pt x="400968" y="360904"/>
                  <a:pt x="400968" y="375410"/>
                </a:cubicBezTo>
                <a:close/>
                <a:moveTo>
                  <a:pt x="358838" y="285820"/>
                </a:moveTo>
                <a:lnTo>
                  <a:pt x="358838" y="319674"/>
                </a:lnTo>
                <a:cubicBezTo>
                  <a:pt x="334553" y="326578"/>
                  <a:pt x="316710" y="348941"/>
                  <a:pt x="316710" y="375410"/>
                </a:cubicBezTo>
                <a:lnTo>
                  <a:pt x="316710" y="399283"/>
                </a:lnTo>
                <a:cubicBezTo>
                  <a:pt x="316710" y="411455"/>
                  <a:pt x="320490" y="422757"/>
                  <a:pt x="326928" y="432092"/>
                </a:cubicBezTo>
                <a:cubicBezTo>
                  <a:pt x="317598" y="436412"/>
                  <a:pt x="309392" y="442757"/>
                  <a:pt x="302893" y="450576"/>
                </a:cubicBezTo>
                <a:cubicBezTo>
                  <a:pt x="296394" y="442756"/>
                  <a:pt x="288186" y="436411"/>
                  <a:pt x="278856" y="432092"/>
                </a:cubicBezTo>
                <a:cubicBezTo>
                  <a:pt x="285293" y="422757"/>
                  <a:pt x="289074" y="411455"/>
                  <a:pt x="289074" y="399283"/>
                </a:cubicBezTo>
                <a:lnTo>
                  <a:pt x="289074" y="375410"/>
                </a:lnTo>
                <a:cubicBezTo>
                  <a:pt x="289074" y="348941"/>
                  <a:pt x="271231" y="326578"/>
                  <a:pt x="246946" y="319674"/>
                </a:cubicBezTo>
                <a:lnTo>
                  <a:pt x="246946" y="285820"/>
                </a:lnTo>
                <a:close/>
                <a:moveTo>
                  <a:pt x="231123" y="349102"/>
                </a:moveTo>
                <a:cubicBezTo>
                  <a:pt x="245629" y="349102"/>
                  <a:pt x="257431" y="360904"/>
                  <a:pt x="257431" y="375410"/>
                </a:cubicBezTo>
                <a:lnTo>
                  <a:pt x="257431" y="399283"/>
                </a:lnTo>
                <a:cubicBezTo>
                  <a:pt x="257431" y="413789"/>
                  <a:pt x="245629" y="425591"/>
                  <a:pt x="231123" y="425591"/>
                </a:cubicBezTo>
                <a:cubicBezTo>
                  <a:pt x="216617" y="425591"/>
                  <a:pt x="204815" y="413789"/>
                  <a:pt x="204815" y="399283"/>
                </a:cubicBezTo>
                <a:lnTo>
                  <a:pt x="204815" y="375410"/>
                </a:lnTo>
                <a:cubicBezTo>
                  <a:pt x="204815" y="360904"/>
                  <a:pt x="216617" y="349102"/>
                  <a:pt x="231123" y="349102"/>
                </a:cubicBezTo>
                <a:close/>
                <a:moveTo>
                  <a:pt x="215303" y="285820"/>
                </a:moveTo>
                <a:lnTo>
                  <a:pt x="215303" y="319674"/>
                </a:lnTo>
                <a:cubicBezTo>
                  <a:pt x="191018" y="326578"/>
                  <a:pt x="173174" y="348941"/>
                  <a:pt x="173174" y="375410"/>
                </a:cubicBezTo>
                <a:lnTo>
                  <a:pt x="173174" y="399283"/>
                </a:lnTo>
                <a:cubicBezTo>
                  <a:pt x="173174" y="411455"/>
                  <a:pt x="176954" y="422757"/>
                  <a:pt x="183392" y="432092"/>
                </a:cubicBezTo>
                <a:cubicBezTo>
                  <a:pt x="174062" y="436412"/>
                  <a:pt x="165855" y="442757"/>
                  <a:pt x="159356" y="450576"/>
                </a:cubicBezTo>
                <a:cubicBezTo>
                  <a:pt x="152857" y="442756"/>
                  <a:pt x="144650" y="436412"/>
                  <a:pt x="135321" y="432092"/>
                </a:cubicBezTo>
                <a:cubicBezTo>
                  <a:pt x="141757" y="422757"/>
                  <a:pt x="145538" y="411455"/>
                  <a:pt x="145538" y="399283"/>
                </a:cubicBezTo>
                <a:lnTo>
                  <a:pt x="145538" y="375410"/>
                </a:lnTo>
                <a:cubicBezTo>
                  <a:pt x="145538" y="348941"/>
                  <a:pt x="127695" y="326578"/>
                  <a:pt x="103410" y="319674"/>
                </a:cubicBezTo>
                <a:lnTo>
                  <a:pt x="103410" y="285820"/>
                </a:lnTo>
                <a:close/>
                <a:moveTo>
                  <a:pt x="61278" y="375410"/>
                </a:moveTo>
                <a:cubicBezTo>
                  <a:pt x="61278" y="360904"/>
                  <a:pt x="73080" y="349102"/>
                  <a:pt x="87588" y="349102"/>
                </a:cubicBezTo>
                <a:cubicBezTo>
                  <a:pt x="102094" y="349102"/>
                  <a:pt x="113896" y="360904"/>
                  <a:pt x="113896" y="375410"/>
                </a:cubicBezTo>
                <a:lnTo>
                  <a:pt x="113896" y="399283"/>
                </a:lnTo>
                <a:cubicBezTo>
                  <a:pt x="113896" y="413789"/>
                  <a:pt x="102094" y="425591"/>
                  <a:pt x="87588" y="425591"/>
                </a:cubicBezTo>
                <a:cubicBezTo>
                  <a:pt x="73080" y="425591"/>
                  <a:pt x="61278" y="413789"/>
                  <a:pt x="61278" y="399283"/>
                </a:cubicBezTo>
                <a:close/>
                <a:moveTo>
                  <a:pt x="143535" y="508359"/>
                </a:moveTo>
                <a:lnTo>
                  <a:pt x="31640" y="508359"/>
                </a:lnTo>
                <a:lnTo>
                  <a:pt x="31640" y="494327"/>
                </a:lnTo>
                <a:cubicBezTo>
                  <a:pt x="31640" y="473972"/>
                  <a:pt x="48199" y="457413"/>
                  <a:pt x="68554" y="457413"/>
                </a:cubicBezTo>
                <a:lnTo>
                  <a:pt x="106620" y="457413"/>
                </a:lnTo>
                <a:cubicBezTo>
                  <a:pt x="126975" y="457413"/>
                  <a:pt x="143535" y="473972"/>
                  <a:pt x="143535" y="494327"/>
                </a:cubicBezTo>
                <a:close/>
                <a:moveTo>
                  <a:pt x="287071" y="508359"/>
                </a:moveTo>
                <a:lnTo>
                  <a:pt x="175175" y="508359"/>
                </a:lnTo>
                <a:lnTo>
                  <a:pt x="175175" y="494327"/>
                </a:lnTo>
                <a:cubicBezTo>
                  <a:pt x="175175" y="473972"/>
                  <a:pt x="191735" y="457413"/>
                  <a:pt x="212089" y="457413"/>
                </a:cubicBezTo>
                <a:lnTo>
                  <a:pt x="250157" y="457413"/>
                </a:lnTo>
                <a:cubicBezTo>
                  <a:pt x="270512" y="457413"/>
                  <a:pt x="287071" y="473972"/>
                  <a:pt x="287071" y="494327"/>
                </a:cubicBezTo>
                <a:close/>
                <a:moveTo>
                  <a:pt x="430607" y="508359"/>
                </a:moveTo>
                <a:lnTo>
                  <a:pt x="318712" y="508359"/>
                </a:lnTo>
                <a:lnTo>
                  <a:pt x="318712" y="494327"/>
                </a:lnTo>
                <a:cubicBezTo>
                  <a:pt x="318712" y="473972"/>
                  <a:pt x="335271" y="457413"/>
                  <a:pt x="355626" y="457413"/>
                </a:cubicBezTo>
                <a:lnTo>
                  <a:pt x="393693" y="457413"/>
                </a:lnTo>
                <a:cubicBezTo>
                  <a:pt x="414047" y="457413"/>
                  <a:pt x="430607" y="473972"/>
                  <a:pt x="430607" y="494327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3" name="Shape 6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" name="Google Shape;624;p30"/>
          <p:cNvSpPr txBox="1"/>
          <p:nvPr>
            <p:ph type="title"/>
          </p:nvPr>
        </p:nvSpPr>
        <p:spPr>
          <a:xfrm>
            <a:off x="452550" y="411475"/>
            <a:ext cx="8238900" cy="5616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Timeline Infographics</a:t>
            </a:r>
            <a:endParaRPr/>
          </a:p>
        </p:txBody>
      </p:sp>
      <p:sp>
        <p:nvSpPr>
          <p:cNvPr id="625" name="Google Shape;625;p30"/>
          <p:cNvSpPr txBox="1"/>
          <p:nvPr/>
        </p:nvSpPr>
        <p:spPr>
          <a:xfrm>
            <a:off x="3072000" y="4841650"/>
            <a:ext cx="3000000" cy="16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This template has been created by </a:t>
            </a:r>
            <a:r>
              <a:rPr b="1" lang="en" sz="800" u="sng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Slidesgo</a:t>
            </a:r>
            <a:endParaRPr b="1" sz="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626" name="Google Shape;626;p30"/>
          <p:cNvSpPr/>
          <p:nvPr/>
        </p:nvSpPr>
        <p:spPr>
          <a:xfrm>
            <a:off x="1409527" y="1325895"/>
            <a:ext cx="1364445" cy="1364513"/>
          </a:xfrm>
          <a:custGeom>
            <a:rect b="b" l="l" r="r" t="t"/>
            <a:pathLst>
              <a:path extrusionOk="0" h="1895157" w="1895063">
                <a:moveTo>
                  <a:pt x="947817" y="0"/>
                </a:moveTo>
                <a:cubicBezTo>
                  <a:pt x="916115" y="0"/>
                  <a:pt x="884413" y="1585"/>
                  <a:pt x="852712" y="4755"/>
                </a:cubicBezTo>
                <a:cubicBezTo>
                  <a:pt x="789784" y="11247"/>
                  <a:pt x="727659" y="23990"/>
                  <a:pt x="667257" y="42797"/>
                </a:cubicBezTo>
                <a:cubicBezTo>
                  <a:pt x="637013" y="52308"/>
                  <a:pt x="607341" y="63055"/>
                  <a:pt x="578239" y="75323"/>
                </a:cubicBezTo>
                <a:cubicBezTo>
                  <a:pt x="549136" y="87592"/>
                  <a:pt x="520700" y="101382"/>
                  <a:pt x="492644" y="116504"/>
                </a:cubicBezTo>
                <a:cubicBezTo>
                  <a:pt x="465265" y="131503"/>
                  <a:pt x="438665" y="147882"/>
                  <a:pt x="412946" y="165578"/>
                </a:cubicBezTo>
                <a:cubicBezTo>
                  <a:pt x="386887" y="183458"/>
                  <a:pt x="361748" y="202479"/>
                  <a:pt x="337528" y="222641"/>
                </a:cubicBezTo>
                <a:cubicBezTo>
                  <a:pt x="313331" y="242970"/>
                  <a:pt x="290191" y="264524"/>
                  <a:pt x="268196" y="287217"/>
                </a:cubicBezTo>
                <a:cubicBezTo>
                  <a:pt x="246161" y="309869"/>
                  <a:pt x="225275" y="333612"/>
                  <a:pt x="205617" y="358356"/>
                </a:cubicBezTo>
                <a:cubicBezTo>
                  <a:pt x="186025" y="383083"/>
                  <a:pt x="167575" y="408857"/>
                  <a:pt x="150551" y="435391"/>
                </a:cubicBezTo>
                <a:cubicBezTo>
                  <a:pt x="133527" y="461925"/>
                  <a:pt x="117740" y="489410"/>
                  <a:pt x="102999" y="517562"/>
                </a:cubicBezTo>
                <a:cubicBezTo>
                  <a:pt x="88257" y="545713"/>
                  <a:pt x="75799" y="574625"/>
                  <a:pt x="64291" y="604107"/>
                </a:cubicBezTo>
                <a:cubicBezTo>
                  <a:pt x="52783" y="633590"/>
                  <a:pt x="42987" y="663833"/>
                  <a:pt x="34523" y="694267"/>
                </a:cubicBezTo>
                <a:cubicBezTo>
                  <a:pt x="26059" y="724700"/>
                  <a:pt x="19211" y="755609"/>
                  <a:pt x="13790" y="786709"/>
                </a:cubicBezTo>
                <a:cubicBezTo>
                  <a:pt x="8369" y="817808"/>
                  <a:pt x="4280" y="849193"/>
                  <a:pt x="2378" y="880768"/>
                </a:cubicBezTo>
                <a:cubicBezTo>
                  <a:pt x="856" y="903022"/>
                  <a:pt x="0" y="925372"/>
                  <a:pt x="0" y="947341"/>
                </a:cubicBezTo>
                <a:cubicBezTo>
                  <a:pt x="0" y="978916"/>
                  <a:pt x="1902" y="1010491"/>
                  <a:pt x="5136" y="1041876"/>
                </a:cubicBezTo>
                <a:cubicBezTo>
                  <a:pt x="8439" y="1073297"/>
                  <a:pt x="13328" y="1104531"/>
                  <a:pt x="19782" y="1135459"/>
                </a:cubicBezTo>
                <a:cubicBezTo>
                  <a:pt x="21684" y="1144969"/>
                  <a:pt x="23681" y="1153719"/>
                  <a:pt x="25869" y="1162849"/>
                </a:cubicBezTo>
                <a:lnTo>
                  <a:pt x="28151" y="1172360"/>
                </a:lnTo>
                <a:cubicBezTo>
                  <a:pt x="43169" y="1233780"/>
                  <a:pt x="64359" y="1293524"/>
                  <a:pt x="91396" y="1350681"/>
                </a:cubicBezTo>
                <a:cubicBezTo>
                  <a:pt x="104901" y="1379213"/>
                  <a:pt x="119927" y="1407174"/>
                  <a:pt x="136000" y="1434184"/>
                </a:cubicBezTo>
                <a:cubicBezTo>
                  <a:pt x="152247" y="1461312"/>
                  <a:pt x="169864" y="1487595"/>
                  <a:pt x="188784" y="1512931"/>
                </a:cubicBezTo>
                <a:cubicBezTo>
                  <a:pt x="207805" y="1538292"/>
                  <a:pt x="227903" y="1562639"/>
                  <a:pt x="249080" y="1585971"/>
                </a:cubicBezTo>
                <a:cubicBezTo>
                  <a:pt x="270257" y="1609304"/>
                  <a:pt x="292702" y="1631495"/>
                  <a:pt x="316414" y="1652545"/>
                </a:cubicBezTo>
                <a:cubicBezTo>
                  <a:pt x="339968" y="1673645"/>
                  <a:pt x="364568" y="1693547"/>
                  <a:pt x="390121" y="1712176"/>
                </a:cubicBezTo>
                <a:cubicBezTo>
                  <a:pt x="415629" y="1730819"/>
                  <a:pt x="442071" y="1748151"/>
                  <a:pt x="469343" y="1764103"/>
                </a:cubicBezTo>
                <a:cubicBezTo>
                  <a:pt x="496670" y="1780081"/>
                  <a:pt x="524663" y="1794664"/>
                  <a:pt x="553321" y="1807851"/>
                </a:cubicBezTo>
                <a:cubicBezTo>
                  <a:pt x="582024" y="1821051"/>
                  <a:pt x="611386" y="1832764"/>
                  <a:pt x="641293" y="1842945"/>
                </a:cubicBezTo>
                <a:cubicBezTo>
                  <a:pt x="671283" y="1853217"/>
                  <a:pt x="701653" y="1861966"/>
                  <a:pt x="732404" y="1869194"/>
                </a:cubicBezTo>
                <a:cubicBezTo>
                  <a:pt x="763123" y="1876517"/>
                  <a:pt x="794222" y="1882319"/>
                  <a:pt x="825512" y="1886598"/>
                </a:cubicBezTo>
                <a:cubicBezTo>
                  <a:pt x="856834" y="1890877"/>
                  <a:pt x="888355" y="1893543"/>
                  <a:pt x="919951" y="1894587"/>
                </a:cubicBezTo>
                <a:cubicBezTo>
                  <a:pt x="929461" y="1894587"/>
                  <a:pt x="938496" y="1895063"/>
                  <a:pt x="947817" y="1895158"/>
                </a:cubicBezTo>
                <a:cubicBezTo>
                  <a:pt x="979392" y="1895158"/>
                  <a:pt x="1010966" y="1893256"/>
                  <a:pt x="1042351" y="1890022"/>
                </a:cubicBezTo>
                <a:cubicBezTo>
                  <a:pt x="1073772" y="1886718"/>
                  <a:pt x="1105006" y="1881830"/>
                  <a:pt x="1135934" y="1875376"/>
                </a:cubicBezTo>
                <a:cubicBezTo>
                  <a:pt x="1145445" y="1873569"/>
                  <a:pt x="1154195" y="1871477"/>
                  <a:pt x="1163325" y="1869289"/>
                </a:cubicBezTo>
                <a:cubicBezTo>
                  <a:pt x="1184864" y="1776870"/>
                  <a:pt x="1220127" y="1688199"/>
                  <a:pt x="1267940" y="1606229"/>
                </a:cubicBezTo>
                <a:cubicBezTo>
                  <a:pt x="1283918" y="1579029"/>
                  <a:pt x="1301227" y="1552621"/>
                  <a:pt x="1319867" y="1527006"/>
                </a:cubicBezTo>
                <a:cubicBezTo>
                  <a:pt x="1338888" y="1501518"/>
                  <a:pt x="1357909" y="1476886"/>
                  <a:pt x="1379403" y="1453395"/>
                </a:cubicBezTo>
                <a:cubicBezTo>
                  <a:pt x="1400897" y="1429904"/>
                  <a:pt x="1422771" y="1407364"/>
                  <a:pt x="1445977" y="1386061"/>
                </a:cubicBezTo>
                <a:cubicBezTo>
                  <a:pt x="1469182" y="1364757"/>
                  <a:pt x="1493529" y="1344595"/>
                  <a:pt x="1519017" y="1325669"/>
                </a:cubicBezTo>
                <a:cubicBezTo>
                  <a:pt x="1544506" y="1306743"/>
                  <a:pt x="1570660" y="1289149"/>
                  <a:pt x="1597669" y="1272886"/>
                </a:cubicBezTo>
                <a:cubicBezTo>
                  <a:pt x="1624679" y="1256623"/>
                  <a:pt x="1652640" y="1241786"/>
                  <a:pt x="1681266" y="1228281"/>
                </a:cubicBezTo>
                <a:cubicBezTo>
                  <a:pt x="1709835" y="1214765"/>
                  <a:pt x="1739070" y="1202703"/>
                  <a:pt x="1768858" y="1192141"/>
                </a:cubicBezTo>
                <a:cubicBezTo>
                  <a:pt x="1798626" y="1181680"/>
                  <a:pt x="1828965" y="1172550"/>
                  <a:pt x="1859588" y="1165037"/>
                </a:cubicBezTo>
                <a:lnTo>
                  <a:pt x="1869099" y="1162754"/>
                </a:lnTo>
                <a:cubicBezTo>
                  <a:pt x="1876422" y="1132035"/>
                  <a:pt x="1882223" y="1100936"/>
                  <a:pt x="1886503" y="1069646"/>
                </a:cubicBezTo>
                <a:cubicBezTo>
                  <a:pt x="1890782" y="1038356"/>
                  <a:pt x="1893448" y="1006866"/>
                  <a:pt x="1894492" y="975302"/>
                </a:cubicBezTo>
                <a:cubicBezTo>
                  <a:pt x="1894492" y="965792"/>
                  <a:pt x="1895063" y="956281"/>
                  <a:pt x="1895063" y="947436"/>
                </a:cubicBezTo>
                <a:cubicBezTo>
                  <a:pt x="1895115" y="915674"/>
                  <a:pt x="1893528" y="883930"/>
                  <a:pt x="1890307" y="852331"/>
                </a:cubicBezTo>
                <a:cubicBezTo>
                  <a:pt x="1887195" y="820888"/>
                  <a:pt x="1882497" y="789622"/>
                  <a:pt x="1876232" y="758653"/>
                </a:cubicBezTo>
                <a:cubicBezTo>
                  <a:pt x="1869892" y="727649"/>
                  <a:pt x="1862061" y="697025"/>
                  <a:pt x="1852741" y="666781"/>
                </a:cubicBezTo>
                <a:cubicBezTo>
                  <a:pt x="1843421" y="636538"/>
                  <a:pt x="1832674" y="607182"/>
                  <a:pt x="1820500" y="578714"/>
                </a:cubicBezTo>
                <a:cubicBezTo>
                  <a:pt x="1808195" y="549504"/>
                  <a:pt x="1794419" y="520936"/>
                  <a:pt x="1779225" y="493120"/>
                </a:cubicBezTo>
                <a:cubicBezTo>
                  <a:pt x="1718449" y="381825"/>
                  <a:pt x="1635948" y="283865"/>
                  <a:pt x="1536612" y="205046"/>
                </a:cubicBezTo>
                <a:cubicBezTo>
                  <a:pt x="1487067" y="165769"/>
                  <a:pt x="1433735" y="131521"/>
                  <a:pt x="1377406" y="102809"/>
                </a:cubicBezTo>
                <a:cubicBezTo>
                  <a:pt x="1349445" y="88733"/>
                  <a:pt x="1320724" y="75926"/>
                  <a:pt x="1291241" y="64386"/>
                </a:cubicBezTo>
                <a:cubicBezTo>
                  <a:pt x="1261758" y="52847"/>
                  <a:pt x="1231769" y="42892"/>
                  <a:pt x="1201272" y="34523"/>
                </a:cubicBezTo>
                <a:cubicBezTo>
                  <a:pt x="1170933" y="26154"/>
                  <a:pt x="1140024" y="19211"/>
                  <a:pt x="1108925" y="13790"/>
                </a:cubicBezTo>
                <a:cubicBezTo>
                  <a:pt x="1077825" y="8369"/>
                  <a:pt x="1046346" y="4280"/>
                  <a:pt x="1014866" y="2378"/>
                </a:cubicBezTo>
                <a:cubicBezTo>
                  <a:pt x="992516" y="856"/>
                  <a:pt x="970166" y="0"/>
                  <a:pt x="948292" y="0"/>
                </a:cubicBezTo>
                <a:close/>
                <a:moveTo>
                  <a:pt x="947817" y="379089"/>
                </a:moveTo>
                <a:cubicBezTo>
                  <a:pt x="966874" y="379081"/>
                  <a:pt x="985919" y="380033"/>
                  <a:pt x="1004880" y="381942"/>
                </a:cubicBezTo>
                <a:cubicBezTo>
                  <a:pt x="1023901" y="383844"/>
                  <a:pt x="1042605" y="386665"/>
                  <a:pt x="1060992" y="390406"/>
                </a:cubicBezTo>
                <a:cubicBezTo>
                  <a:pt x="1080013" y="394210"/>
                  <a:pt x="1097988" y="398966"/>
                  <a:pt x="1116153" y="404482"/>
                </a:cubicBezTo>
                <a:cubicBezTo>
                  <a:pt x="1134318" y="409998"/>
                  <a:pt x="1152007" y="416560"/>
                  <a:pt x="1169507" y="423503"/>
                </a:cubicBezTo>
                <a:cubicBezTo>
                  <a:pt x="1187006" y="430445"/>
                  <a:pt x="1204030" y="439195"/>
                  <a:pt x="1220673" y="448230"/>
                </a:cubicBezTo>
                <a:cubicBezTo>
                  <a:pt x="1237316" y="457265"/>
                  <a:pt x="1253484" y="467251"/>
                  <a:pt x="1269177" y="477998"/>
                </a:cubicBezTo>
                <a:cubicBezTo>
                  <a:pt x="1284869" y="488745"/>
                  <a:pt x="1299896" y="500157"/>
                  <a:pt x="1314447" y="512331"/>
                </a:cubicBezTo>
                <a:cubicBezTo>
                  <a:pt x="1328998" y="524504"/>
                  <a:pt x="1342978" y="537534"/>
                  <a:pt x="1356007" y="551134"/>
                </a:cubicBezTo>
                <a:cubicBezTo>
                  <a:pt x="1369226" y="564712"/>
                  <a:pt x="1381733" y="578965"/>
                  <a:pt x="1393479" y="593836"/>
                </a:cubicBezTo>
                <a:cubicBezTo>
                  <a:pt x="1405277" y="608680"/>
                  <a:pt x="1416323" y="624106"/>
                  <a:pt x="1426576" y="640057"/>
                </a:cubicBezTo>
                <a:cubicBezTo>
                  <a:pt x="1436932" y="656007"/>
                  <a:pt x="1446455" y="672482"/>
                  <a:pt x="1455107" y="689416"/>
                </a:cubicBezTo>
                <a:cubicBezTo>
                  <a:pt x="1463662" y="706483"/>
                  <a:pt x="1471344" y="723973"/>
                  <a:pt x="1478123" y="741819"/>
                </a:cubicBezTo>
                <a:cubicBezTo>
                  <a:pt x="1484970" y="759509"/>
                  <a:pt x="1490930" y="777484"/>
                  <a:pt x="1496002" y="795744"/>
                </a:cubicBezTo>
                <a:cubicBezTo>
                  <a:pt x="1501043" y="814004"/>
                  <a:pt x="1505513" y="832549"/>
                  <a:pt x="1508461" y="851190"/>
                </a:cubicBezTo>
                <a:cubicBezTo>
                  <a:pt x="1511691" y="869894"/>
                  <a:pt x="1513976" y="888749"/>
                  <a:pt x="1515308" y="907682"/>
                </a:cubicBezTo>
                <a:cubicBezTo>
                  <a:pt x="1516260" y="920997"/>
                  <a:pt x="1516735" y="934407"/>
                  <a:pt x="1516735" y="947912"/>
                </a:cubicBezTo>
                <a:cubicBezTo>
                  <a:pt x="1516748" y="966969"/>
                  <a:pt x="1515796" y="986014"/>
                  <a:pt x="1513882" y="1004975"/>
                </a:cubicBezTo>
                <a:cubicBezTo>
                  <a:pt x="1511980" y="1023996"/>
                  <a:pt x="1509158" y="1042731"/>
                  <a:pt x="1505417" y="1061182"/>
                </a:cubicBezTo>
                <a:cubicBezTo>
                  <a:pt x="1501677" y="1079632"/>
                  <a:pt x="1496985" y="1097988"/>
                  <a:pt x="1491342" y="1116248"/>
                </a:cubicBezTo>
                <a:cubicBezTo>
                  <a:pt x="1485751" y="1134382"/>
                  <a:pt x="1479244" y="1152222"/>
                  <a:pt x="1471846" y="1169697"/>
                </a:cubicBezTo>
                <a:cubicBezTo>
                  <a:pt x="1464427" y="1187101"/>
                  <a:pt x="1456248" y="1204220"/>
                  <a:pt x="1447118" y="1220863"/>
                </a:cubicBezTo>
                <a:cubicBezTo>
                  <a:pt x="1437988" y="1237507"/>
                  <a:pt x="1428097" y="1253675"/>
                  <a:pt x="1417445" y="1269272"/>
                </a:cubicBezTo>
                <a:cubicBezTo>
                  <a:pt x="1406794" y="1284869"/>
                  <a:pt x="1395191" y="1300086"/>
                  <a:pt x="1383017" y="1314637"/>
                </a:cubicBezTo>
                <a:cubicBezTo>
                  <a:pt x="1370844" y="1329188"/>
                  <a:pt x="1357815" y="1343168"/>
                  <a:pt x="1344215" y="1356198"/>
                </a:cubicBezTo>
                <a:cubicBezTo>
                  <a:pt x="1330666" y="1369412"/>
                  <a:pt x="1316444" y="1381919"/>
                  <a:pt x="1301607" y="1393669"/>
                </a:cubicBezTo>
                <a:cubicBezTo>
                  <a:pt x="1286644" y="1405462"/>
                  <a:pt x="1271205" y="1416494"/>
                  <a:pt x="1255291" y="1426766"/>
                </a:cubicBezTo>
                <a:cubicBezTo>
                  <a:pt x="1239386" y="1437142"/>
                  <a:pt x="1222942" y="1446665"/>
                  <a:pt x="1206027" y="1455297"/>
                </a:cubicBezTo>
                <a:cubicBezTo>
                  <a:pt x="1189129" y="1463922"/>
                  <a:pt x="1171797" y="1471668"/>
                  <a:pt x="1154100" y="1478503"/>
                </a:cubicBezTo>
                <a:cubicBezTo>
                  <a:pt x="1136441" y="1485404"/>
                  <a:pt x="1118443" y="1491403"/>
                  <a:pt x="1100175" y="1496478"/>
                </a:cubicBezTo>
                <a:cubicBezTo>
                  <a:pt x="1081915" y="1501518"/>
                  <a:pt x="1063369" y="1505988"/>
                  <a:pt x="1044729" y="1508936"/>
                </a:cubicBezTo>
                <a:cubicBezTo>
                  <a:pt x="1026057" y="1512172"/>
                  <a:pt x="1007234" y="1514457"/>
                  <a:pt x="988331" y="1515784"/>
                </a:cubicBezTo>
                <a:cubicBezTo>
                  <a:pt x="974953" y="1516735"/>
                  <a:pt x="961544" y="1517210"/>
                  <a:pt x="948102" y="1517210"/>
                </a:cubicBezTo>
                <a:cubicBezTo>
                  <a:pt x="910152" y="1517220"/>
                  <a:pt x="872299" y="1513396"/>
                  <a:pt x="835117" y="1505798"/>
                </a:cubicBezTo>
                <a:cubicBezTo>
                  <a:pt x="816096" y="1502089"/>
                  <a:pt x="798121" y="1497334"/>
                  <a:pt x="780051" y="1491817"/>
                </a:cubicBezTo>
                <a:cubicBezTo>
                  <a:pt x="761981" y="1486301"/>
                  <a:pt x="744102" y="1479644"/>
                  <a:pt x="726602" y="1472321"/>
                </a:cubicBezTo>
                <a:cubicBezTo>
                  <a:pt x="709103" y="1464998"/>
                  <a:pt x="692079" y="1456629"/>
                  <a:pt x="675436" y="1447594"/>
                </a:cubicBezTo>
                <a:cubicBezTo>
                  <a:pt x="658806" y="1438497"/>
                  <a:pt x="642649" y="1428562"/>
                  <a:pt x="627028" y="1417826"/>
                </a:cubicBezTo>
                <a:cubicBezTo>
                  <a:pt x="611356" y="1407170"/>
                  <a:pt x="596245" y="1395710"/>
                  <a:pt x="581758" y="1383493"/>
                </a:cubicBezTo>
                <a:cubicBezTo>
                  <a:pt x="567238" y="1371193"/>
                  <a:pt x="553353" y="1358258"/>
                  <a:pt x="540101" y="1344690"/>
                </a:cubicBezTo>
                <a:cubicBezTo>
                  <a:pt x="526977" y="1331090"/>
                  <a:pt x="514423" y="1316824"/>
                  <a:pt x="502630" y="1302083"/>
                </a:cubicBezTo>
                <a:cubicBezTo>
                  <a:pt x="490854" y="1287212"/>
                  <a:pt x="479839" y="1271753"/>
                  <a:pt x="469629" y="1255767"/>
                </a:cubicBezTo>
                <a:cubicBezTo>
                  <a:pt x="459357" y="1239789"/>
                  <a:pt x="449847" y="1223336"/>
                  <a:pt x="441097" y="1206407"/>
                </a:cubicBezTo>
                <a:cubicBezTo>
                  <a:pt x="432494" y="1189532"/>
                  <a:pt x="424749" y="1172232"/>
                  <a:pt x="417892" y="1154575"/>
                </a:cubicBezTo>
                <a:cubicBezTo>
                  <a:pt x="411044" y="1136886"/>
                  <a:pt x="405052" y="1118911"/>
                  <a:pt x="399917" y="1100651"/>
                </a:cubicBezTo>
                <a:cubicBezTo>
                  <a:pt x="394876" y="1082390"/>
                  <a:pt x="390406" y="1063845"/>
                  <a:pt x="387553" y="1045204"/>
                </a:cubicBezTo>
                <a:cubicBezTo>
                  <a:pt x="384292" y="1026502"/>
                  <a:pt x="381975" y="1007647"/>
                  <a:pt x="380610" y="988712"/>
                </a:cubicBezTo>
                <a:cubicBezTo>
                  <a:pt x="379754" y="975397"/>
                  <a:pt x="379184" y="961987"/>
                  <a:pt x="379184" y="948578"/>
                </a:cubicBezTo>
                <a:cubicBezTo>
                  <a:pt x="379184" y="929557"/>
                  <a:pt x="380230" y="910535"/>
                  <a:pt x="382037" y="891514"/>
                </a:cubicBezTo>
                <a:cubicBezTo>
                  <a:pt x="383937" y="872678"/>
                  <a:pt x="386794" y="853949"/>
                  <a:pt x="390596" y="835403"/>
                </a:cubicBezTo>
                <a:cubicBezTo>
                  <a:pt x="394336" y="816786"/>
                  <a:pt x="399034" y="798374"/>
                  <a:pt x="404672" y="780242"/>
                </a:cubicBezTo>
                <a:cubicBezTo>
                  <a:pt x="410251" y="762172"/>
                  <a:pt x="416592" y="744387"/>
                  <a:pt x="423693" y="726888"/>
                </a:cubicBezTo>
                <a:cubicBezTo>
                  <a:pt x="431111" y="709483"/>
                  <a:pt x="439385" y="692365"/>
                  <a:pt x="448420" y="675721"/>
                </a:cubicBezTo>
                <a:cubicBezTo>
                  <a:pt x="457455" y="659078"/>
                  <a:pt x="467441" y="642910"/>
                  <a:pt x="478188" y="627218"/>
                </a:cubicBezTo>
                <a:cubicBezTo>
                  <a:pt x="488892" y="611556"/>
                  <a:pt x="500383" y="596447"/>
                  <a:pt x="512616" y="581948"/>
                </a:cubicBezTo>
                <a:cubicBezTo>
                  <a:pt x="524789" y="567492"/>
                  <a:pt x="537692" y="553638"/>
                  <a:pt x="551324" y="540387"/>
                </a:cubicBezTo>
                <a:cubicBezTo>
                  <a:pt x="564924" y="527262"/>
                  <a:pt x="579190" y="514708"/>
                  <a:pt x="594026" y="502915"/>
                </a:cubicBezTo>
                <a:cubicBezTo>
                  <a:pt x="608870" y="491117"/>
                  <a:pt x="624296" y="480071"/>
                  <a:pt x="640247" y="469819"/>
                </a:cubicBezTo>
                <a:cubicBezTo>
                  <a:pt x="656225" y="459643"/>
                  <a:pt x="672678" y="450132"/>
                  <a:pt x="689606" y="441287"/>
                </a:cubicBezTo>
                <a:cubicBezTo>
                  <a:pt x="723499" y="423828"/>
                  <a:pt x="759056" y="409809"/>
                  <a:pt x="795744" y="399441"/>
                </a:cubicBezTo>
                <a:cubicBezTo>
                  <a:pt x="813909" y="394401"/>
                  <a:pt x="832454" y="389931"/>
                  <a:pt x="851190" y="386982"/>
                </a:cubicBezTo>
                <a:cubicBezTo>
                  <a:pt x="869835" y="383846"/>
                  <a:pt x="888626" y="381656"/>
                  <a:pt x="907492" y="380420"/>
                </a:cubicBezTo>
                <a:cubicBezTo>
                  <a:pt x="920807" y="379469"/>
                  <a:pt x="934217" y="378994"/>
                  <a:pt x="947722" y="3789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7" name="Google Shape;627;p30"/>
          <p:cNvSpPr/>
          <p:nvPr/>
        </p:nvSpPr>
        <p:spPr>
          <a:xfrm>
            <a:off x="591587" y="2143629"/>
            <a:ext cx="1364787" cy="1364924"/>
          </a:xfrm>
          <a:custGeom>
            <a:rect b="b" l="l" r="r" t="t"/>
            <a:pathLst>
              <a:path extrusionOk="0" h="1895728" w="1895538">
                <a:moveTo>
                  <a:pt x="947722" y="380"/>
                </a:moveTo>
                <a:cubicBezTo>
                  <a:pt x="852781" y="168"/>
                  <a:pt x="758353" y="14308"/>
                  <a:pt x="667638" y="42322"/>
                </a:cubicBezTo>
                <a:cubicBezTo>
                  <a:pt x="637458" y="51642"/>
                  <a:pt x="607785" y="62452"/>
                  <a:pt x="578619" y="74753"/>
                </a:cubicBezTo>
                <a:cubicBezTo>
                  <a:pt x="549612" y="87116"/>
                  <a:pt x="521081" y="100811"/>
                  <a:pt x="493025" y="116028"/>
                </a:cubicBezTo>
                <a:cubicBezTo>
                  <a:pt x="465270" y="131153"/>
                  <a:pt x="438289" y="147658"/>
                  <a:pt x="412186" y="165483"/>
                </a:cubicBezTo>
                <a:cubicBezTo>
                  <a:pt x="386127" y="183362"/>
                  <a:pt x="360987" y="202383"/>
                  <a:pt x="336767" y="222546"/>
                </a:cubicBezTo>
                <a:cubicBezTo>
                  <a:pt x="312547" y="242708"/>
                  <a:pt x="289437" y="264233"/>
                  <a:pt x="267436" y="287122"/>
                </a:cubicBezTo>
                <a:cubicBezTo>
                  <a:pt x="245498" y="309820"/>
                  <a:pt x="224670" y="333533"/>
                  <a:pt x="204952" y="358261"/>
                </a:cubicBezTo>
                <a:cubicBezTo>
                  <a:pt x="185360" y="383083"/>
                  <a:pt x="166910" y="408761"/>
                  <a:pt x="149886" y="435391"/>
                </a:cubicBezTo>
                <a:cubicBezTo>
                  <a:pt x="132656" y="461960"/>
                  <a:pt x="116785" y="489385"/>
                  <a:pt x="102333" y="517562"/>
                </a:cubicBezTo>
                <a:cubicBezTo>
                  <a:pt x="87963" y="545698"/>
                  <a:pt x="75044" y="574553"/>
                  <a:pt x="63626" y="604012"/>
                </a:cubicBezTo>
                <a:cubicBezTo>
                  <a:pt x="52213" y="633495"/>
                  <a:pt x="42259" y="663453"/>
                  <a:pt x="33763" y="693886"/>
                </a:cubicBezTo>
                <a:cubicBezTo>
                  <a:pt x="25301" y="724332"/>
                  <a:pt x="18381" y="755185"/>
                  <a:pt x="13030" y="786328"/>
                </a:cubicBezTo>
                <a:cubicBezTo>
                  <a:pt x="7612" y="817464"/>
                  <a:pt x="3803" y="848859"/>
                  <a:pt x="1617" y="880387"/>
                </a:cubicBezTo>
                <a:cubicBezTo>
                  <a:pt x="539" y="903149"/>
                  <a:pt x="0" y="925721"/>
                  <a:pt x="0" y="948102"/>
                </a:cubicBezTo>
                <a:cubicBezTo>
                  <a:pt x="-31" y="979706"/>
                  <a:pt x="1557" y="1011290"/>
                  <a:pt x="4756" y="1042731"/>
                </a:cubicBezTo>
                <a:cubicBezTo>
                  <a:pt x="7958" y="1074049"/>
                  <a:pt x="12719" y="1105187"/>
                  <a:pt x="19021" y="1136030"/>
                </a:cubicBezTo>
                <a:cubicBezTo>
                  <a:pt x="25283" y="1167002"/>
                  <a:pt x="33123" y="1197634"/>
                  <a:pt x="42512" y="1227806"/>
                </a:cubicBezTo>
                <a:cubicBezTo>
                  <a:pt x="51833" y="1257986"/>
                  <a:pt x="62643" y="1287659"/>
                  <a:pt x="74943" y="1316824"/>
                </a:cubicBezTo>
                <a:cubicBezTo>
                  <a:pt x="87243" y="1345990"/>
                  <a:pt x="101002" y="1374521"/>
                  <a:pt x="116219" y="1402419"/>
                </a:cubicBezTo>
                <a:cubicBezTo>
                  <a:pt x="131340" y="1430094"/>
                  <a:pt x="147889" y="1457104"/>
                  <a:pt x="165673" y="1483163"/>
                </a:cubicBezTo>
                <a:cubicBezTo>
                  <a:pt x="183458" y="1509222"/>
                  <a:pt x="202669" y="1534329"/>
                  <a:pt x="222736" y="1558581"/>
                </a:cubicBezTo>
                <a:cubicBezTo>
                  <a:pt x="242804" y="1582833"/>
                  <a:pt x="264678" y="1606134"/>
                  <a:pt x="287313" y="1627913"/>
                </a:cubicBezTo>
                <a:cubicBezTo>
                  <a:pt x="309948" y="1649692"/>
                  <a:pt x="333724" y="1670710"/>
                  <a:pt x="358546" y="1690397"/>
                </a:cubicBezTo>
                <a:cubicBezTo>
                  <a:pt x="383278" y="1710071"/>
                  <a:pt x="408990" y="1728481"/>
                  <a:pt x="435581" y="1745558"/>
                </a:cubicBezTo>
                <a:cubicBezTo>
                  <a:pt x="462116" y="1762581"/>
                  <a:pt x="489601" y="1778274"/>
                  <a:pt x="517752" y="1792635"/>
                </a:cubicBezTo>
                <a:cubicBezTo>
                  <a:pt x="545889" y="1807005"/>
                  <a:pt x="574744" y="1819925"/>
                  <a:pt x="604203" y="1831343"/>
                </a:cubicBezTo>
                <a:cubicBezTo>
                  <a:pt x="633685" y="1842755"/>
                  <a:pt x="663643" y="1852709"/>
                  <a:pt x="694077" y="1861205"/>
                </a:cubicBezTo>
                <a:cubicBezTo>
                  <a:pt x="724511" y="1869701"/>
                  <a:pt x="755356" y="1876644"/>
                  <a:pt x="786614" y="1882033"/>
                </a:cubicBezTo>
                <a:cubicBezTo>
                  <a:pt x="817727" y="1887373"/>
                  <a:pt x="849087" y="1891150"/>
                  <a:pt x="880578" y="1893351"/>
                </a:cubicBezTo>
                <a:cubicBezTo>
                  <a:pt x="902959" y="1894936"/>
                  <a:pt x="925309" y="1895729"/>
                  <a:pt x="947627" y="1895729"/>
                </a:cubicBezTo>
                <a:cubicBezTo>
                  <a:pt x="979237" y="1895632"/>
                  <a:pt x="1010822" y="1893918"/>
                  <a:pt x="1042256" y="1890593"/>
                </a:cubicBezTo>
                <a:cubicBezTo>
                  <a:pt x="1073641" y="1887264"/>
                  <a:pt x="1104931" y="1882414"/>
                  <a:pt x="1135840" y="1876042"/>
                </a:cubicBezTo>
                <a:cubicBezTo>
                  <a:pt x="1145350" y="1874139"/>
                  <a:pt x="1154100" y="1872047"/>
                  <a:pt x="1163135" y="1869955"/>
                </a:cubicBezTo>
                <a:lnTo>
                  <a:pt x="1172645" y="1867672"/>
                </a:lnTo>
                <a:cubicBezTo>
                  <a:pt x="1203329" y="1860184"/>
                  <a:pt x="1233612" y="1851137"/>
                  <a:pt x="1263376" y="1840567"/>
                </a:cubicBezTo>
                <a:cubicBezTo>
                  <a:pt x="1293239" y="1829916"/>
                  <a:pt x="1322436" y="1817869"/>
                  <a:pt x="1350967" y="1804428"/>
                </a:cubicBezTo>
                <a:cubicBezTo>
                  <a:pt x="1379567" y="1790978"/>
                  <a:pt x="1407469" y="1776091"/>
                  <a:pt x="1434565" y="1759823"/>
                </a:cubicBezTo>
                <a:cubicBezTo>
                  <a:pt x="1461678" y="1743555"/>
                  <a:pt x="1487960" y="1725938"/>
                  <a:pt x="1513312" y="1707040"/>
                </a:cubicBezTo>
                <a:cubicBezTo>
                  <a:pt x="1538673" y="1688019"/>
                  <a:pt x="1563020" y="1667889"/>
                  <a:pt x="1586352" y="1646648"/>
                </a:cubicBezTo>
                <a:cubicBezTo>
                  <a:pt x="1609677" y="1625353"/>
                  <a:pt x="1631897" y="1602879"/>
                  <a:pt x="1652926" y="1579314"/>
                </a:cubicBezTo>
                <a:cubicBezTo>
                  <a:pt x="1674025" y="1555793"/>
                  <a:pt x="1693928" y="1531225"/>
                  <a:pt x="1712557" y="1505703"/>
                </a:cubicBezTo>
                <a:cubicBezTo>
                  <a:pt x="1731578" y="1480215"/>
                  <a:pt x="1748506" y="1453680"/>
                  <a:pt x="1764484" y="1426480"/>
                </a:cubicBezTo>
                <a:cubicBezTo>
                  <a:pt x="1780462" y="1399280"/>
                  <a:pt x="1795013" y="1371129"/>
                  <a:pt x="1808232" y="1342408"/>
                </a:cubicBezTo>
                <a:cubicBezTo>
                  <a:pt x="1821407" y="1313695"/>
                  <a:pt x="1833120" y="1284333"/>
                  <a:pt x="1843326" y="1254435"/>
                </a:cubicBezTo>
                <a:cubicBezTo>
                  <a:pt x="1853589" y="1224554"/>
                  <a:pt x="1862350" y="1194177"/>
                  <a:pt x="1869575" y="1163420"/>
                </a:cubicBezTo>
                <a:cubicBezTo>
                  <a:pt x="1876898" y="1132701"/>
                  <a:pt x="1882700" y="1101602"/>
                  <a:pt x="1886979" y="1070312"/>
                </a:cubicBezTo>
                <a:cubicBezTo>
                  <a:pt x="1891259" y="1039022"/>
                  <a:pt x="1893827" y="1007447"/>
                  <a:pt x="1894968" y="975873"/>
                </a:cubicBezTo>
                <a:cubicBezTo>
                  <a:pt x="1894968" y="966362"/>
                  <a:pt x="1895444" y="957327"/>
                  <a:pt x="1895539" y="948007"/>
                </a:cubicBezTo>
                <a:cubicBezTo>
                  <a:pt x="1895539" y="916305"/>
                  <a:pt x="1893795" y="884604"/>
                  <a:pt x="1890308" y="852902"/>
                </a:cubicBezTo>
                <a:cubicBezTo>
                  <a:pt x="1887075" y="821477"/>
                  <a:pt x="1882219" y="790241"/>
                  <a:pt x="1875757" y="759318"/>
                </a:cubicBezTo>
                <a:cubicBezTo>
                  <a:pt x="1873855" y="749808"/>
                  <a:pt x="1871858" y="741058"/>
                  <a:pt x="1869670" y="732023"/>
                </a:cubicBezTo>
                <a:cubicBezTo>
                  <a:pt x="1838856" y="724795"/>
                  <a:pt x="1808518" y="716077"/>
                  <a:pt x="1778655" y="705870"/>
                </a:cubicBezTo>
                <a:cubicBezTo>
                  <a:pt x="1658736" y="664820"/>
                  <a:pt x="1548266" y="600142"/>
                  <a:pt x="1453776" y="515659"/>
                </a:cubicBezTo>
                <a:cubicBezTo>
                  <a:pt x="1430190" y="494546"/>
                  <a:pt x="1407713" y="472355"/>
                  <a:pt x="1386346" y="449086"/>
                </a:cubicBezTo>
                <a:cubicBezTo>
                  <a:pt x="1364979" y="425817"/>
                  <a:pt x="1344881" y="401470"/>
                  <a:pt x="1326050" y="376045"/>
                </a:cubicBezTo>
                <a:cubicBezTo>
                  <a:pt x="1307130" y="350709"/>
                  <a:pt x="1289513" y="324426"/>
                  <a:pt x="1273266" y="297298"/>
                </a:cubicBezTo>
                <a:cubicBezTo>
                  <a:pt x="1257004" y="270288"/>
                  <a:pt x="1242167" y="242328"/>
                  <a:pt x="1228662" y="213796"/>
                </a:cubicBezTo>
                <a:cubicBezTo>
                  <a:pt x="1201625" y="156639"/>
                  <a:pt x="1180436" y="96894"/>
                  <a:pt x="1165417" y="35474"/>
                </a:cubicBezTo>
                <a:lnTo>
                  <a:pt x="1163135" y="25964"/>
                </a:lnTo>
                <a:cubicBezTo>
                  <a:pt x="1132422" y="18552"/>
                  <a:pt x="1101344" y="12743"/>
                  <a:pt x="1070027" y="8559"/>
                </a:cubicBezTo>
                <a:cubicBezTo>
                  <a:pt x="1038705" y="4281"/>
                  <a:pt x="1007184" y="1614"/>
                  <a:pt x="975588" y="571"/>
                </a:cubicBezTo>
                <a:cubicBezTo>
                  <a:pt x="966077" y="571"/>
                  <a:pt x="956567" y="0"/>
                  <a:pt x="947722" y="0"/>
                </a:cubicBezTo>
                <a:close/>
                <a:moveTo>
                  <a:pt x="947722" y="379469"/>
                </a:moveTo>
                <a:cubicBezTo>
                  <a:pt x="966779" y="379459"/>
                  <a:pt x="985824" y="380411"/>
                  <a:pt x="1004785" y="382322"/>
                </a:cubicBezTo>
                <a:cubicBezTo>
                  <a:pt x="1023652" y="384191"/>
                  <a:pt x="1042412" y="387016"/>
                  <a:pt x="1060992" y="390787"/>
                </a:cubicBezTo>
                <a:cubicBezTo>
                  <a:pt x="1080013" y="394591"/>
                  <a:pt x="1097988" y="399251"/>
                  <a:pt x="1116058" y="404862"/>
                </a:cubicBezTo>
                <a:cubicBezTo>
                  <a:pt x="1134184" y="410297"/>
                  <a:pt x="1152023" y="416646"/>
                  <a:pt x="1169507" y="423883"/>
                </a:cubicBezTo>
                <a:cubicBezTo>
                  <a:pt x="1186911" y="431301"/>
                  <a:pt x="1204030" y="439480"/>
                  <a:pt x="1220674" y="448610"/>
                </a:cubicBezTo>
                <a:cubicBezTo>
                  <a:pt x="1237317" y="457740"/>
                  <a:pt x="1253390" y="467631"/>
                  <a:pt x="1269082" y="478283"/>
                </a:cubicBezTo>
                <a:cubicBezTo>
                  <a:pt x="1284755" y="488972"/>
                  <a:pt x="1299865" y="500463"/>
                  <a:pt x="1314352" y="512711"/>
                </a:cubicBezTo>
                <a:cubicBezTo>
                  <a:pt x="1328883" y="524867"/>
                  <a:pt x="1342756" y="537788"/>
                  <a:pt x="1355913" y="551419"/>
                </a:cubicBezTo>
                <a:cubicBezTo>
                  <a:pt x="1369164" y="564987"/>
                  <a:pt x="1381845" y="579221"/>
                  <a:pt x="1393955" y="594121"/>
                </a:cubicBezTo>
                <a:cubicBezTo>
                  <a:pt x="1405753" y="608943"/>
                  <a:pt x="1416769" y="624371"/>
                  <a:pt x="1426956" y="640342"/>
                </a:cubicBezTo>
                <a:cubicBezTo>
                  <a:pt x="1437228" y="656320"/>
                  <a:pt x="1446738" y="672773"/>
                  <a:pt x="1455488" y="689702"/>
                </a:cubicBezTo>
                <a:cubicBezTo>
                  <a:pt x="1472727" y="723506"/>
                  <a:pt x="1486492" y="758971"/>
                  <a:pt x="1496573" y="795554"/>
                </a:cubicBezTo>
                <a:cubicBezTo>
                  <a:pt x="1501690" y="813806"/>
                  <a:pt x="1505848" y="832313"/>
                  <a:pt x="1509032" y="851000"/>
                </a:cubicBezTo>
                <a:cubicBezTo>
                  <a:pt x="1512299" y="869669"/>
                  <a:pt x="1514616" y="888493"/>
                  <a:pt x="1515975" y="907397"/>
                </a:cubicBezTo>
                <a:cubicBezTo>
                  <a:pt x="1516831" y="920807"/>
                  <a:pt x="1517401" y="934217"/>
                  <a:pt x="1517401" y="947626"/>
                </a:cubicBezTo>
                <a:cubicBezTo>
                  <a:pt x="1517380" y="966685"/>
                  <a:pt x="1516396" y="985730"/>
                  <a:pt x="1514453" y="1004689"/>
                </a:cubicBezTo>
                <a:cubicBezTo>
                  <a:pt x="1512624" y="1023561"/>
                  <a:pt x="1509799" y="1042323"/>
                  <a:pt x="1505989" y="1060897"/>
                </a:cubicBezTo>
                <a:cubicBezTo>
                  <a:pt x="1502280" y="1079442"/>
                  <a:pt x="1497524" y="1097797"/>
                  <a:pt x="1492008" y="1115962"/>
                </a:cubicBezTo>
                <a:cubicBezTo>
                  <a:pt x="1486492" y="1134127"/>
                  <a:pt x="1479835" y="1151912"/>
                  <a:pt x="1472512" y="1169316"/>
                </a:cubicBezTo>
                <a:cubicBezTo>
                  <a:pt x="1465123" y="1186787"/>
                  <a:pt x="1456838" y="1203865"/>
                  <a:pt x="1447689" y="1220483"/>
                </a:cubicBezTo>
                <a:cubicBezTo>
                  <a:pt x="1438358" y="1237249"/>
                  <a:pt x="1428135" y="1253504"/>
                  <a:pt x="1417065" y="1269177"/>
                </a:cubicBezTo>
                <a:cubicBezTo>
                  <a:pt x="1406350" y="1284774"/>
                  <a:pt x="1394906" y="1299864"/>
                  <a:pt x="1382732" y="1314447"/>
                </a:cubicBezTo>
                <a:cubicBezTo>
                  <a:pt x="1370559" y="1329029"/>
                  <a:pt x="1357625" y="1342883"/>
                  <a:pt x="1343930" y="1356007"/>
                </a:cubicBezTo>
                <a:cubicBezTo>
                  <a:pt x="1330298" y="1369195"/>
                  <a:pt x="1316064" y="1381718"/>
                  <a:pt x="1301228" y="1393574"/>
                </a:cubicBezTo>
                <a:cubicBezTo>
                  <a:pt x="1286406" y="1405372"/>
                  <a:pt x="1270978" y="1416388"/>
                  <a:pt x="1255006" y="1426575"/>
                </a:cubicBezTo>
                <a:cubicBezTo>
                  <a:pt x="1239029" y="1436847"/>
                  <a:pt x="1222576" y="1446357"/>
                  <a:pt x="1205647" y="1455107"/>
                </a:cubicBezTo>
                <a:cubicBezTo>
                  <a:pt x="1188813" y="1463666"/>
                  <a:pt x="1171409" y="1471465"/>
                  <a:pt x="1153815" y="1478312"/>
                </a:cubicBezTo>
                <a:cubicBezTo>
                  <a:pt x="1136220" y="1485160"/>
                  <a:pt x="1118150" y="1491152"/>
                  <a:pt x="1099890" y="1496192"/>
                </a:cubicBezTo>
                <a:cubicBezTo>
                  <a:pt x="1081633" y="1501288"/>
                  <a:pt x="1063126" y="1505447"/>
                  <a:pt x="1044444" y="1508651"/>
                </a:cubicBezTo>
                <a:cubicBezTo>
                  <a:pt x="1025740" y="1511881"/>
                  <a:pt x="1006885" y="1514166"/>
                  <a:pt x="987951" y="1515499"/>
                </a:cubicBezTo>
                <a:cubicBezTo>
                  <a:pt x="974637" y="1516450"/>
                  <a:pt x="961132" y="1516925"/>
                  <a:pt x="947722" y="1516925"/>
                </a:cubicBezTo>
                <a:cubicBezTo>
                  <a:pt x="909779" y="1516903"/>
                  <a:pt x="871931" y="1513112"/>
                  <a:pt x="834737" y="1505608"/>
                </a:cubicBezTo>
                <a:cubicBezTo>
                  <a:pt x="816223" y="1501803"/>
                  <a:pt x="797868" y="1497112"/>
                  <a:pt x="779671" y="1491532"/>
                </a:cubicBezTo>
                <a:cubicBezTo>
                  <a:pt x="761568" y="1485942"/>
                  <a:pt x="743760" y="1479434"/>
                  <a:pt x="726318" y="1472036"/>
                </a:cubicBezTo>
                <a:cubicBezTo>
                  <a:pt x="708830" y="1464718"/>
                  <a:pt x="691750" y="1456464"/>
                  <a:pt x="675151" y="1447308"/>
                </a:cubicBezTo>
                <a:cubicBezTo>
                  <a:pt x="658508" y="1437798"/>
                  <a:pt x="642245" y="1428287"/>
                  <a:pt x="626647" y="1417635"/>
                </a:cubicBezTo>
                <a:cubicBezTo>
                  <a:pt x="611050" y="1406984"/>
                  <a:pt x="595929" y="1395381"/>
                  <a:pt x="581377" y="1383207"/>
                </a:cubicBezTo>
                <a:cubicBezTo>
                  <a:pt x="566826" y="1371034"/>
                  <a:pt x="552846" y="1358100"/>
                  <a:pt x="539817" y="1344500"/>
                </a:cubicBezTo>
                <a:cubicBezTo>
                  <a:pt x="526598" y="1330921"/>
                  <a:pt x="514091" y="1316668"/>
                  <a:pt x="502345" y="1301798"/>
                </a:cubicBezTo>
                <a:cubicBezTo>
                  <a:pt x="490552" y="1286834"/>
                  <a:pt x="479520" y="1271396"/>
                  <a:pt x="469249" y="1255481"/>
                </a:cubicBezTo>
                <a:cubicBezTo>
                  <a:pt x="458909" y="1239554"/>
                  <a:pt x="449387" y="1223111"/>
                  <a:pt x="440717" y="1206217"/>
                </a:cubicBezTo>
                <a:cubicBezTo>
                  <a:pt x="432158" y="1189288"/>
                  <a:pt x="424359" y="1171979"/>
                  <a:pt x="417512" y="1154385"/>
                </a:cubicBezTo>
                <a:cubicBezTo>
                  <a:pt x="410664" y="1136790"/>
                  <a:pt x="404672" y="1118625"/>
                  <a:pt x="399632" y="1100365"/>
                </a:cubicBezTo>
                <a:cubicBezTo>
                  <a:pt x="394591" y="1082105"/>
                  <a:pt x="390121" y="1063655"/>
                  <a:pt x="387173" y="1044919"/>
                </a:cubicBezTo>
                <a:cubicBezTo>
                  <a:pt x="383938" y="1026248"/>
                  <a:pt x="381652" y="1007424"/>
                  <a:pt x="380325" y="988522"/>
                </a:cubicBezTo>
                <a:cubicBezTo>
                  <a:pt x="379374" y="975143"/>
                  <a:pt x="378899" y="961734"/>
                  <a:pt x="378899" y="948292"/>
                </a:cubicBezTo>
                <a:cubicBezTo>
                  <a:pt x="378889" y="929235"/>
                  <a:pt x="379841" y="910190"/>
                  <a:pt x="381752" y="891229"/>
                </a:cubicBezTo>
                <a:cubicBezTo>
                  <a:pt x="383654" y="872208"/>
                  <a:pt x="386507" y="853187"/>
                  <a:pt x="390216" y="835022"/>
                </a:cubicBezTo>
                <a:cubicBezTo>
                  <a:pt x="393925" y="816857"/>
                  <a:pt x="398776" y="798026"/>
                  <a:pt x="404292" y="779956"/>
                </a:cubicBezTo>
                <a:cubicBezTo>
                  <a:pt x="409727" y="761831"/>
                  <a:pt x="416075" y="743991"/>
                  <a:pt x="423313" y="726507"/>
                </a:cubicBezTo>
                <a:cubicBezTo>
                  <a:pt x="430731" y="709135"/>
                  <a:pt x="438974" y="692111"/>
                  <a:pt x="448040" y="675436"/>
                </a:cubicBezTo>
                <a:cubicBezTo>
                  <a:pt x="457107" y="658761"/>
                  <a:pt x="466998" y="642593"/>
                  <a:pt x="477713" y="626932"/>
                </a:cubicBezTo>
                <a:cubicBezTo>
                  <a:pt x="488492" y="611272"/>
                  <a:pt x="499968" y="596182"/>
                  <a:pt x="512141" y="581662"/>
                </a:cubicBezTo>
                <a:cubicBezTo>
                  <a:pt x="524314" y="567143"/>
                  <a:pt x="537471" y="553321"/>
                  <a:pt x="551610" y="540197"/>
                </a:cubicBezTo>
                <a:cubicBezTo>
                  <a:pt x="565157" y="526951"/>
                  <a:pt x="579379" y="514412"/>
                  <a:pt x="594217" y="502630"/>
                </a:cubicBezTo>
                <a:cubicBezTo>
                  <a:pt x="609088" y="490854"/>
                  <a:pt x="624546" y="479839"/>
                  <a:pt x="640533" y="469629"/>
                </a:cubicBezTo>
                <a:cubicBezTo>
                  <a:pt x="656510" y="459357"/>
                  <a:pt x="672932" y="449847"/>
                  <a:pt x="689797" y="441097"/>
                </a:cubicBezTo>
                <a:cubicBezTo>
                  <a:pt x="706662" y="432347"/>
                  <a:pt x="724003" y="424676"/>
                  <a:pt x="741820" y="418082"/>
                </a:cubicBezTo>
                <a:cubicBezTo>
                  <a:pt x="759509" y="411234"/>
                  <a:pt x="777484" y="405274"/>
                  <a:pt x="795744" y="400202"/>
                </a:cubicBezTo>
                <a:cubicBezTo>
                  <a:pt x="814002" y="395106"/>
                  <a:pt x="832508" y="390947"/>
                  <a:pt x="851190" y="387743"/>
                </a:cubicBezTo>
                <a:cubicBezTo>
                  <a:pt x="869863" y="384519"/>
                  <a:pt x="888686" y="382234"/>
                  <a:pt x="907588" y="380896"/>
                </a:cubicBezTo>
                <a:cubicBezTo>
                  <a:pt x="920966" y="379945"/>
                  <a:pt x="934376" y="379469"/>
                  <a:pt x="947817" y="379469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8" name="Google Shape;628;p30"/>
          <p:cNvSpPr/>
          <p:nvPr/>
        </p:nvSpPr>
        <p:spPr>
          <a:xfrm>
            <a:off x="1409117" y="2961705"/>
            <a:ext cx="1365335" cy="1365061"/>
          </a:xfrm>
          <a:custGeom>
            <a:rect b="b" l="l" r="r" t="t"/>
            <a:pathLst>
              <a:path extrusionOk="0" h="1895918" w="1896299">
                <a:moveTo>
                  <a:pt x="948387" y="190"/>
                </a:moveTo>
                <a:cubicBezTo>
                  <a:pt x="916717" y="190"/>
                  <a:pt x="885142" y="2092"/>
                  <a:pt x="853282" y="5326"/>
                </a:cubicBezTo>
                <a:cubicBezTo>
                  <a:pt x="821422" y="8560"/>
                  <a:pt x="790608" y="13600"/>
                  <a:pt x="759699" y="19972"/>
                </a:cubicBezTo>
                <a:cubicBezTo>
                  <a:pt x="750188" y="21874"/>
                  <a:pt x="741439" y="23871"/>
                  <a:pt x="732404" y="26059"/>
                </a:cubicBezTo>
                <a:cubicBezTo>
                  <a:pt x="725179" y="56816"/>
                  <a:pt x="716418" y="87193"/>
                  <a:pt x="706155" y="117074"/>
                </a:cubicBezTo>
                <a:cubicBezTo>
                  <a:pt x="695949" y="146972"/>
                  <a:pt x="684236" y="176334"/>
                  <a:pt x="671061" y="205046"/>
                </a:cubicBezTo>
                <a:cubicBezTo>
                  <a:pt x="657873" y="233768"/>
                  <a:pt x="643290" y="261792"/>
                  <a:pt x="627313" y="289119"/>
                </a:cubicBezTo>
                <a:cubicBezTo>
                  <a:pt x="611335" y="316319"/>
                  <a:pt x="593931" y="342854"/>
                  <a:pt x="575385" y="368342"/>
                </a:cubicBezTo>
                <a:cubicBezTo>
                  <a:pt x="556756" y="393864"/>
                  <a:pt x="536854" y="418432"/>
                  <a:pt x="515755" y="441953"/>
                </a:cubicBezTo>
                <a:cubicBezTo>
                  <a:pt x="494726" y="465518"/>
                  <a:pt x="472505" y="487992"/>
                  <a:pt x="449181" y="509287"/>
                </a:cubicBezTo>
                <a:cubicBezTo>
                  <a:pt x="425785" y="530718"/>
                  <a:pt x="401438" y="550848"/>
                  <a:pt x="376140" y="569679"/>
                </a:cubicBezTo>
                <a:cubicBezTo>
                  <a:pt x="350789" y="588577"/>
                  <a:pt x="324507" y="606194"/>
                  <a:pt x="297394" y="622462"/>
                </a:cubicBezTo>
                <a:cubicBezTo>
                  <a:pt x="270297" y="638730"/>
                  <a:pt x="242396" y="653617"/>
                  <a:pt x="213796" y="667067"/>
                </a:cubicBezTo>
                <a:cubicBezTo>
                  <a:pt x="185265" y="680572"/>
                  <a:pt x="156067" y="692618"/>
                  <a:pt x="126204" y="703207"/>
                </a:cubicBezTo>
                <a:cubicBezTo>
                  <a:pt x="96441" y="713776"/>
                  <a:pt x="66158" y="722823"/>
                  <a:pt x="35474" y="730312"/>
                </a:cubicBezTo>
                <a:lnTo>
                  <a:pt x="25964" y="732594"/>
                </a:lnTo>
                <a:cubicBezTo>
                  <a:pt x="18641" y="763313"/>
                  <a:pt x="12839" y="794412"/>
                  <a:pt x="8559" y="825702"/>
                </a:cubicBezTo>
                <a:cubicBezTo>
                  <a:pt x="4280" y="856992"/>
                  <a:pt x="1712" y="888471"/>
                  <a:pt x="571" y="920046"/>
                </a:cubicBezTo>
                <a:cubicBezTo>
                  <a:pt x="571" y="929557"/>
                  <a:pt x="571" y="939067"/>
                  <a:pt x="0" y="947912"/>
                </a:cubicBezTo>
                <a:cubicBezTo>
                  <a:pt x="0" y="979614"/>
                  <a:pt x="1585" y="1011157"/>
                  <a:pt x="4755" y="1042541"/>
                </a:cubicBezTo>
                <a:cubicBezTo>
                  <a:pt x="7899" y="1073986"/>
                  <a:pt x="12629" y="1105252"/>
                  <a:pt x="18926" y="1136220"/>
                </a:cubicBezTo>
                <a:cubicBezTo>
                  <a:pt x="25175" y="1167195"/>
                  <a:pt x="33016" y="1197828"/>
                  <a:pt x="42417" y="1227996"/>
                </a:cubicBezTo>
                <a:cubicBezTo>
                  <a:pt x="79978" y="1349102"/>
                  <a:pt x="141492" y="1461425"/>
                  <a:pt x="223307" y="1558296"/>
                </a:cubicBezTo>
                <a:cubicBezTo>
                  <a:pt x="243612" y="1582514"/>
                  <a:pt x="265166" y="1605656"/>
                  <a:pt x="287883" y="1627628"/>
                </a:cubicBezTo>
                <a:cubicBezTo>
                  <a:pt x="310535" y="1649663"/>
                  <a:pt x="334277" y="1670549"/>
                  <a:pt x="359021" y="1690207"/>
                </a:cubicBezTo>
                <a:cubicBezTo>
                  <a:pt x="383749" y="1709798"/>
                  <a:pt x="409522" y="1728249"/>
                  <a:pt x="436057" y="1745272"/>
                </a:cubicBezTo>
                <a:cubicBezTo>
                  <a:pt x="462591" y="1762296"/>
                  <a:pt x="490076" y="1778083"/>
                  <a:pt x="518227" y="1792825"/>
                </a:cubicBezTo>
                <a:cubicBezTo>
                  <a:pt x="546378" y="1807566"/>
                  <a:pt x="575290" y="1820025"/>
                  <a:pt x="604773" y="1831533"/>
                </a:cubicBezTo>
                <a:cubicBezTo>
                  <a:pt x="634256" y="1843040"/>
                  <a:pt x="664214" y="1852931"/>
                  <a:pt x="694647" y="1861396"/>
                </a:cubicBezTo>
                <a:cubicBezTo>
                  <a:pt x="725081" y="1869860"/>
                  <a:pt x="755990" y="1876708"/>
                  <a:pt x="787089" y="1882128"/>
                </a:cubicBezTo>
                <a:cubicBezTo>
                  <a:pt x="818189" y="1887549"/>
                  <a:pt x="849573" y="1891639"/>
                  <a:pt x="881148" y="1893541"/>
                </a:cubicBezTo>
                <a:cubicBezTo>
                  <a:pt x="903403" y="1895063"/>
                  <a:pt x="925752" y="1895919"/>
                  <a:pt x="948197" y="1895919"/>
                </a:cubicBezTo>
                <a:cubicBezTo>
                  <a:pt x="979772" y="1895919"/>
                  <a:pt x="1011347" y="1894302"/>
                  <a:pt x="1042732" y="1891163"/>
                </a:cubicBezTo>
                <a:cubicBezTo>
                  <a:pt x="1074176" y="1888019"/>
                  <a:pt x="1105442" y="1883290"/>
                  <a:pt x="1136410" y="1876993"/>
                </a:cubicBezTo>
                <a:cubicBezTo>
                  <a:pt x="1167414" y="1870652"/>
                  <a:pt x="1198038" y="1862854"/>
                  <a:pt x="1228281" y="1853597"/>
                </a:cubicBezTo>
                <a:cubicBezTo>
                  <a:pt x="1318997" y="1825416"/>
                  <a:pt x="1404953" y="1783737"/>
                  <a:pt x="1483258" y="1729960"/>
                </a:cubicBezTo>
                <a:cubicBezTo>
                  <a:pt x="1509360" y="1712246"/>
                  <a:pt x="1534533" y="1693200"/>
                  <a:pt x="1558676" y="1672897"/>
                </a:cubicBezTo>
                <a:cubicBezTo>
                  <a:pt x="1582895" y="1652560"/>
                  <a:pt x="1606037" y="1630973"/>
                  <a:pt x="1628008" y="1608226"/>
                </a:cubicBezTo>
                <a:cubicBezTo>
                  <a:pt x="1650044" y="1585574"/>
                  <a:pt x="1670929" y="1561831"/>
                  <a:pt x="1690587" y="1537087"/>
                </a:cubicBezTo>
                <a:cubicBezTo>
                  <a:pt x="1710179" y="1512360"/>
                  <a:pt x="1728629" y="1486587"/>
                  <a:pt x="1745653" y="1460053"/>
                </a:cubicBezTo>
                <a:cubicBezTo>
                  <a:pt x="1762676" y="1433518"/>
                  <a:pt x="1778464" y="1406033"/>
                  <a:pt x="1793205" y="1377882"/>
                </a:cubicBezTo>
                <a:cubicBezTo>
                  <a:pt x="1807947" y="1349731"/>
                  <a:pt x="1820405" y="1320819"/>
                  <a:pt x="1831913" y="1291431"/>
                </a:cubicBezTo>
                <a:cubicBezTo>
                  <a:pt x="1843421" y="1262044"/>
                  <a:pt x="1853312" y="1231991"/>
                  <a:pt x="1861776" y="1201462"/>
                </a:cubicBezTo>
                <a:cubicBezTo>
                  <a:pt x="1870247" y="1171051"/>
                  <a:pt x="1877168" y="1140229"/>
                  <a:pt x="1882509" y="1109115"/>
                </a:cubicBezTo>
                <a:cubicBezTo>
                  <a:pt x="1887927" y="1077947"/>
                  <a:pt x="1891736" y="1046521"/>
                  <a:pt x="1893922" y="1014961"/>
                </a:cubicBezTo>
                <a:cubicBezTo>
                  <a:pt x="1895507" y="992706"/>
                  <a:pt x="1896299" y="970357"/>
                  <a:pt x="1896299" y="947912"/>
                </a:cubicBezTo>
                <a:cubicBezTo>
                  <a:pt x="1896299" y="916337"/>
                  <a:pt x="1894397" y="884762"/>
                  <a:pt x="1891163" y="853378"/>
                </a:cubicBezTo>
                <a:cubicBezTo>
                  <a:pt x="1887930" y="821993"/>
                  <a:pt x="1882985" y="790703"/>
                  <a:pt x="1876612" y="759794"/>
                </a:cubicBezTo>
                <a:cubicBezTo>
                  <a:pt x="1874710" y="750284"/>
                  <a:pt x="1872618" y="741534"/>
                  <a:pt x="1870431" y="732404"/>
                </a:cubicBezTo>
                <a:cubicBezTo>
                  <a:pt x="1869765" y="729265"/>
                  <a:pt x="1868909" y="726127"/>
                  <a:pt x="1868243" y="722893"/>
                </a:cubicBezTo>
                <a:cubicBezTo>
                  <a:pt x="1860635" y="692143"/>
                  <a:pt x="1851568" y="661868"/>
                  <a:pt x="1841043" y="632068"/>
                </a:cubicBezTo>
                <a:cubicBezTo>
                  <a:pt x="1830497" y="602288"/>
                  <a:pt x="1818467" y="573054"/>
                  <a:pt x="1804998" y="544476"/>
                </a:cubicBezTo>
                <a:cubicBezTo>
                  <a:pt x="1791493" y="515881"/>
                  <a:pt x="1776594" y="488016"/>
                  <a:pt x="1760299" y="460879"/>
                </a:cubicBezTo>
                <a:cubicBezTo>
                  <a:pt x="1744036" y="433869"/>
                  <a:pt x="1726441" y="407525"/>
                  <a:pt x="1707611" y="382227"/>
                </a:cubicBezTo>
                <a:cubicBezTo>
                  <a:pt x="1688780" y="356929"/>
                  <a:pt x="1668523" y="332487"/>
                  <a:pt x="1647219" y="309187"/>
                </a:cubicBezTo>
                <a:cubicBezTo>
                  <a:pt x="1604511" y="262541"/>
                  <a:pt x="1557264" y="220264"/>
                  <a:pt x="1506178" y="182982"/>
                </a:cubicBezTo>
                <a:cubicBezTo>
                  <a:pt x="1455104" y="145729"/>
                  <a:pt x="1400432" y="113678"/>
                  <a:pt x="1342978" y="87307"/>
                </a:cubicBezTo>
                <a:cubicBezTo>
                  <a:pt x="1314260" y="74117"/>
                  <a:pt x="1284899" y="62373"/>
                  <a:pt x="1255006" y="52118"/>
                </a:cubicBezTo>
                <a:cubicBezTo>
                  <a:pt x="1225143" y="41941"/>
                  <a:pt x="1194709" y="33097"/>
                  <a:pt x="1163991" y="25964"/>
                </a:cubicBezTo>
                <a:cubicBezTo>
                  <a:pt x="1133271" y="18831"/>
                  <a:pt x="1102172" y="12839"/>
                  <a:pt x="1070788" y="8560"/>
                </a:cubicBezTo>
                <a:cubicBezTo>
                  <a:pt x="1039497" y="4281"/>
                  <a:pt x="1008008" y="1615"/>
                  <a:pt x="976443" y="571"/>
                </a:cubicBezTo>
                <a:lnTo>
                  <a:pt x="948578" y="0"/>
                </a:lnTo>
                <a:close/>
                <a:moveTo>
                  <a:pt x="948387" y="379279"/>
                </a:moveTo>
                <a:cubicBezTo>
                  <a:pt x="967444" y="379271"/>
                  <a:pt x="986489" y="380223"/>
                  <a:pt x="1005450" y="382132"/>
                </a:cubicBezTo>
                <a:cubicBezTo>
                  <a:pt x="1024471" y="384034"/>
                  <a:pt x="1043175" y="386856"/>
                  <a:pt x="1061562" y="390596"/>
                </a:cubicBezTo>
                <a:cubicBezTo>
                  <a:pt x="1079949" y="394337"/>
                  <a:pt x="1098336" y="399029"/>
                  <a:pt x="1116723" y="404672"/>
                </a:cubicBezTo>
                <a:cubicBezTo>
                  <a:pt x="1134793" y="410283"/>
                  <a:pt x="1152578" y="416845"/>
                  <a:pt x="1170077" y="424168"/>
                </a:cubicBezTo>
                <a:cubicBezTo>
                  <a:pt x="1187577" y="431491"/>
                  <a:pt x="1204600" y="439766"/>
                  <a:pt x="1221244" y="448896"/>
                </a:cubicBezTo>
                <a:cubicBezTo>
                  <a:pt x="1237887" y="458026"/>
                  <a:pt x="1254055" y="467917"/>
                  <a:pt x="1269747" y="478664"/>
                </a:cubicBezTo>
                <a:cubicBezTo>
                  <a:pt x="1285440" y="489410"/>
                  <a:pt x="1300466" y="500823"/>
                  <a:pt x="1315017" y="512997"/>
                </a:cubicBezTo>
                <a:cubicBezTo>
                  <a:pt x="1329568" y="525170"/>
                  <a:pt x="1343549" y="538104"/>
                  <a:pt x="1356578" y="551704"/>
                </a:cubicBezTo>
                <a:cubicBezTo>
                  <a:pt x="1369797" y="565315"/>
                  <a:pt x="1382305" y="579600"/>
                  <a:pt x="1394050" y="594502"/>
                </a:cubicBezTo>
                <a:cubicBezTo>
                  <a:pt x="1417635" y="624066"/>
                  <a:pt x="1438186" y="655928"/>
                  <a:pt x="1455392" y="689607"/>
                </a:cubicBezTo>
                <a:cubicBezTo>
                  <a:pt x="1464047" y="706535"/>
                  <a:pt x="1471750" y="723845"/>
                  <a:pt x="1478693" y="741534"/>
                </a:cubicBezTo>
                <a:cubicBezTo>
                  <a:pt x="1485636" y="759224"/>
                  <a:pt x="1491532" y="777198"/>
                  <a:pt x="1496573" y="795459"/>
                </a:cubicBezTo>
                <a:cubicBezTo>
                  <a:pt x="1501613" y="813719"/>
                  <a:pt x="1506083" y="832264"/>
                  <a:pt x="1509032" y="850905"/>
                </a:cubicBezTo>
                <a:cubicBezTo>
                  <a:pt x="1512261" y="869577"/>
                  <a:pt x="1514547" y="888400"/>
                  <a:pt x="1515879" y="907302"/>
                </a:cubicBezTo>
                <a:cubicBezTo>
                  <a:pt x="1516830" y="920743"/>
                  <a:pt x="1517306" y="934153"/>
                  <a:pt x="1517306" y="947531"/>
                </a:cubicBezTo>
                <a:cubicBezTo>
                  <a:pt x="1517313" y="966588"/>
                  <a:pt x="1516360" y="985633"/>
                  <a:pt x="1514453" y="1004594"/>
                </a:cubicBezTo>
                <a:cubicBezTo>
                  <a:pt x="1512550" y="1023615"/>
                  <a:pt x="1509729" y="1042320"/>
                  <a:pt x="1505988" y="1060706"/>
                </a:cubicBezTo>
                <a:cubicBezTo>
                  <a:pt x="1502247" y="1079093"/>
                  <a:pt x="1497556" y="1097480"/>
                  <a:pt x="1491913" y="1115867"/>
                </a:cubicBezTo>
                <a:cubicBezTo>
                  <a:pt x="1486270" y="1133937"/>
                  <a:pt x="1479771" y="1151722"/>
                  <a:pt x="1472416" y="1169221"/>
                </a:cubicBezTo>
                <a:cubicBezTo>
                  <a:pt x="1465061" y="1186721"/>
                  <a:pt x="1456819" y="1203776"/>
                  <a:pt x="1447689" y="1220388"/>
                </a:cubicBezTo>
                <a:cubicBezTo>
                  <a:pt x="1438559" y="1237063"/>
                  <a:pt x="1428668" y="1253231"/>
                  <a:pt x="1418016" y="1268891"/>
                </a:cubicBezTo>
                <a:cubicBezTo>
                  <a:pt x="1407269" y="1284488"/>
                  <a:pt x="1395761" y="1299610"/>
                  <a:pt x="1383588" y="1314066"/>
                </a:cubicBezTo>
                <a:cubicBezTo>
                  <a:pt x="1371415" y="1328522"/>
                  <a:pt x="1358385" y="1342598"/>
                  <a:pt x="1344785" y="1355722"/>
                </a:cubicBezTo>
                <a:cubicBezTo>
                  <a:pt x="1331236" y="1368937"/>
                  <a:pt x="1317015" y="1381444"/>
                  <a:pt x="1302178" y="1393194"/>
                </a:cubicBezTo>
                <a:cubicBezTo>
                  <a:pt x="1287215" y="1404987"/>
                  <a:pt x="1271776" y="1416019"/>
                  <a:pt x="1255862" y="1426290"/>
                </a:cubicBezTo>
                <a:cubicBezTo>
                  <a:pt x="1239932" y="1436625"/>
                  <a:pt x="1223490" y="1446148"/>
                  <a:pt x="1206598" y="1454822"/>
                </a:cubicBezTo>
                <a:cubicBezTo>
                  <a:pt x="1189669" y="1463476"/>
                  <a:pt x="1172360" y="1471180"/>
                  <a:pt x="1154670" y="1478122"/>
                </a:cubicBezTo>
                <a:cubicBezTo>
                  <a:pt x="1136981" y="1485065"/>
                  <a:pt x="1119006" y="1490866"/>
                  <a:pt x="1100746" y="1496002"/>
                </a:cubicBezTo>
                <a:cubicBezTo>
                  <a:pt x="1082485" y="1501138"/>
                  <a:pt x="1063940" y="1505513"/>
                  <a:pt x="1045299" y="1508461"/>
                </a:cubicBezTo>
                <a:cubicBezTo>
                  <a:pt x="1026659" y="1511409"/>
                  <a:pt x="1007257" y="1513882"/>
                  <a:pt x="988902" y="1515309"/>
                </a:cubicBezTo>
                <a:cubicBezTo>
                  <a:pt x="975524" y="1516260"/>
                  <a:pt x="962114" y="1516735"/>
                  <a:pt x="948673" y="1516735"/>
                </a:cubicBezTo>
                <a:cubicBezTo>
                  <a:pt x="910723" y="1516745"/>
                  <a:pt x="872869" y="1512921"/>
                  <a:pt x="835688" y="1505322"/>
                </a:cubicBezTo>
                <a:cubicBezTo>
                  <a:pt x="817101" y="1501627"/>
                  <a:pt x="798721" y="1496960"/>
                  <a:pt x="780622" y="1491342"/>
                </a:cubicBezTo>
                <a:cubicBezTo>
                  <a:pt x="762457" y="1485731"/>
                  <a:pt x="744672" y="1479168"/>
                  <a:pt x="727173" y="1471845"/>
                </a:cubicBezTo>
                <a:cubicBezTo>
                  <a:pt x="709674" y="1464523"/>
                  <a:pt x="692650" y="1456153"/>
                  <a:pt x="676007" y="1447118"/>
                </a:cubicBezTo>
                <a:cubicBezTo>
                  <a:pt x="659377" y="1438022"/>
                  <a:pt x="643220" y="1428086"/>
                  <a:pt x="627598" y="1417350"/>
                </a:cubicBezTo>
                <a:cubicBezTo>
                  <a:pt x="611903" y="1406692"/>
                  <a:pt x="596791" y="1395200"/>
                  <a:pt x="582328" y="1382922"/>
                </a:cubicBezTo>
                <a:cubicBezTo>
                  <a:pt x="567788" y="1370743"/>
                  <a:pt x="553884" y="1357823"/>
                  <a:pt x="540672" y="1344214"/>
                </a:cubicBezTo>
                <a:cubicBezTo>
                  <a:pt x="527548" y="1330614"/>
                  <a:pt x="514994" y="1316349"/>
                  <a:pt x="503201" y="1301512"/>
                </a:cubicBezTo>
                <a:cubicBezTo>
                  <a:pt x="491402" y="1286691"/>
                  <a:pt x="480387" y="1271263"/>
                  <a:pt x="470199" y="1255291"/>
                </a:cubicBezTo>
                <a:cubicBezTo>
                  <a:pt x="459928" y="1239314"/>
                  <a:pt x="450417" y="1222892"/>
                  <a:pt x="441668" y="1206027"/>
                </a:cubicBezTo>
                <a:cubicBezTo>
                  <a:pt x="433108" y="1189098"/>
                  <a:pt x="425310" y="1171789"/>
                  <a:pt x="418462" y="1154100"/>
                </a:cubicBezTo>
                <a:cubicBezTo>
                  <a:pt x="411615" y="1136410"/>
                  <a:pt x="405623" y="1118435"/>
                  <a:pt x="400582" y="1100175"/>
                </a:cubicBezTo>
                <a:cubicBezTo>
                  <a:pt x="395486" y="1081918"/>
                  <a:pt x="391328" y="1063411"/>
                  <a:pt x="388124" y="1044729"/>
                </a:cubicBezTo>
                <a:cubicBezTo>
                  <a:pt x="384868" y="1026057"/>
                  <a:pt x="382551" y="1007235"/>
                  <a:pt x="381181" y="988332"/>
                </a:cubicBezTo>
                <a:cubicBezTo>
                  <a:pt x="380325" y="974922"/>
                  <a:pt x="379850" y="961512"/>
                  <a:pt x="379850" y="948102"/>
                </a:cubicBezTo>
                <a:cubicBezTo>
                  <a:pt x="379850" y="929081"/>
                  <a:pt x="380769" y="910060"/>
                  <a:pt x="382608" y="891039"/>
                </a:cubicBezTo>
                <a:cubicBezTo>
                  <a:pt x="384501" y="872170"/>
                  <a:pt x="387358" y="853409"/>
                  <a:pt x="391167" y="834832"/>
                </a:cubicBezTo>
                <a:cubicBezTo>
                  <a:pt x="394876" y="815811"/>
                  <a:pt x="399631" y="797836"/>
                  <a:pt x="405147" y="779766"/>
                </a:cubicBezTo>
                <a:cubicBezTo>
                  <a:pt x="410664" y="761696"/>
                  <a:pt x="417321" y="743816"/>
                  <a:pt x="424168" y="726317"/>
                </a:cubicBezTo>
                <a:cubicBezTo>
                  <a:pt x="431016" y="708818"/>
                  <a:pt x="439861" y="691794"/>
                  <a:pt x="448991" y="675151"/>
                </a:cubicBezTo>
                <a:cubicBezTo>
                  <a:pt x="458020" y="658502"/>
                  <a:pt x="467924" y="642343"/>
                  <a:pt x="478664" y="626742"/>
                </a:cubicBezTo>
                <a:cubicBezTo>
                  <a:pt x="489442" y="611082"/>
                  <a:pt x="500886" y="595992"/>
                  <a:pt x="512997" y="581472"/>
                </a:cubicBezTo>
                <a:cubicBezTo>
                  <a:pt x="525107" y="566953"/>
                  <a:pt x="538041" y="553068"/>
                  <a:pt x="551799" y="539816"/>
                </a:cubicBezTo>
                <a:cubicBezTo>
                  <a:pt x="565368" y="526628"/>
                  <a:pt x="579602" y="514138"/>
                  <a:pt x="594502" y="502345"/>
                </a:cubicBezTo>
                <a:cubicBezTo>
                  <a:pt x="609345" y="490546"/>
                  <a:pt x="624772" y="479501"/>
                  <a:pt x="640723" y="469248"/>
                </a:cubicBezTo>
                <a:cubicBezTo>
                  <a:pt x="672674" y="448803"/>
                  <a:pt x="706570" y="431569"/>
                  <a:pt x="741914" y="417796"/>
                </a:cubicBezTo>
                <a:cubicBezTo>
                  <a:pt x="759604" y="410949"/>
                  <a:pt x="777579" y="404957"/>
                  <a:pt x="795839" y="399822"/>
                </a:cubicBezTo>
                <a:cubicBezTo>
                  <a:pt x="814099" y="394781"/>
                  <a:pt x="832645" y="390311"/>
                  <a:pt x="851285" y="387363"/>
                </a:cubicBezTo>
                <a:cubicBezTo>
                  <a:pt x="869926" y="384415"/>
                  <a:pt x="889327" y="381942"/>
                  <a:pt x="907778" y="380515"/>
                </a:cubicBezTo>
                <a:cubicBezTo>
                  <a:pt x="921092" y="379564"/>
                  <a:pt x="934502" y="379089"/>
                  <a:pt x="948007" y="379089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9" name="Google Shape;629;p30"/>
          <p:cNvSpPr/>
          <p:nvPr/>
        </p:nvSpPr>
        <p:spPr>
          <a:xfrm>
            <a:off x="2227877" y="2143902"/>
            <a:ext cx="1365198" cy="1364856"/>
          </a:xfrm>
          <a:custGeom>
            <a:rect b="b" l="l" r="r" t="t"/>
            <a:pathLst>
              <a:path extrusionOk="0" h="1895633" w="1896108">
                <a:moveTo>
                  <a:pt x="947246" y="0"/>
                </a:moveTo>
                <a:cubicBezTo>
                  <a:pt x="915667" y="93"/>
                  <a:pt x="884115" y="1807"/>
                  <a:pt x="852712" y="5136"/>
                </a:cubicBezTo>
                <a:cubicBezTo>
                  <a:pt x="821010" y="8496"/>
                  <a:pt x="789784" y="13346"/>
                  <a:pt x="759033" y="19687"/>
                </a:cubicBezTo>
                <a:cubicBezTo>
                  <a:pt x="749523" y="21589"/>
                  <a:pt x="740868" y="23681"/>
                  <a:pt x="731738" y="25869"/>
                </a:cubicBezTo>
                <a:lnTo>
                  <a:pt x="722228" y="28056"/>
                </a:lnTo>
                <a:cubicBezTo>
                  <a:pt x="691549" y="35603"/>
                  <a:pt x="661268" y="44681"/>
                  <a:pt x="631497" y="55256"/>
                </a:cubicBezTo>
                <a:cubicBezTo>
                  <a:pt x="601695" y="65744"/>
                  <a:pt x="572458" y="77775"/>
                  <a:pt x="543906" y="91301"/>
                </a:cubicBezTo>
                <a:cubicBezTo>
                  <a:pt x="515311" y="104806"/>
                  <a:pt x="487445" y="119674"/>
                  <a:pt x="460308" y="135905"/>
                </a:cubicBezTo>
                <a:cubicBezTo>
                  <a:pt x="433203" y="152168"/>
                  <a:pt x="406954" y="169858"/>
                  <a:pt x="381657" y="188688"/>
                </a:cubicBezTo>
                <a:cubicBezTo>
                  <a:pt x="356316" y="207586"/>
                  <a:pt x="331939" y="227742"/>
                  <a:pt x="308616" y="249080"/>
                </a:cubicBezTo>
                <a:cubicBezTo>
                  <a:pt x="285283" y="270384"/>
                  <a:pt x="263092" y="292828"/>
                  <a:pt x="242042" y="316414"/>
                </a:cubicBezTo>
                <a:cubicBezTo>
                  <a:pt x="221024" y="339905"/>
                  <a:pt x="201147" y="364538"/>
                  <a:pt x="182507" y="390026"/>
                </a:cubicBezTo>
                <a:cubicBezTo>
                  <a:pt x="163866" y="415514"/>
                  <a:pt x="146557" y="442048"/>
                  <a:pt x="130579" y="469248"/>
                </a:cubicBezTo>
                <a:cubicBezTo>
                  <a:pt x="82705" y="551189"/>
                  <a:pt x="47438" y="639869"/>
                  <a:pt x="25964" y="732309"/>
                </a:cubicBezTo>
                <a:cubicBezTo>
                  <a:pt x="11239" y="793816"/>
                  <a:pt x="2732" y="856647"/>
                  <a:pt x="571" y="919856"/>
                </a:cubicBezTo>
                <a:cubicBezTo>
                  <a:pt x="571" y="929366"/>
                  <a:pt x="0" y="938401"/>
                  <a:pt x="0" y="947722"/>
                </a:cubicBezTo>
                <a:cubicBezTo>
                  <a:pt x="96" y="979332"/>
                  <a:pt x="1810" y="1010916"/>
                  <a:pt x="5136" y="1042351"/>
                </a:cubicBezTo>
                <a:cubicBezTo>
                  <a:pt x="8496" y="1074053"/>
                  <a:pt x="13346" y="1105247"/>
                  <a:pt x="19687" y="1135934"/>
                </a:cubicBezTo>
                <a:cubicBezTo>
                  <a:pt x="21589" y="1145445"/>
                  <a:pt x="23681" y="1154195"/>
                  <a:pt x="25869" y="1163230"/>
                </a:cubicBezTo>
                <a:cubicBezTo>
                  <a:pt x="56587" y="1170458"/>
                  <a:pt x="87021" y="1179207"/>
                  <a:pt x="116884" y="1189383"/>
                </a:cubicBezTo>
                <a:cubicBezTo>
                  <a:pt x="146747" y="1199560"/>
                  <a:pt x="176134" y="1211448"/>
                  <a:pt x="204856" y="1224572"/>
                </a:cubicBezTo>
                <a:cubicBezTo>
                  <a:pt x="233578" y="1237697"/>
                  <a:pt x="261919" y="1252343"/>
                  <a:pt x="288834" y="1268321"/>
                </a:cubicBezTo>
                <a:cubicBezTo>
                  <a:pt x="316106" y="1284273"/>
                  <a:pt x="342548" y="1301605"/>
                  <a:pt x="368056" y="1320248"/>
                </a:cubicBezTo>
                <a:cubicBezTo>
                  <a:pt x="419142" y="1357530"/>
                  <a:pt x="466389" y="1399807"/>
                  <a:pt x="509097" y="1446452"/>
                </a:cubicBezTo>
                <a:cubicBezTo>
                  <a:pt x="530401" y="1469753"/>
                  <a:pt x="550563" y="1494005"/>
                  <a:pt x="569489" y="1519493"/>
                </a:cubicBezTo>
                <a:cubicBezTo>
                  <a:pt x="588415" y="1544981"/>
                  <a:pt x="605914" y="1571135"/>
                  <a:pt x="622177" y="1598145"/>
                </a:cubicBezTo>
                <a:cubicBezTo>
                  <a:pt x="638440" y="1625155"/>
                  <a:pt x="653372" y="1653116"/>
                  <a:pt x="666876" y="1681742"/>
                </a:cubicBezTo>
                <a:cubicBezTo>
                  <a:pt x="680345" y="1710320"/>
                  <a:pt x="692375" y="1739554"/>
                  <a:pt x="702921" y="1769334"/>
                </a:cubicBezTo>
                <a:cubicBezTo>
                  <a:pt x="713510" y="1799070"/>
                  <a:pt x="722576" y="1829345"/>
                  <a:pt x="730121" y="1860159"/>
                </a:cubicBezTo>
                <a:cubicBezTo>
                  <a:pt x="730787" y="1863203"/>
                  <a:pt x="731643" y="1866341"/>
                  <a:pt x="732309" y="1869670"/>
                </a:cubicBezTo>
                <a:cubicBezTo>
                  <a:pt x="762994" y="1877037"/>
                  <a:pt x="794040" y="1882815"/>
                  <a:pt x="825321" y="1886979"/>
                </a:cubicBezTo>
                <a:cubicBezTo>
                  <a:pt x="856706" y="1891227"/>
                  <a:pt x="888186" y="1893922"/>
                  <a:pt x="919761" y="1895063"/>
                </a:cubicBezTo>
                <a:cubicBezTo>
                  <a:pt x="929271" y="1895063"/>
                  <a:pt x="938306" y="1895538"/>
                  <a:pt x="947626" y="1895633"/>
                </a:cubicBezTo>
                <a:cubicBezTo>
                  <a:pt x="979328" y="1895633"/>
                  <a:pt x="1010871" y="1894048"/>
                  <a:pt x="1042256" y="1890878"/>
                </a:cubicBezTo>
                <a:cubicBezTo>
                  <a:pt x="1073736" y="1887645"/>
                  <a:pt x="1105025" y="1882984"/>
                  <a:pt x="1135934" y="1876708"/>
                </a:cubicBezTo>
                <a:cubicBezTo>
                  <a:pt x="1166909" y="1870458"/>
                  <a:pt x="1197542" y="1862617"/>
                  <a:pt x="1227711" y="1853217"/>
                </a:cubicBezTo>
                <a:cubicBezTo>
                  <a:pt x="1257859" y="1843706"/>
                  <a:pt x="1287627" y="1833054"/>
                  <a:pt x="1316729" y="1820786"/>
                </a:cubicBezTo>
                <a:cubicBezTo>
                  <a:pt x="1345831" y="1808517"/>
                  <a:pt x="1374268" y="1794727"/>
                  <a:pt x="1402324" y="1779605"/>
                </a:cubicBezTo>
                <a:cubicBezTo>
                  <a:pt x="1430380" y="1764484"/>
                  <a:pt x="1457009" y="1747840"/>
                  <a:pt x="1483068" y="1730056"/>
                </a:cubicBezTo>
                <a:cubicBezTo>
                  <a:pt x="1535256" y="1694333"/>
                  <a:pt x="1583746" y="1653489"/>
                  <a:pt x="1627818" y="1608131"/>
                </a:cubicBezTo>
                <a:cubicBezTo>
                  <a:pt x="1649846" y="1585467"/>
                  <a:pt x="1670701" y="1561691"/>
                  <a:pt x="1690302" y="1536897"/>
                </a:cubicBezTo>
                <a:cubicBezTo>
                  <a:pt x="1709976" y="1512165"/>
                  <a:pt x="1728386" y="1486454"/>
                  <a:pt x="1745463" y="1459862"/>
                </a:cubicBezTo>
                <a:cubicBezTo>
                  <a:pt x="1762486" y="1433328"/>
                  <a:pt x="1778274" y="1405843"/>
                  <a:pt x="1793015" y="1377692"/>
                </a:cubicBezTo>
                <a:cubicBezTo>
                  <a:pt x="1807756" y="1349540"/>
                  <a:pt x="1820215" y="1320629"/>
                  <a:pt x="1831628" y="1291241"/>
                </a:cubicBezTo>
                <a:cubicBezTo>
                  <a:pt x="1843130" y="1261820"/>
                  <a:pt x="1853098" y="1231821"/>
                  <a:pt x="1861491" y="1201367"/>
                </a:cubicBezTo>
                <a:cubicBezTo>
                  <a:pt x="1869955" y="1170933"/>
                  <a:pt x="1876898" y="1140024"/>
                  <a:pt x="1882319" y="1108925"/>
                </a:cubicBezTo>
                <a:cubicBezTo>
                  <a:pt x="1887740" y="1077825"/>
                  <a:pt x="1891829" y="1046346"/>
                  <a:pt x="1893731" y="1014866"/>
                </a:cubicBezTo>
                <a:cubicBezTo>
                  <a:pt x="1895253" y="992516"/>
                  <a:pt x="1896109" y="970166"/>
                  <a:pt x="1896109" y="948292"/>
                </a:cubicBezTo>
                <a:cubicBezTo>
                  <a:pt x="1896109" y="916717"/>
                  <a:pt x="1894492" y="885047"/>
                  <a:pt x="1891354" y="853187"/>
                </a:cubicBezTo>
                <a:cubicBezTo>
                  <a:pt x="1888215" y="821327"/>
                  <a:pt x="1883460" y="790513"/>
                  <a:pt x="1877183" y="759509"/>
                </a:cubicBezTo>
                <a:cubicBezTo>
                  <a:pt x="1870933" y="728534"/>
                  <a:pt x="1863093" y="697901"/>
                  <a:pt x="1853692" y="667732"/>
                </a:cubicBezTo>
                <a:cubicBezTo>
                  <a:pt x="1844373" y="637537"/>
                  <a:pt x="1833550" y="607827"/>
                  <a:pt x="1821261" y="578714"/>
                </a:cubicBezTo>
                <a:cubicBezTo>
                  <a:pt x="1808961" y="549612"/>
                  <a:pt x="1795234" y="521081"/>
                  <a:pt x="1780081" y="493120"/>
                </a:cubicBezTo>
                <a:cubicBezTo>
                  <a:pt x="1764864" y="465444"/>
                  <a:pt x="1748316" y="438434"/>
                  <a:pt x="1730531" y="412375"/>
                </a:cubicBezTo>
                <a:cubicBezTo>
                  <a:pt x="1712746" y="386317"/>
                  <a:pt x="1693535" y="361114"/>
                  <a:pt x="1673468" y="336957"/>
                </a:cubicBezTo>
                <a:cubicBezTo>
                  <a:pt x="1653401" y="312800"/>
                  <a:pt x="1631527" y="289405"/>
                  <a:pt x="1608892" y="267626"/>
                </a:cubicBezTo>
                <a:cubicBezTo>
                  <a:pt x="1586228" y="245597"/>
                  <a:pt x="1562452" y="224742"/>
                  <a:pt x="1537658" y="205141"/>
                </a:cubicBezTo>
                <a:cubicBezTo>
                  <a:pt x="1487687" y="165756"/>
                  <a:pt x="1433833" y="131564"/>
                  <a:pt x="1376931" y="103094"/>
                </a:cubicBezTo>
                <a:cubicBezTo>
                  <a:pt x="1263946" y="45584"/>
                  <a:pt x="1140568" y="11336"/>
                  <a:pt x="1014105" y="2378"/>
                </a:cubicBezTo>
                <a:cubicBezTo>
                  <a:pt x="991850" y="761"/>
                  <a:pt x="969405" y="0"/>
                  <a:pt x="947056" y="0"/>
                </a:cubicBezTo>
                <a:close/>
                <a:moveTo>
                  <a:pt x="947246" y="379089"/>
                </a:moveTo>
                <a:cubicBezTo>
                  <a:pt x="966303" y="379076"/>
                  <a:pt x="985348" y="380028"/>
                  <a:pt x="1004309" y="381942"/>
                </a:cubicBezTo>
                <a:cubicBezTo>
                  <a:pt x="1023330" y="383844"/>
                  <a:pt x="1042066" y="386665"/>
                  <a:pt x="1060516" y="390406"/>
                </a:cubicBezTo>
                <a:cubicBezTo>
                  <a:pt x="1078967" y="394147"/>
                  <a:pt x="1097322" y="398839"/>
                  <a:pt x="1115582" y="404482"/>
                </a:cubicBezTo>
                <a:cubicBezTo>
                  <a:pt x="1133682" y="409901"/>
                  <a:pt x="1151490" y="416249"/>
                  <a:pt x="1168936" y="423503"/>
                </a:cubicBezTo>
                <a:cubicBezTo>
                  <a:pt x="1186428" y="430878"/>
                  <a:pt x="1203537" y="439131"/>
                  <a:pt x="1220197" y="448230"/>
                </a:cubicBezTo>
                <a:cubicBezTo>
                  <a:pt x="1236826" y="457294"/>
                  <a:pt x="1252983" y="467198"/>
                  <a:pt x="1268606" y="477903"/>
                </a:cubicBezTo>
                <a:cubicBezTo>
                  <a:pt x="1284330" y="488681"/>
                  <a:pt x="1299420" y="500157"/>
                  <a:pt x="1313876" y="512331"/>
                </a:cubicBezTo>
                <a:cubicBezTo>
                  <a:pt x="1328407" y="524487"/>
                  <a:pt x="1342280" y="537407"/>
                  <a:pt x="1355437" y="551039"/>
                </a:cubicBezTo>
                <a:cubicBezTo>
                  <a:pt x="1368688" y="564607"/>
                  <a:pt x="1381369" y="578841"/>
                  <a:pt x="1393479" y="593741"/>
                </a:cubicBezTo>
                <a:cubicBezTo>
                  <a:pt x="1405272" y="608577"/>
                  <a:pt x="1416304" y="624079"/>
                  <a:pt x="1426575" y="639962"/>
                </a:cubicBezTo>
                <a:cubicBezTo>
                  <a:pt x="1436847" y="655844"/>
                  <a:pt x="1446262" y="672393"/>
                  <a:pt x="1455107" y="689321"/>
                </a:cubicBezTo>
                <a:cubicBezTo>
                  <a:pt x="1463952" y="706250"/>
                  <a:pt x="1471465" y="723464"/>
                  <a:pt x="1478313" y="741154"/>
                </a:cubicBezTo>
                <a:cubicBezTo>
                  <a:pt x="1485182" y="758846"/>
                  <a:pt x="1491150" y="776876"/>
                  <a:pt x="1496192" y="795173"/>
                </a:cubicBezTo>
                <a:cubicBezTo>
                  <a:pt x="1501344" y="813417"/>
                  <a:pt x="1505503" y="831926"/>
                  <a:pt x="1508651" y="850619"/>
                </a:cubicBezTo>
                <a:cubicBezTo>
                  <a:pt x="1511886" y="869291"/>
                  <a:pt x="1514172" y="888114"/>
                  <a:pt x="1515499" y="907017"/>
                </a:cubicBezTo>
                <a:cubicBezTo>
                  <a:pt x="1516450" y="920458"/>
                  <a:pt x="1516925" y="933868"/>
                  <a:pt x="1516925" y="947246"/>
                </a:cubicBezTo>
                <a:cubicBezTo>
                  <a:pt x="1516925" y="966267"/>
                  <a:pt x="1515974" y="985288"/>
                  <a:pt x="1514167" y="1004309"/>
                </a:cubicBezTo>
                <a:cubicBezTo>
                  <a:pt x="1512259" y="1023177"/>
                  <a:pt x="1509403" y="1041936"/>
                  <a:pt x="1505608" y="1060516"/>
                </a:cubicBezTo>
                <a:cubicBezTo>
                  <a:pt x="1501899" y="1079062"/>
                  <a:pt x="1497143" y="1097417"/>
                  <a:pt x="1491627" y="1115582"/>
                </a:cubicBezTo>
                <a:cubicBezTo>
                  <a:pt x="1486111" y="1133747"/>
                  <a:pt x="1479454" y="1151532"/>
                  <a:pt x="1472036" y="1168936"/>
                </a:cubicBezTo>
                <a:cubicBezTo>
                  <a:pt x="1464711" y="1186404"/>
                  <a:pt x="1456489" y="1203482"/>
                  <a:pt x="1447403" y="1220102"/>
                </a:cubicBezTo>
                <a:cubicBezTo>
                  <a:pt x="1438308" y="1236763"/>
                  <a:pt x="1428372" y="1252952"/>
                  <a:pt x="1417636" y="1268606"/>
                </a:cubicBezTo>
                <a:cubicBezTo>
                  <a:pt x="1406978" y="1284301"/>
                  <a:pt x="1395485" y="1299413"/>
                  <a:pt x="1383208" y="1313876"/>
                </a:cubicBezTo>
                <a:cubicBezTo>
                  <a:pt x="1371034" y="1328332"/>
                  <a:pt x="1358132" y="1342186"/>
                  <a:pt x="1344500" y="1355437"/>
                </a:cubicBezTo>
                <a:cubicBezTo>
                  <a:pt x="1330868" y="1368688"/>
                  <a:pt x="1316317" y="1381274"/>
                  <a:pt x="1300847" y="1393193"/>
                </a:cubicBezTo>
                <a:cubicBezTo>
                  <a:pt x="1286010" y="1404987"/>
                  <a:pt x="1270508" y="1416019"/>
                  <a:pt x="1254626" y="1426290"/>
                </a:cubicBezTo>
                <a:cubicBezTo>
                  <a:pt x="1238743" y="1436562"/>
                  <a:pt x="1222195" y="1445882"/>
                  <a:pt x="1205361" y="1454822"/>
                </a:cubicBezTo>
                <a:cubicBezTo>
                  <a:pt x="1188528" y="1463762"/>
                  <a:pt x="1171123" y="1471180"/>
                  <a:pt x="1153434" y="1478027"/>
                </a:cubicBezTo>
                <a:cubicBezTo>
                  <a:pt x="1135744" y="1484875"/>
                  <a:pt x="1117769" y="1490866"/>
                  <a:pt x="1099509" y="1495907"/>
                </a:cubicBezTo>
                <a:cubicBezTo>
                  <a:pt x="1081231" y="1501048"/>
                  <a:pt x="1062691" y="1505207"/>
                  <a:pt x="1043968" y="1508366"/>
                </a:cubicBezTo>
                <a:cubicBezTo>
                  <a:pt x="1025296" y="1511601"/>
                  <a:pt x="1006473" y="1513886"/>
                  <a:pt x="987571" y="1515213"/>
                </a:cubicBezTo>
                <a:cubicBezTo>
                  <a:pt x="974129" y="1516164"/>
                  <a:pt x="960719" y="1516640"/>
                  <a:pt x="947341" y="1516640"/>
                </a:cubicBezTo>
                <a:cubicBezTo>
                  <a:pt x="928320" y="1516640"/>
                  <a:pt x="909299" y="1515721"/>
                  <a:pt x="890278" y="1513882"/>
                </a:cubicBezTo>
                <a:cubicBezTo>
                  <a:pt x="871441" y="1511981"/>
                  <a:pt x="852713" y="1509124"/>
                  <a:pt x="834166" y="1505322"/>
                </a:cubicBezTo>
                <a:cubicBezTo>
                  <a:pt x="815549" y="1501583"/>
                  <a:pt x="797138" y="1496885"/>
                  <a:pt x="779005" y="1491247"/>
                </a:cubicBezTo>
                <a:cubicBezTo>
                  <a:pt x="760935" y="1485604"/>
                  <a:pt x="743151" y="1479105"/>
                  <a:pt x="725651" y="1471750"/>
                </a:cubicBezTo>
                <a:cubicBezTo>
                  <a:pt x="708173" y="1464414"/>
                  <a:pt x="691093" y="1456160"/>
                  <a:pt x="674485" y="1447023"/>
                </a:cubicBezTo>
                <a:cubicBezTo>
                  <a:pt x="657842" y="1437988"/>
                  <a:pt x="641674" y="1428002"/>
                  <a:pt x="625981" y="1417350"/>
                </a:cubicBezTo>
                <a:cubicBezTo>
                  <a:pt x="610289" y="1406698"/>
                  <a:pt x="595262" y="1395191"/>
                  <a:pt x="580711" y="1382922"/>
                </a:cubicBezTo>
                <a:cubicBezTo>
                  <a:pt x="566160" y="1370654"/>
                  <a:pt x="552180" y="1357814"/>
                  <a:pt x="539150" y="1344214"/>
                </a:cubicBezTo>
                <a:cubicBezTo>
                  <a:pt x="526121" y="1330614"/>
                  <a:pt x="513377" y="1316349"/>
                  <a:pt x="501584" y="1301512"/>
                </a:cubicBezTo>
                <a:cubicBezTo>
                  <a:pt x="489791" y="1286676"/>
                  <a:pt x="478854" y="1271174"/>
                  <a:pt x="468582" y="1255291"/>
                </a:cubicBezTo>
                <a:cubicBezTo>
                  <a:pt x="458226" y="1239342"/>
                  <a:pt x="448703" y="1222866"/>
                  <a:pt x="440051" y="1205932"/>
                </a:cubicBezTo>
                <a:cubicBezTo>
                  <a:pt x="431417" y="1189057"/>
                  <a:pt x="423640" y="1171758"/>
                  <a:pt x="416750" y="1154100"/>
                </a:cubicBezTo>
                <a:cubicBezTo>
                  <a:pt x="409903" y="1136410"/>
                  <a:pt x="403943" y="1118435"/>
                  <a:pt x="398871" y="1100175"/>
                </a:cubicBezTo>
                <a:cubicBezTo>
                  <a:pt x="388820" y="1063588"/>
                  <a:pt x="382448" y="1026089"/>
                  <a:pt x="379850" y="988236"/>
                </a:cubicBezTo>
                <a:cubicBezTo>
                  <a:pt x="378898" y="974858"/>
                  <a:pt x="378423" y="961448"/>
                  <a:pt x="378423" y="948007"/>
                </a:cubicBezTo>
                <a:cubicBezTo>
                  <a:pt x="378413" y="928950"/>
                  <a:pt x="379365" y="909905"/>
                  <a:pt x="381276" y="890944"/>
                </a:cubicBezTo>
                <a:cubicBezTo>
                  <a:pt x="383178" y="871923"/>
                  <a:pt x="386031" y="852902"/>
                  <a:pt x="389741" y="834737"/>
                </a:cubicBezTo>
                <a:cubicBezTo>
                  <a:pt x="393449" y="816572"/>
                  <a:pt x="398205" y="797741"/>
                  <a:pt x="403816" y="779671"/>
                </a:cubicBezTo>
                <a:cubicBezTo>
                  <a:pt x="409407" y="761536"/>
                  <a:pt x="415914" y="743697"/>
                  <a:pt x="423312" y="726222"/>
                </a:cubicBezTo>
                <a:cubicBezTo>
                  <a:pt x="430731" y="708818"/>
                  <a:pt x="438910" y="691794"/>
                  <a:pt x="448040" y="675151"/>
                </a:cubicBezTo>
                <a:cubicBezTo>
                  <a:pt x="457170" y="658507"/>
                  <a:pt x="467061" y="642339"/>
                  <a:pt x="477713" y="626647"/>
                </a:cubicBezTo>
                <a:cubicBezTo>
                  <a:pt x="488364" y="610955"/>
                  <a:pt x="499967" y="595833"/>
                  <a:pt x="512141" y="581377"/>
                </a:cubicBezTo>
                <a:cubicBezTo>
                  <a:pt x="524314" y="566921"/>
                  <a:pt x="537248" y="552846"/>
                  <a:pt x="550848" y="539816"/>
                </a:cubicBezTo>
                <a:cubicBezTo>
                  <a:pt x="564461" y="526569"/>
                  <a:pt x="578746" y="514031"/>
                  <a:pt x="593646" y="502250"/>
                </a:cubicBezTo>
                <a:cubicBezTo>
                  <a:pt x="608435" y="490452"/>
                  <a:pt x="623831" y="479436"/>
                  <a:pt x="639772" y="469248"/>
                </a:cubicBezTo>
                <a:cubicBezTo>
                  <a:pt x="655749" y="458977"/>
                  <a:pt x="672202" y="449466"/>
                  <a:pt x="689131" y="440717"/>
                </a:cubicBezTo>
                <a:cubicBezTo>
                  <a:pt x="706060" y="431967"/>
                  <a:pt x="723369" y="424232"/>
                  <a:pt x="741058" y="417511"/>
                </a:cubicBezTo>
                <a:cubicBezTo>
                  <a:pt x="758719" y="410642"/>
                  <a:pt x="776717" y="404674"/>
                  <a:pt x="794983" y="399631"/>
                </a:cubicBezTo>
                <a:cubicBezTo>
                  <a:pt x="813238" y="394525"/>
                  <a:pt x="831745" y="390367"/>
                  <a:pt x="850429" y="387173"/>
                </a:cubicBezTo>
                <a:cubicBezTo>
                  <a:pt x="869101" y="383937"/>
                  <a:pt x="887924" y="381652"/>
                  <a:pt x="906826" y="380325"/>
                </a:cubicBezTo>
                <a:cubicBezTo>
                  <a:pt x="920268" y="379374"/>
                  <a:pt x="933678" y="378898"/>
                  <a:pt x="947056" y="378898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630" name="Google Shape;630;p30"/>
          <p:cNvGrpSpPr/>
          <p:nvPr/>
        </p:nvGrpSpPr>
        <p:grpSpPr>
          <a:xfrm>
            <a:off x="4228450" y="1645488"/>
            <a:ext cx="2205950" cy="832200"/>
            <a:chOff x="4228450" y="1645488"/>
            <a:chExt cx="2205950" cy="832200"/>
          </a:xfrm>
        </p:grpSpPr>
        <p:grpSp>
          <p:nvGrpSpPr>
            <p:cNvPr id="631" name="Google Shape;631;p30"/>
            <p:cNvGrpSpPr/>
            <p:nvPr/>
          </p:nvGrpSpPr>
          <p:grpSpPr>
            <a:xfrm>
              <a:off x="4448400" y="1645488"/>
              <a:ext cx="1986000" cy="832200"/>
              <a:chOff x="4448400" y="1645488"/>
              <a:chExt cx="1986000" cy="832200"/>
            </a:xfrm>
          </p:grpSpPr>
          <p:sp>
            <p:nvSpPr>
              <p:cNvPr id="632" name="Google Shape;632;p30"/>
              <p:cNvSpPr txBox="1"/>
              <p:nvPr/>
            </p:nvSpPr>
            <p:spPr>
              <a:xfrm>
                <a:off x="4448400" y="1645488"/>
                <a:ext cx="1986000" cy="347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600">
                    <a:solidFill>
                      <a:schemeClr val="dk1"/>
                    </a:solidFill>
                    <a:latin typeface="Montserrat SemiBold"/>
                    <a:ea typeface="Montserrat SemiBold"/>
                    <a:cs typeface="Montserrat SemiBold"/>
                    <a:sym typeface="Montserrat SemiBold"/>
                  </a:rPr>
                  <a:t>Mercury</a:t>
                </a:r>
                <a:endParaRPr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endParaRPr>
              </a:p>
            </p:txBody>
          </p:sp>
          <p:sp>
            <p:nvSpPr>
              <p:cNvPr id="633" name="Google Shape;633;p30"/>
              <p:cNvSpPr txBox="1"/>
              <p:nvPr/>
            </p:nvSpPr>
            <p:spPr>
              <a:xfrm>
                <a:off x="4448400" y="1992888"/>
                <a:ext cx="1986000" cy="484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chemeClr val="dk1"/>
                    </a:solidFill>
                    <a:latin typeface="Montserrat Medium"/>
                    <a:ea typeface="Montserrat Medium"/>
                    <a:cs typeface="Montserrat Medium"/>
                    <a:sym typeface="Montserrat Medium"/>
                  </a:rPr>
                  <a:t>It’s the closest planet to the Sun</a:t>
                </a:r>
                <a:endParaRPr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endParaRPr>
              </a:p>
            </p:txBody>
          </p:sp>
        </p:grpSp>
        <p:sp>
          <p:nvSpPr>
            <p:cNvPr id="634" name="Google Shape;634;p30"/>
            <p:cNvSpPr/>
            <p:nvPr/>
          </p:nvSpPr>
          <p:spPr>
            <a:xfrm>
              <a:off x="4228450" y="1797388"/>
              <a:ext cx="173700" cy="1737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635" name="Google Shape;635;p30"/>
          <p:cNvGrpSpPr/>
          <p:nvPr/>
        </p:nvGrpSpPr>
        <p:grpSpPr>
          <a:xfrm>
            <a:off x="4228450" y="3337888"/>
            <a:ext cx="2205950" cy="832200"/>
            <a:chOff x="4228450" y="3337888"/>
            <a:chExt cx="2205950" cy="832200"/>
          </a:xfrm>
        </p:grpSpPr>
        <p:grpSp>
          <p:nvGrpSpPr>
            <p:cNvPr id="636" name="Google Shape;636;p30"/>
            <p:cNvGrpSpPr/>
            <p:nvPr/>
          </p:nvGrpSpPr>
          <p:grpSpPr>
            <a:xfrm>
              <a:off x="4448400" y="3337888"/>
              <a:ext cx="1986000" cy="832200"/>
              <a:chOff x="4448400" y="3337888"/>
              <a:chExt cx="1986000" cy="832200"/>
            </a:xfrm>
          </p:grpSpPr>
          <p:sp>
            <p:nvSpPr>
              <p:cNvPr id="637" name="Google Shape;637;p30"/>
              <p:cNvSpPr txBox="1"/>
              <p:nvPr/>
            </p:nvSpPr>
            <p:spPr>
              <a:xfrm>
                <a:off x="4448400" y="3337888"/>
                <a:ext cx="1986000" cy="347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600">
                    <a:solidFill>
                      <a:schemeClr val="dk1"/>
                    </a:solidFill>
                    <a:latin typeface="Montserrat SemiBold"/>
                    <a:ea typeface="Montserrat SemiBold"/>
                    <a:cs typeface="Montserrat SemiBold"/>
                    <a:sym typeface="Montserrat SemiBold"/>
                  </a:rPr>
                  <a:t>Venus</a:t>
                </a:r>
                <a:endParaRPr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endParaRPr>
              </a:p>
            </p:txBody>
          </p:sp>
          <p:sp>
            <p:nvSpPr>
              <p:cNvPr id="638" name="Google Shape;638;p30"/>
              <p:cNvSpPr txBox="1"/>
              <p:nvPr/>
            </p:nvSpPr>
            <p:spPr>
              <a:xfrm>
                <a:off x="4448400" y="3685288"/>
                <a:ext cx="1986000" cy="484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chemeClr val="dk1"/>
                    </a:solidFill>
                    <a:latin typeface="Montserrat Medium"/>
                    <a:ea typeface="Montserrat Medium"/>
                    <a:cs typeface="Montserrat Medium"/>
                    <a:sym typeface="Montserrat Medium"/>
                  </a:rPr>
                  <a:t>Venus is the second planet from the Sun</a:t>
                </a:r>
                <a:endParaRPr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endParaRPr>
              </a:p>
            </p:txBody>
          </p:sp>
        </p:grpSp>
        <p:sp>
          <p:nvSpPr>
            <p:cNvPr id="639" name="Google Shape;639;p30"/>
            <p:cNvSpPr/>
            <p:nvPr/>
          </p:nvSpPr>
          <p:spPr>
            <a:xfrm>
              <a:off x="4228450" y="3497513"/>
              <a:ext cx="173700" cy="1737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640" name="Google Shape;640;p30"/>
          <p:cNvGrpSpPr/>
          <p:nvPr/>
        </p:nvGrpSpPr>
        <p:grpSpPr>
          <a:xfrm>
            <a:off x="6673975" y="1645488"/>
            <a:ext cx="2235900" cy="832200"/>
            <a:chOff x="6673975" y="1645488"/>
            <a:chExt cx="2235900" cy="832200"/>
          </a:xfrm>
        </p:grpSpPr>
        <p:grpSp>
          <p:nvGrpSpPr>
            <p:cNvPr id="641" name="Google Shape;641;p30"/>
            <p:cNvGrpSpPr/>
            <p:nvPr/>
          </p:nvGrpSpPr>
          <p:grpSpPr>
            <a:xfrm>
              <a:off x="6923875" y="1645488"/>
              <a:ext cx="1986000" cy="832200"/>
              <a:chOff x="6923875" y="1645488"/>
              <a:chExt cx="1986000" cy="832200"/>
            </a:xfrm>
          </p:grpSpPr>
          <p:sp>
            <p:nvSpPr>
              <p:cNvPr id="642" name="Google Shape;642;p30"/>
              <p:cNvSpPr txBox="1"/>
              <p:nvPr/>
            </p:nvSpPr>
            <p:spPr>
              <a:xfrm>
                <a:off x="6923875" y="1992888"/>
                <a:ext cx="1986000" cy="484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chemeClr val="dk1"/>
                    </a:solidFill>
                    <a:latin typeface="Montserrat Medium"/>
                    <a:ea typeface="Montserrat Medium"/>
                    <a:cs typeface="Montserrat Medium"/>
                    <a:sym typeface="Montserrat Medium"/>
                  </a:rPr>
                  <a:t>Mars is actually a very cold place</a:t>
                </a:r>
                <a:endParaRPr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endParaRPr>
              </a:p>
            </p:txBody>
          </p:sp>
          <p:sp>
            <p:nvSpPr>
              <p:cNvPr id="643" name="Google Shape;643;p30"/>
              <p:cNvSpPr txBox="1"/>
              <p:nvPr/>
            </p:nvSpPr>
            <p:spPr>
              <a:xfrm>
                <a:off x="6923875" y="1645488"/>
                <a:ext cx="1986000" cy="347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600">
                    <a:solidFill>
                      <a:schemeClr val="dk1"/>
                    </a:solidFill>
                    <a:latin typeface="Montserrat SemiBold"/>
                    <a:ea typeface="Montserrat SemiBold"/>
                    <a:cs typeface="Montserrat SemiBold"/>
                    <a:sym typeface="Montserrat SemiBold"/>
                  </a:rPr>
                  <a:t>Mars</a:t>
                </a:r>
                <a:endParaRPr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endParaRPr>
              </a:p>
            </p:txBody>
          </p:sp>
        </p:grpSp>
        <p:sp>
          <p:nvSpPr>
            <p:cNvPr id="644" name="Google Shape;644;p30"/>
            <p:cNvSpPr/>
            <p:nvPr/>
          </p:nvSpPr>
          <p:spPr>
            <a:xfrm>
              <a:off x="6673975" y="1797388"/>
              <a:ext cx="173700" cy="1737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645" name="Google Shape;645;p30"/>
          <p:cNvGrpSpPr/>
          <p:nvPr/>
        </p:nvGrpSpPr>
        <p:grpSpPr>
          <a:xfrm>
            <a:off x="6673975" y="3337888"/>
            <a:ext cx="2235900" cy="832200"/>
            <a:chOff x="6673975" y="3337888"/>
            <a:chExt cx="2235900" cy="832200"/>
          </a:xfrm>
        </p:grpSpPr>
        <p:grpSp>
          <p:nvGrpSpPr>
            <p:cNvPr id="646" name="Google Shape;646;p30"/>
            <p:cNvGrpSpPr/>
            <p:nvPr/>
          </p:nvGrpSpPr>
          <p:grpSpPr>
            <a:xfrm>
              <a:off x="6923875" y="3337888"/>
              <a:ext cx="1986000" cy="832200"/>
              <a:chOff x="6923875" y="3337888"/>
              <a:chExt cx="1986000" cy="832200"/>
            </a:xfrm>
          </p:grpSpPr>
          <p:sp>
            <p:nvSpPr>
              <p:cNvPr id="647" name="Google Shape;647;p30"/>
              <p:cNvSpPr txBox="1"/>
              <p:nvPr/>
            </p:nvSpPr>
            <p:spPr>
              <a:xfrm>
                <a:off x="6923875" y="3337888"/>
                <a:ext cx="1986000" cy="347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600">
                    <a:solidFill>
                      <a:schemeClr val="dk1"/>
                    </a:solidFill>
                    <a:latin typeface="Montserrat SemiBold"/>
                    <a:ea typeface="Montserrat SemiBold"/>
                    <a:cs typeface="Montserrat SemiBold"/>
                    <a:sym typeface="Montserrat SemiBold"/>
                  </a:rPr>
                  <a:t>Saturn</a:t>
                </a:r>
                <a:endParaRPr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endParaRPr>
              </a:p>
            </p:txBody>
          </p:sp>
          <p:sp>
            <p:nvSpPr>
              <p:cNvPr id="648" name="Google Shape;648;p30"/>
              <p:cNvSpPr txBox="1"/>
              <p:nvPr/>
            </p:nvSpPr>
            <p:spPr>
              <a:xfrm>
                <a:off x="6923875" y="3685288"/>
                <a:ext cx="1986000" cy="484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chemeClr val="dk1"/>
                    </a:solidFill>
                    <a:latin typeface="Montserrat Medium"/>
                    <a:ea typeface="Montserrat Medium"/>
                    <a:cs typeface="Montserrat Medium"/>
                    <a:sym typeface="Montserrat Medium"/>
                  </a:rPr>
                  <a:t>It’s composed of hydrogen and helium</a:t>
                </a:r>
                <a:endParaRPr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endParaRPr>
              </a:p>
            </p:txBody>
          </p:sp>
        </p:grpSp>
        <p:sp>
          <p:nvSpPr>
            <p:cNvPr id="649" name="Google Shape;649;p30"/>
            <p:cNvSpPr/>
            <p:nvPr/>
          </p:nvSpPr>
          <p:spPr>
            <a:xfrm>
              <a:off x="6673975" y="3497513"/>
              <a:ext cx="173700" cy="1737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sp>
        <p:nvSpPr>
          <p:cNvPr id="650" name="Google Shape;650;p30"/>
          <p:cNvSpPr txBox="1"/>
          <p:nvPr/>
        </p:nvSpPr>
        <p:spPr>
          <a:xfrm>
            <a:off x="1409050" y="1793700"/>
            <a:ext cx="1365300" cy="34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accent1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2XXX</a:t>
            </a:r>
            <a:endParaRPr sz="1600">
              <a:solidFill>
                <a:schemeClr val="accent1"/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sp>
        <p:nvSpPr>
          <p:cNvPr id="651" name="Google Shape;651;p30"/>
          <p:cNvSpPr txBox="1"/>
          <p:nvPr/>
        </p:nvSpPr>
        <p:spPr>
          <a:xfrm>
            <a:off x="1409625" y="3470525"/>
            <a:ext cx="1364400" cy="34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accent5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2XXX</a:t>
            </a:r>
            <a:endParaRPr sz="1600">
              <a:solidFill>
                <a:schemeClr val="accent5"/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sp>
        <p:nvSpPr>
          <p:cNvPr id="652" name="Google Shape;652;p30"/>
          <p:cNvSpPr txBox="1"/>
          <p:nvPr/>
        </p:nvSpPr>
        <p:spPr>
          <a:xfrm>
            <a:off x="2227825" y="2632113"/>
            <a:ext cx="1365300" cy="34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accent2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2XXX</a:t>
            </a:r>
            <a:endParaRPr sz="1600">
              <a:solidFill>
                <a:schemeClr val="accent2"/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sp>
        <p:nvSpPr>
          <p:cNvPr id="653" name="Google Shape;653;p30"/>
          <p:cNvSpPr txBox="1"/>
          <p:nvPr/>
        </p:nvSpPr>
        <p:spPr>
          <a:xfrm>
            <a:off x="591325" y="2632113"/>
            <a:ext cx="1365300" cy="34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accent4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2XXX</a:t>
            </a:r>
            <a:endParaRPr sz="1600">
              <a:solidFill>
                <a:schemeClr val="accent4"/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grpSp>
        <p:nvGrpSpPr>
          <p:cNvPr id="654" name="Google Shape;654;p30"/>
          <p:cNvGrpSpPr/>
          <p:nvPr/>
        </p:nvGrpSpPr>
        <p:grpSpPr>
          <a:xfrm>
            <a:off x="7038068" y="1176659"/>
            <a:ext cx="368609" cy="369467"/>
            <a:chOff x="8437111" y="1356940"/>
            <a:chExt cx="538744" cy="539999"/>
          </a:xfrm>
        </p:grpSpPr>
        <p:sp>
          <p:nvSpPr>
            <p:cNvPr id="655" name="Google Shape;655;p30"/>
            <p:cNvSpPr/>
            <p:nvPr/>
          </p:nvSpPr>
          <p:spPr>
            <a:xfrm>
              <a:off x="8546945" y="1439631"/>
              <a:ext cx="319075" cy="374615"/>
            </a:xfrm>
            <a:custGeom>
              <a:rect b="b" l="l" r="r" t="t"/>
              <a:pathLst>
                <a:path extrusionOk="0" h="374615" w="319075">
                  <a:moveTo>
                    <a:pt x="247904" y="0"/>
                  </a:moveTo>
                  <a:lnTo>
                    <a:pt x="72549" y="0"/>
                  </a:lnTo>
                  <a:lnTo>
                    <a:pt x="0" y="72549"/>
                  </a:lnTo>
                  <a:lnTo>
                    <a:pt x="0" y="303444"/>
                  </a:lnTo>
                  <a:lnTo>
                    <a:pt x="71171" y="303444"/>
                  </a:lnTo>
                  <a:lnTo>
                    <a:pt x="71171" y="374616"/>
                  </a:lnTo>
                  <a:lnTo>
                    <a:pt x="319076" y="374616"/>
                  </a:lnTo>
                  <a:lnTo>
                    <a:pt x="319076" y="71171"/>
                  </a:lnTo>
                  <a:lnTo>
                    <a:pt x="247904" y="71171"/>
                  </a:lnTo>
                  <a:close/>
                  <a:moveTo>
                    <a:pt x="83418" y="33877"/>
                  </a:moveTo>
                  <a:lnTo>
                    <a:pt x="83418" y="83417"/>
                  </a:lnTo>
                  <a:lnTo>
                    <a:pt x="33878" y="83417"/>
                  </a:lnTo>
                  <a:close/>
                  <a:moveTo>
                    <a:pt x="31641" y="115058"/>
                  </a:moveTo>
                  <a:lnTo>
                    <a:pt x="115059" y="115058"/>
                  </a:lnTo>
                  <a:lnTo>
                    <a:pt x="115059" y="31641"/>
                  </a:lnTo>
                  <a:lnTo>
                    <a:pt x="216264" y="31641"/>
                  </a:lnTo>
                  <a:lnTo>
                    <a:pt x="216264" y="271804"/>
                  </a:lnTo>
                  <a:lnTo>
                    <a:pt x="31641" y="271804"/>
                  </a:lnTo>
                  <a:close/>
                  <a:moveTo>
                    <a:pt x="287436" y="102813"/>
                  </a:moveTo>
                  <a:lnTo>
                    <a:pt x="287436" y="342976"/>
                  </a:lnTo>
                  <a:lnTo>
                    <a:pt x="102813" y="342976"/>
                  </a:lnTo>
                  <a:lnTo>
                    <a:pt x="102813" y="303445"/>
                  </a:lnTo>
                  <a:lnTo>
                    <a:pt x="247904" y="303445"/>
                  </a:lnTo>
                  <a:lnTo>
                    <a:pt x="247904" y="102813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6" name="Google Shape;656;p30"/>
            <p:cNvSpPr/>
            <p:nvPr/>
          </p:nvSpPr>
          <p:spPr>
            <a:xfrm>
              <a:off x="8616145" y="1594222"/>
              <a:ext cx="109505" cy="31640"/>
            </a:xfrm>
            <a:custGeom>
              <a:rect b="b" l="l" r="r" t="t"/>
              <a:pathLst>
                <a:path extrusionOk="0" h="31640" w="109505">
                  <a:moveTo>
                    <a:pt x="0" y="0"/>
                  </a:moveTo>
                  <a:lnTo>
                    <a:pt x="109505" y="0"/>
                  </a:lnTo>
                  <a:lnTo>
                    <a:pt x="109505" y="31641"/>
                  </a:lnTo>
                  <a:lnTo>
                    <a:pt x="0" y="3164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7" name="Google Shape;657;p30"/>
            <p:cNvSpPr/>
            <p:nvPr/>
          </p:nvSpPr>
          <p:spPr>
            <a:xfrm>
              <a:off x="8437111" y="1744885"/>
              <a:ext cx="131308" cy="152054"/>
            </a:xfrm>
            <a:custGeom>
              <a:rect b="b" l="l" r="r" t="t"/>
              <a:pathLst>
                <a:path extrusionOk="0" h="152054" w="131308">
                  <a:moveTo>
                    <a:pt x="66826" y="48439"/>
                  </a:moveTo>
                  <a:lnTo>
                    <a:pt x="81958" y="60840"/>
                  </a:lnTo>
                  <a:lnTo>
                    <a:pt x="102013" y="36368"/>
                  </a:lnTo>
                  <a:lnTo>
                    <a:pt x="57639" y="0"/>
                  </a:lnTo>
                  <a:lnTo>
                    <a:pt x="44374" y="0"/>
                  </a:lnTo>
                  <a:lnTo>
                    <a:pt x="0" y="36368"/>
                  </a:lnTo>
                  <a:lnTo>
                    <a:pt x="20055" y="60840"/>
                  </a:lnTo>
                  <a:lnTo>
                    <a:pt x="35185" y="48439"/>
                  </a:lnTo>
                  <a:lnTo>
                    <a:pt x="35185" y="152054"/>
                  </a:lnTo>
                  <a:lnTo>
                    <a:pt x="131309" y="152054"/>
                  </a:lnTo>
                  <a:lnTo>
                    <a:pt x="131309" y="120414"/>
                  </a:lnTo>
                  <a:lnTo>
                    <a:pt x="66826" y="12041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8" name="Google Shape;658;p30"/>
            <p:cNvSpPr/>
            <p:nvPr/>
          </p:nvSpPr>
          <p:spPr>
            <a:xfrm>
              <a:off x="8844547" y="1356940"/>
              <a:ext cx="131308" cy="152054"/>
            </a:xfrm>
            <a:custGeom>
              <a:rect b="b" l="l" r="r" t="t"/>
              <a:pathLst>
                <a:path extrusionOk="0" h="152054" w="131308">
                  <a:moveTo>
                    <a:pt x="111254" y="91215"/>
                  </a:moveTo>
                  <a:lnTo>
                    <a:pt x="96123" y="103616"/>
                  </a:lnTo>
                  <a:lnTo>
                    <a:pt x="96123" y="0"/>
                  </a:lnTo>
                  <a:lnTo>
                    <a:pt x="0" y="0"/>
                  </a:lnTo>
                  <a:lnTo>
                    <a:pt x="0" y="31641"/>
                  </a:lnTo>
                  <a:lnTo>
                    <a:pt x="64483" y="31641"/>
                  </a:lnTo>
                  <a:lnTo>
                    <a:pt x="64483" y="103616"/>
                  </a:lnTo>
                  <a:lnTo>
                    <a:pt x="49351" y="91215"/>
                  </a:lnTo>
                  <a:lnTo>
                    <a:pt x="29296" y="115687"/>
                  </a:lnTo>
                  <a:lnTo>
                    <a:pt x="73670" y="152054"/>
                  </a:lnTo>
                  <a:lnTo>
                    <a:pt x="86935" y="152054"/>
                  </a:lnTo>
                  <a:lnTo>
                    <a:pt x="131309" y="115687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59" name="Google Shape;659;p30"/>
          <p:cNvGrpSpPr/>
          <p:nvPr/>
        </p:nvGrpSpPr>
        <p:grpSpPr>
          <a:xfrm>
            <a:off x="4571997" y="1176659"/>
            <a:ext cx="369467" cy="369467"/>
            <a:chOff x="4962384" y="5555748"/>
            <a:chExt cx="539999" cy="539999"/>
          </a:xfrm>
        </p:grpSpPr>
        <p:sp>
          <p:nvSpPr>
            <p:cNvPr id="660" name="Google Shape;660;p30"/>
            <p:cNvSpPr/>
            <p:nvPr/>
          </p:nvSpPr>
          <p:spPr>
            <a:xfrm>
              <a:off x="4962384" y="5789745"/>
              <a:ext cx="238849" cy="306002"/>
            </a:xfrm>
            <a:custGeom>
              <a:rect b="b" l="l" r="r" t="t"/>
              <a:pathLst>
                <a:path extrusionOk="0" h="306002" w="238849">
                  <a:moveTo>
                    <a:pt x="215681" y="131086"/>
                  </a:moveTo>
                  <a:lnTo>
                    <a:pt x="134498" y="49903"/>
                  </a:lnTo>
                  <a:lnTo>
                    <a:pt x="100938" y="83464"/>
                  </a:lnTo>
                  <a:cubicBezTo>
                    <a:pt x="98649" y="85751"/>
                    <a:pt x="96644" y="88218"/>
                    <a:pt x="94922" y="90817"/>
                  </a:cubicBezTo>
                  <a:lnTo>
                    <a:pt x="94922" y="47461"/>
                  </a:lnTo>
                  <a:cubicBezTo>
                    <a:pt x="94922" y="21291"/>
                    <a:pt x="73631" y="0"/>
                    <a:pt x="47461" y="0"/>
                  </a:cubicBezTo>
                  <a:lnTo>
                    <a:pt x="0" y="0"/>
                  </a:lnTo>
                  <a:lnTo>
                    <a:pt x="0" y="139139"/>
                  </a:lnTo>
                  <a:lnTo>
                    <a:pt x="101740" y="240878"/>
                  </a:lnTo>
                  <a:lnTo>
                    <a:pt x="101740" y="306003"/>
                  </a:lnTo>
                  <a:lnTo>
                    <a:pt x="133381" y="306003"/>
                  </a:lnTo>
                  <a:lnTo>
                    <a:pt x="133381" y="261632"/>
                  </a:lnTo>
                  <a:cubicBezTo>
                    <a:pt x="141738" y="264579"/>
                    <a:pt x="150624" y="266121"/>
                    <a:pt x="159748" y="266121"/>
                  </a:cubicBezTo>
                  <a:cubicBezTo>
                    <a:pt x="177099" y="266121"/>
                    <a:pt x="193590" y="260563"/>
                    <a:pt x="207209" y="250305"/>
                  </a:cubicBezTo>
                  <a:lnTo>
                    <a:pt x="207209" y="306003"/>
                  </a:lnTo>
                  <a:lnTo>
                    <a:pt x="238850" y="306003"/>
                  </a:lnTo>
                  <a:lnTo>
                    <a:pt x="238850" y="189293"/>
                  </a:lnTo>
                  <a:lnTo>
                    <a:pt x="238759" y="189293"/>
                  </a:lnTo>
                  <a:cubicBezTo>
                    <a:pt x="239358" y="168286"/>
                    <a:pt x="231680" y="147085"/>
                    <a:pt x="215681" y="131086"/>
                  </a:cubicBezTo>
                  <a:close/>
                  <a:moveTo>
                    <a:pt x="193308" y="220579"/>
                  </a:moveTo>
                  <a:cubicBezTo>
                    <a:pt x="184344" y="229544"/>
                    <a:pt x="172426" y="234480"/>
                    <a:pt x="159748" y="234480"/>
                  </a:cubicBezTo>
                  <a:cubicBezTo>
                    <a:pt x="147071" y="234480"/>
                    <a:pt x="135153" y="229543"/>
                    <a:pt x="126189" y="220579"/>
                  </a:cubicBezTo>
                  <a:lnTo>
                    <a:pt x="31641" y="126032"/>
                  </a:lnTo>
                  <a:lnTo>
                    <a:pt x="31641" y="31641"/>
                  </a:lnTo>
                  <a:lnTo>
                    <a:pt x="47461" y="31641"/>
                  </a:lnTo>
                  <a:cubicBezTo>
                    <a:pt x="56184" y="31641"/>
                    <a:pt x="63281" y="38738"/>
                    <a:pt x="63281" y="47461"/>
                  </a:cubicBezTo>
                  <a:lnTo>
                    <a:pt x="63281" y="112926"/>
                  </a:lnTo>
                  <a:lnTo>
                    <a:pt x="100810" y="150455"/>
                  </a:lnTo>
                  <a:lnTo>
                    <a:pt x="100938" y="150583"/>
                  </a:lnTo>
                  <a:lnTo>
                    <a:pt x="138726" y="188371"/>
                  </a:lnTo>
                  <a:lnTo>
                    <a:pt x="161099" y="165998"/>
                  </a:lnTo>
                  <a:lnTo>
                    <a:pt x="123238" y="128136"/>
                  </a:lnTo>
                  <a:cubicBezTo>
                    <a:pt x="117144" y="121962"/>
                    <a:pt x="117168" y="111980"/>
                    <a:pt x="123311" y="105837"/>
                  </a:cubicBezTo>
                  <a:lnTo>
                    <a:pt x="134498" y="94650"/>
                  </a:lnTo>
                  <a:lnTo>
                    <a:pt x="193308" y="153460"/>
                  </a:lnTo>
                  <a:cubicBezTo>
                    <a:pt x="211814" y="171965"/>
                    <a:pt x="211814" y="202074"/>
                    <a:pt x="193308" y="22057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1" name="Google Shape;661;p30"/>
            <p:cNvSpPr/>
            <p:nvPr/>
          </p:nvSpPr>
          <p:spPr>
            <a:xfrm>
              <a:off x="5263534" y="5789745"/>
              <a:ext cx="238849" cy="306002"/>
            </a:xfrm>
            <a:custGeom>
              <a:rect b="b" l="l" r="r" t="t"/>
              <a:pathLst>
                <a:path extrusionOk="0" h="306002" w="238849">
                  <a:moveTo>
                    <a:pt x="238850" y="0"/>
                  </a:moveTo>
                  <a:lnTo>
                    <a:pt x="191389" y="0"/>
                  </a:lnTo>
                  <a:cubicBezTo>
                    <a:pt x="165219" y="0"/>
                    <a:pt x="143928" y="21291"/>
                    <a:pt x="143928" y="47461"/>
                  </a:cubicBezTo>
                  <a:lnTo>
                    <a:pt x="143928" y="90817"/>
                  </a:lnTo>
                  <a:cubicBezTo>
                    <a:pt x="142206" y="88218"/>
                    <a:pt x="140201" y="85751"/>
                    <a:pt x="137912" y="83463"/>
                  </a:cubicBezTo>
                  <a:lnTo>
                    <a:pt x="104352" y="49904"/>
                  </a:lnTo>
                  <a:lnTo>
                    <a:pt x="23168" y="131087"/>
                  </a:lnTo>
                  <a:cubicBezTo>
                    <a:pt x="7170" y="147085"/>
                    <a:pt x="-508" y="168287"/>
                    <a:pt x="91" y="189294"/>
                  </a:cubicBezTo>
                  <a:lnTo>
                    <a:pt x="0" y="189294"/>
                  </a:lnTo>
                  <a:lnTo>
                    <a:pt x="0" y="306003"/>
                  </a:lnTo>
                  <a:lnTo>
                    <a:pt x="31641" y="306003"/>
                  </a:lnTo>
                  <a:lnTo>
                    <a:pt x="31641" y="250306"/>
                  </a:lnTo>
                  <a:cubicBezTo>
                    <a:pt x="45260" y="260563"/>
                    <a:pt x="61751" y="266121"/>
                    <a:pt x="79102" y="266121"/>
                  </a:cubicBezTo>
                  <a:cubicBezTo>
                    <a:pt x="88226" y="266121"/>
                    <a:pt x="97111" y="264579"/>
                    <a:pt x="105469" y="261632"/>
                  </a:cubicBezTo>
                  <a:lnTo>
                    <a:pt x="105469" y="306003"/>
                  </a:lnTo>
                  <a:lnTo>
                    <a:pt x="137109" y="306003"/>
                  </a:lnTo>
                  <a:lnTo>
                    <a:pt x="137109" y="240877"/>
                  </a:lnTo>
                  <a:lnTo>
                    <a:pt x="238850" y="139139"/>
                  </a:lnTo>
                  <a:close/>
                  <a:moveTo>
                    <a:pt x="207209" y="126032"/>
                  </a:moveTo>
                  <a:lnTo>
                    <a:pt x="112661" y="220581"/>
                  </a:lnTo>
                  <a:cubicBezTo>
                    <a:pt x="103697" y="229544"/>
                    <a:pt x="91778" y="234481"/>
                    <a:pt x="79102" y="234481"/>
                  </a:cubicBezTo>
                  <a:cubicBezTo>
                    <a:pt x="66423" y="234481"/>
                    <a:pt x="54506" y="229544"/>
                    <a:pt x="45541" y="220581"/>
                  </a:cubicBezTo>
                  <a:cubicBezTo>
                    <a:pt x="27036" y="202075"/>
                    <a:pt x="27036" y="171966"/>
                    <a:pt x="45541" y="153460"/>
                  </a:cubicBezTo>
                  <a:lnTo>
                    <a:pt x="104352" y="94650"/>
                  </a:lnTo>
                  <a:lnTo>
                    <a:pt x="115539" y="105837"/>
                  </a:lnTo>
                  <a:cubicBezTo>
                    <a:pt x="121681" y="111980"/>
                    <a:pt x="121707" y="121962"/>
                    <a:pt x="115613" y="128136"/>
                  </a:cubicBezTo>
                  <a:lnTo>
                    <a:pt x="77751" y="165998"/>
                  </a:lnTo>
                  <a:lnTo>
                    <a:pt x="100124" y="188371"/>
                  </a:lnTo>
                  <a:lnTo>
                    <a:pt x="137913" y="150583"/>
                  </a:lnTo>
                  <a:cubicBezTo>
                    <a:pt x="137955" y="150540"/>
                    <a:pt x="137997" y="150499"/>
                    <a:pt x="138040" y="150455"/>
                  </a:cubicBezTo>
                  <a:lnTo>
                    <a:pt x="175569" y="112926"/>
                  </a:lnTo>
                  <a:lnTo>
                    <a:pt x="175569" y="47461"/>
                  </a:lnTo>
                  <a:cubicBezTo>
                    <a:pt x="175569" y="38738"/>
                    <a:pt x="182666" y="31641"/>
                    <a:pt x="191389" y="31641"/>
                  </a:cubicBezTo>
                  <a:lnTo>
                    <a:pt x="207209" y="3164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2" name="Google Shape;662;p30"/>
            <p:cNvSpPr/>
            <p:nvPr/>
          </p:nvSpPr>
          <p:spPr>
            <a:xfrm>
              <a:off x="5127246" y="5555748"/>
              <a:ext cx="210275" cy="271054"/>
            </a:xfrm>
            <a:custGeom>
              <a:rect b="b" l="l" r="r" t="t"/>
              <a:pathLst>
                <a:path extrusionOk="0" h="271054" w="210275">
                  <a:moveTo>
                    <a:pt x="210275" y="203351"/>
                  </a:moveTo>
                  <a:cubicBezTo>
                    <a:pt x="210275" y="172142"/>
                    <a:pt x="189304" y="145756"/>
                    <a:pt x="160720" y="137495"/>
                  </a:cubicBezTo>
                  <a:cubicBezTo>
                    <a:pt x="168684" y="126332"/>
                    <a:pt x="173389" y="112689"/>
                    <a:pt x="173389" y="97961"/>
                  </a:cubicBezTo>
                  <a:lnTo>
                    <a:pt x="173389" y="68251"/>
                  </a:lnTo>
                  <a:cubicBezTo>
                    <a:pt x="173389" y="30618"/>
                    <a:pt x="142772" y="0"/>
                    <a:pt x="105138" y="0"/>
                  </a:cubicBezTo>
                  <a:cubicBezTo>
                    <a:pt x="67503" y="0"/>
                    <a:pt x="36887" y="30618"/>
                    <a:pt x="36887" y="68251"/>
                  </a:cubicBezTo>
                  <a:lnTo>
                    <a:pt x="36887" y="97960"/>
                  </a:lnTo>
                  <a:cubicBezTo>
                    <a:pt x="36887" y="112689"/>
                    <a:pt x="41592" y="126330"/>
                    <a:pt x="49556" y="137494"/>
                  </a:cubicBezTo>
                  <a:cubicBezTo>
                    <a:pt x="20971" y="145755"/>
                    <a:pt x="0" y="172141"/>
                    <a:pt x="0" y="203350"/>
                  </a:cubicBezTo>
                  <a:lnTo>
                    <a:pt x="0" y="271055"/>
                  </a:lnTo>
                  <a:lnTo>
                    <a:pt x="210274" y="271055"/>
                  </a:lnTo>
                  <a:lnTo>
                    <a:pt x="210274" y="203351"/>
                  </a:lnTo>
                  <a:close/>
                  <a:moveTo>
                    <a:pt x="68527" y="94922"/>
                  </a:moveTo>
                  <a:lnTo>
                    <a:pt x="141748" y="94922"/>
                  </a:lnTo>
                  <a:lnTo>
                    <a:pt x="141748" y="97960"/>
                  </a:lnTo>
                  <a:cubicBezTo>
                    <a:pt x="141748" y="118147"/>
                    <a:pt x="125325" y="134570"/>
                    <a:pt x="105138" y="134570"/>
                  </a:cubicBezTo>
                  <a:cubicBezTo>
                    <a:pt x="84950" y="134570"/>
                    <a:pt x="68527" y="118147"/>
                    <a:pt x="68527" y="97960"/>
                  </a:cubicBezTo>
                  <a:close/>
                  <a:moveTo>
                    <a:pt x="129029" y="166437"/>
                  </a:moveTo>
                  <a:lnTo>
                    <a:pt x="105138" y="197692"/>
                  </a:lnTo>
                  <a:lnTo>
                    <a:pt x="81246" y="166437"/>
                  </a:lnTo>
                  <a:close/>
                  <a:moveTo>
                    <a:pt x="105138" y="31641"/>
                  </a:moveTo>
                  <a:cubicBezTo>
                    <a:pt x="123639" y="31641"/>
                    <a:pt x="138968" y="45438"/>
                    <a:pt x="141402" y="63281"/>
                  </a:cubicBezTo>
                  <a:lnTo>
                    <a:pt x="68874" y="63281"/>
                  </a:lnTo>
                  <a:cubicBezTo>
                    <a:pt x="71307" y="45438"/>
                    <a:pt x="86636" y="31641"/>
                    <a:pt x="105138" y="31641"/>
                  </a:cubicBezTo>
                  <a:close/>
                  <a:moveTo>
                    <a:pt x="31641" y="203351"/>
                  </a:moveTo>
                  <a:cubicBezTo>
                    <a:pt x="31641" y="191109"/>
                    <a:pt x="37635" y="180246"/>
                    <a:pt x="46839" y="173527"/>
                  </a:cubicBezTo>
                  <a:lnTo>
                    <a:pt x="97205" y="239414"/>
                  </a:lnTo>
                  <a:lnTo>
                    <a:pt x="31642" y="239414"/>
                  </a:lnTo>
                  <a:lnTo>
                    <a:pt x="31642" y="203351"/>
                  </a:lnTo>
                  <a:close/>
                  <a:moveTo>
                    <a:pt x="178635" y="239414"/>
                  </a:moveTo>
                  <a:lnTo>
                    <a:pt x="113071" y="239414"/>
                  </a:lnTo>
                  <a:lnTo>
                    <a:pt x="163436" y="173527"/>
                  </a:lnTo>
                  <a:cubicBezTo>
                    <a:pt x="172640" y="180246"/>
                    <a:pt x="178635" y="191109"/>
                    <a:pt x="178635" y="20335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63" name="Google Shape;663;p30"/>
          <p:cNvGrpSpPr/>
          <p:nvPr/>
        </p:nvGrpSpPr>
        <p:grpSpPr>
          <a:xfrm>
            <a:off x="4571997" y="2979536"/>
            <a:ext cx="369468" cy="330605"/>
            <a:chOff x="4962384" y="3478946"/>
            <a:chExt cx="540000" cy="483200"/>
          </a:xfrm>
        </p:grpSpPr>
        <p:sp>
          <p:nvSpPr>
            <p:cNvPr id="664" name="Google Shape;664;p30"/>
            <p:cNvSpPr/>
            <p:nvPr/>
          </p:nvSpPr>
          <p:spPr>
            <a:xfrm>
              <a:off x="4962384" y="3478946"/>
              <a:ext cx="540000" cy="483200"/>
            </a:xfrm>
            <a:custGeom>
              <a:rect b="b" l="l" r="r" t="t"/>
              <a:pathLst>
                <a:path extrusionOk="0" h="483200" w="540000">
                  <a:moveTo>
                    <a:pt x="0" y="0"/>
                  </a:moveTo>
                  <a:lnTo>
                    <a:pt x="0" y="483201"/>
                  </a:lnTo>
                  <a:lnTo>
                    <a:pt x="540000" y="483201"/>
                  </a:lnTo>
                  <a:lnTo>
                    <a:pt x="540000" y="0"/>
                  </a:lnTo>
                  <a:close/>
                  <a:moveTo>
                    <a:pt x="508359" y="63281"/>
                  </a:moveTo>
                  <a:lnTo>
                    <a:pt x="221484" y="63281"/>
                  </a:lnTo>
                  <a:lnTo>
                    <a:pt x="221484" y="31641"/>
                  </a:lnTo>
                  <a:lnTo>
                    <a:pt x="508359" y="31641"/>
                  </a:lnTo>
                  <a:close/>
                  <a:moveTo>
                    <a:pt x="94922" y="63281"/>
                  </a:moveTo>
                  <a:lnTo>
                    <a:pt x="94922" y="31641"/>
                  </a:lnTo>
                  <a:lnTo>
                    <a:pt x="126563" y="31641"/>
                  </a:lnTo>
                  <a:lnTo>
                    <a:pt x="126563" y="63281"/>
                  </a:lnTo>
                  <a:close/>
                  <a:moveTo>
                    <a:pt x="158203" y="31641"/>
                  </a:moveTo>
                  <a:lnTo>
                    <a:pt x="189844" y="31641"/>
                  </a:lnTo>
                  <a:lnTo>
                    <a:pt x="189844" y="63281"/>
                  </a:lnTo>
                  <a:lnTo>
                    <a:pt x="158203" y="63281"/>
                  </a:lnTo>
                  <a:close/>
                  <a:moveTo>
                    <a:pt x="63281" y="31641"/>
                  </a:moveTo>
                  <a:lnTo>
                    <a:pt x="63281" y="63281"/>
                  </a:lnTo>
                  <a:lnTo>
                    <a:pt x="31641" y="63281"/>
                  </a:lnTo>
                  <a:lnTo>
                    <a:pt x="31641" y="31641"/>
                  </a:lnTo>
                  <a:close/>
                  <a:moveTo>
                    <a:pt x="31641" y="451560"/>
                  </a:moveTo>
                  <a:lnTo>
                    <a:pt x="31641" y="94922"/>
                  </a:lnTo>
                  <a:lnTo>
                    <a:pt x="508359" y="94922"/>
                  </a:lnTo>
                  <a:lnTo>
                    <a:pt x="508359" y="45156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5" name="Google Shape;665;p30"/>
            <p:cNvSpPr/>
            <p:nvPr/>
          </p:nvSpPr>
          <p:spPr>
            <a:xfrm>
              <a:off x="5292603" y="3614100"/>
              <a:ext cx="146498" cy="31640"/>
            </a:xfrm>
            <a:custGeom>
              <a:rect b="b" l="l" r="r" t="t"/>
              <a:pathLst>
                <a:path extrusionOk="0" h="31640" w="146498">
                  <a:moveTo>
                    <a:pt x="0" y="0"/>
                  </a:moveTo>
                  <a:lnTo>
                    <a:pt x="146498" y="0"/>
                  </a:lnTo>
                  <a:lnTo>
                    <a:pt x="146498" y="31641"/>
                  </a:lnTo>
                  <a:lnTo>
                    <a:pt x="0" y="3164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6" name="Google Shape;666;p30"/>
            <p:cNvSpPr/>
            <p:nvPr/>
          </p:nvSpPr>
          <p:spPr>
            <a:xfrm>
              <a:off x="5292603" y="3867225"/>
              <a:ext cx="146498" cy="31640"/>
            </a:xfrm>
            <a:custGeom>
              <a:rect b="b" l="l" r="r" t="t"/>
              <a:pathLst>
                <a:path extrusionOk="0" h="31640" w="146498">
                  <a:moveTo>
                    <a:pt x="0" y="0"/>
                  </a:moveTo>
                  <a:lnTo>
                    <a:pt x="146498" y="0"/>
                  </a:lnTo>
                  <a:lnTo>
                    <a:pt x="146498" y="31641"/>
                  </a:lnTo>
                  <a:lnTo>
                    <a:pt x="0" y="3164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7" name="Google Shape;667;p30"/>
            <p:cNvSpPr/>
            <p:nvPr/>
          </p:nvSpPr>
          <p:spPr>
            <a:xfrm>
              <a:off x="5292603" y="3677381"/>
              <a:ext cx="146499" cy="158203"/>
            </a:xfrm>
            <a:custGeom>
              <a:rect b="b" l="l" r="r" t="t"/>
              <a:pathLst>
                <a:path extrusionOk="0" h="158203" w="146499">
                  <a:moveTo>
                    <a:pt x="0" y="158203"/>
                  </a:moveTo>
                  <a:lnTo>
                    <a:pt x="146499" y="158203"/>
                  </a:lnTo>
                  <a:lnTo>
                    <a:pt x="146499" y="0"/>
                  </a:lnTo>
                  <a:lnTo>
                    <a:pt x="0" y="0"/>
                  </a:lnTo>
                  <a:close/>
                  <a:moveTo>
                    <a:pt x="31641" y="31641"/>
                  </a:moveTo>
                  <a:lnTo>
                    <a:pt x="114859" y="31641"/>
                  </a:lnTo>
                  <a:lnTo>
                    <a:pt x="114859" y="126563"/>
                  </a:lnTo>
                  <a:lnTo>
                    <a:pt x="31642" y="126563"/>
                  </a:lnTo>
                  <a:lnTo>
                    <a:pt x="31642" y="3164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68" name="Google Shape;668;p30"/>
            <p:cNvSpPr/>
            <p:nvPr/>
          </p:nvSpPr>
          <p:spPr>
            <a:xfrm>
              <a:off x="5025665" y="3605509"/>
              <a:ext cx="235297" cy="235296"/>
            </a:xfrm>
            <a:custGeom>
              <a:rect b="b" l="l" r="r" t="t"/>
              <a:pathLst>
                <a:path extrusionOk="0" h="235296" w="235297">
                  <a:moveTo>
                    <a:pt x="117649" y="0"/>
                  </a:moveTo>
                  <a:cubicBezTo>
                    <a:pt x="52778" y="0"/>
                    <a:pt x="0" y="52777"/>
                    <a:pt x="0" y="117647"/>
                  </a:cubicBezTo>
                  <a:cubicBezTo>
                    <a:pt x="0" y="182518"/>
                    <a:pt x="52778" y="235297"/>
                    <a:pt x="117649" y="235297"/>
                  </a:cubicBezTo>
                  <a:cubicBezTo>
                    <a:pt x="182521" y="235297"/>
                    <a:pt x="235298" y="182519"/>
                    <a:pt x="235298" y="117647"/>
                  </a:cubicBezTo>
                  <a:cubicBezTo>
                    <a:pt x="235298" y="52776"/>
                    <a:pt x="182521" y="0"/>
                    <a:pt x="117649" y="0"/>
                  </a:cubicBezTo>
                  <a:close/>
                  <a:moveTo>
                    <a:pt x="117649" y="126563"/>
                  </a:moveTo>
                  <a:cubicBezTo>
                    <a:pt x="108926" y="126563"/>
                    <a:pt x="101829" y="119466"/>
                    <a:pt x="101829" y="110742"/>
                  </a:cubicBezTo>
                  <a:cubicBezTo>
                    <a:pt x="101829" y="102019"/>
                    <a:pt x="108926" y="94922"/>
                    <a:pt x="117649" y="94922"/>
                  </a:cubicBezTo>
                  <a:cubicBezTo>
                    <a:pt x="126373" y="94922"/>
                    <a:pt x="133470" y="102019"/>
                    <a:pt x="133470" y="110742"/>
                  </a:cubicBezTo>
                  <a:cubicBezTo>
                    <a:pt x="133470" y="119466"/>
                    <a:pt x="126373" y="126563"/>
                    <a:pt x="117649" y="126563"/>
                  </a:cubicBezTo>
                  <a:close/>
                  <a:moveTo>
                    <a:pt x="86357" y="197737"/>
                  </a:moveTo>
                  <a:lnTo>
                    <a:pt x="86357" y="174022"/>
                  </a:lnTo>
                  <a:cubicBezTo>
                    <a:pt x="86357" y="165299"/>
                    <a:pt x="93454" y="158202"/>
                    <a:pt x="102177" y="158202"/>
                  </a:cubicBezTo>
                  <a:lnTo>
                    <a:pt x="133119" y="158202"/>
                  </a:lnTo>
                  <a:cubicBezTo>
                    <a:pt x="141843" y="158202"/>
                    <a:pt x="148940" y="165299"/>
                    <a:pt x="148940" y="174022"/>
                  </a:cubicBezTo>
                  <a:lnTo>
                    <a:pt x="148940" y="197737"/>
                  </a:lnTo>
                  <a:cubicBezTo>
                    <a:pt x="139235" y="201542"/>
                    <a:pt x="128687" y="203656"/>
                    <a:pt x="117648" y="203656"/>
                  </a:cubicBezTo>
                  <a:cubicBezTo>
                    <a:pt x="106611" y="203656"/>
                    <a:pt x="96063" y="201543"/>
                    <a:pt x="86357" y="197737"/>
                  </a:cubicBezTo>
                  <a:close/>
                  <a:moveTo>
                    <a:pt x="180581" y="176188"/>
                  </a:moveTo>
                  <a:lnTo>
                    <a:pt x="180581" y="174022"/>
                  </a:lnTo>
                  <a:cubicBezTo>
                    <a:pt x="180581" y="157346"/>
                    <a:pt x="171929" y="142662"/>
                    <a:pt x="158884" y="134194"/>
                  </a:cubicBezTo>
                  <a:cubicBezTo>
                    <a:pt x="162838" y="127270"/>
                    <a:pt x="165110" y="119268"/>
                    <a:pt x="165110" y="110741"/>
                  </a:cubicBezTo>
                  <a:cubicBezTo>
                    <a:pt x="165110" y="84571"/>
                    <a:pt x="143819" y="63280"/>
                    <a:pt x="117649" y="63280"/>
                  </a:cubicBezTo>
                  <a:cubicBezTo>
                    <a:pt x="91479" y="63280"/>
                    <a:pt x="70188" y="84571"/>
                    <a:pt x="70188" y="110741"/>
                  </a:cubicBezTo>
                  <a:cubicBezTo>
                    <a:pt x="70188" y="119268"/>
                    <a:pt x="72460" y="127271"/>
                    <a:pt x="76414" y="134194"/>
                  </a:cubicBezTo>
                  <a:cubicBezTo>
                    <a:pt x="63370" y="142661"/>
                    <a:pt x="54717" y="157346"/>
                    <a:pt x="54717" y="174022"/>
                  </a:cubicBezTo>
                  <a:lnTo>
                    <a:pt x="54717" y="176188"/>
                  </a:lnTo>
                  <a:cubicBezTo>
                    <a:pt x="40414" y="160823"/>
                    <a:pt x="31641" y="140245"/>
                    <a:pt x="31641" y="117647"/>
                  </a:cubicBezTo>
                  <a:cubicBezTo>
                    <a:pt x="31641" y="70222"/>
                    <a:pt x="70224" y="31640"/>
                    <a:pt x="117649" y="31640"/>
                  </a:cubicBezTo>
                  <a:cubicBezTo>
                    <a:pt x="165074" y="31640"/>
                    <a:pt x="203657" y="70222"/>
                    <a:pt x="203657" y="117647"/>
                  </a:cubicBezTo>
                  <a:cubicBezTo>
                    <a:pt x="203657" y="140245"/>
                    <a:pt x="194884" y="160823"/>
                    <a:pt x="180581" y="17618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69" name="Google Shape;669;p30"/>
          <p:cNvGrpSpPr/>
          <p:nvPr/>
        </p:nvGrpSpPr>
        <p:grpSpPr>
          <a:xfrm>
            <a:off x="7038463" y="2896771"/>
            <a:ext cx="367818" cy="369467"/>
            <a:chOff x="10159827" y="5555748"/>
            <a:chExt cx="537589" cy="539999"/>
          </a:xfrm>
        </p:grpSpPr>
        <p:sp>
          <p:nvSpPr>
            <p:cNvPr id="670" name="Google Shape;670;p30"/>
            <p:cNvSpPr/>
            <p:nvPr/>
          </p:nvSpPr>
          <p:spPr>
            <a:xfrm>
              <a:off x="10159827" y="5555748"/>
              <a:ext cx="321791" cy="308720"/>
            </a:xfrm>
            <a:custGeom>
              <a:rect b="b" l="l" r="r" t="t"/>
              <a:pathLst>
                <a:path extrusionOk="0" h="308720" w="321791">
                  <a:moveTo>
                    <a:pt x="321791" y="181850"/>
                  </a:moveTo>
                  <a:lnTo>
                    <a:pt x="279457" y="158705"/>
                  </a:lnTo>
                  <a:cubicBezTo>
                    <a:pt x="279514" y="157242"/>
                    <a:pt x="279543" y="155793"/>
                    <a:pt x="279543" y="154360"/>
                  </a:cubicBezTo>
                  <a:cubicBezTo>
                    <a:pt x="279543" y="152927"/>
                    <a:pt x="279514" y="151478"/>
                    <a:pt x="279457" y="150016"/>
                  </a:cubicBezTo>
                  <a:lnTo>
                    <a:pt x="321791" y="126870"/>
                  </a:lnTo>
                  <a:lnTo>
                    <a:pt x="270880" y="33750"/>
                  </a:lnTo>
                  <a:lnTo>
                    <a:pt x="228541" y="56897"/>
                  </a:lnTo>
                  <a:cubicBezTo>
                    <a:pt x="223891" y="53665"/>
                    <a:pt x="219023" y="50775"/>
                    <a:pt x="213959" y="48242"/>
                  </a:cubicBezTo>
                  <a:lnTo>
                    <a:pt x="213959" y="0"/>
                  </a:lnTo>
                  <a:lnTo>
                    <a:pt x="107831" y="0"/>
                  </a:lnTo>
                  <a:lnTo>
                    <a:pt x="107831" y="48244"/>
                  </a:lnTo>
                  <a:cubicBezTo>
                    <a:pt x="102768" y="50776"/>
                    <a:pt x="97899" y="53666"/>
                    <a:pt x="93249" y="56898"/>
                  </a:cubicBezTo>
                  <a:lnTo>
                    <a:pt x="50912" y="33750"/>
                  </a:lnTo>
                  <a:lnTo>
                    <a:pt x="0" y="126870"/>
                  </a:lnTo>
                  <a:lnTo>
                    <a:pt x="42333" y="150016"/>
                  </a:lnTo>
                  <a:cubicBezTo>
                    <a:pt x="42276" y="151478"/>
                    <a:pt x="42248" y="152928"/>
                    <a:pt x="42248" y="154361"/>
                  </a:cubicBezTo>
                  <a:cubicBezTo>
                    <a:pt x="42248" y="155794"/>
                    <a:pt x="42276" y="157243"/>
                    <a:pt x="42333" y="158706"/>
                  </a:cubicBezTo>
                  <a:lnTo>
                    <a:pt x="0" y="181850"/>
                  </a:lnTo>
                  <a:lnTo>
                    <a:pt x="50912" y="274971"/>
                  </a:lnTo>
                  <a:lnTo>
                    <a:pt x="93249" y="251822"/>
                  </a:lnTo>
                  <a:cubicBezTo>
                    <a:pt x="97899" y="255055"/>
                    <a:pt x="102768" y="257945"/>
                    <a:pt x="107831" y="260477"/>
                  </a:cubicBezTo>
                  <a:lnTo>
                    <a:pt x="107831" y="308721"/>
                  </a:lnTo>
                  <a:lnTo>
                    <a:pt x="213959" y="308721"/>
                  </a:lnTo>
                  <a:lnTo>
                    <a:pt x="213959" y="260477"/>
                  </a:lnTo>
                  <a:cubicBezTo>
                    <a:pt x="219023" y="257945"/>
                    <a:pt x="223891" y="255055"/>
                    <a:pt x="228541" y="251822"/>
                  </a:cubicBezTo>
                  <a:lnTo>
                    <a:pt x="270880" y="274970"/>
                  </a:lnTo>
                  <a:close/>
                  <a:moveTo>
                    <a:pt x="225195" y="213933"/>
                  </a:moveTo>
                  <a:lnTo>
                    <a:pt x="216913" y="220913"/>
                  </a:lnTo>
                  <a:cubicBezTo>
                    <a:pt x="209580" y="227093"/>
                    <a:pt x="201335" y="231987"/>
                    <a:pt x="192405" y="235460"/>
                  </a:cubicBezTo>
                  <a:lnTo>
                    <a:pt x="182319" y="239382"/>
                  </a:lnTo>
                  <a:lnTo>
                    <a:pt x="182319" y="277081"/>
                  </a:lnTo>
                  <a:lnTo>
                    <a:pt x="139472" y="277081"/>
                  </a:lnTo>
                  <a:lnTo>
                    <a:pt x="139472" y="239382"/>
                  </a:lnTo>
                  <a:lnTo>
                    <a:pt x="129386" y="235460"/>
                  </a:lnTo>
                  <a:cubicBezTo>
                    <a:pt x="120457" y="231988"/>
                    <a:pt x="112210" y="227093"/>
                    <a:pt x="104877" y="220913"/>
                  </a:cubicBezTo>
                  <a:lnTo>
                    <a:pt x="96596" y="213933"/>
                  </a:lnTo>
                  <a:lnTo>
                    <a:pt x="63496" y="232030"/>
                  </a:lnTo>
                  <a:lnTo>
                    <a:pt x="42942" y="194435"/>
                  </a:lnTo>
                  <a:lnTo>
                    <a:pt x="76027" y="176346"/>
                  </a:lnTo>
                  <a:lnTo>
                    <a:pt x="74642" y="165624"/>
                  </a:lnTo>
                  <a:cubicBezTo>
                    <a:pt x="74136" y="161699"/>
                    <a:pt x="73889" y="158015"/>
                    <a:pt x="73889" y="154361"/>
                  </a:cubicBezTo>
                  <a:cubicBezTo>
                    <a:pt x="73889" y="150707"/>
                    <a:pt x="74136" y="147022"/>
                    <a:pt x="74642" y="143098"/>
                  </a:cubicBezTo>
                  <a:lnTo>
                    <a:pt x="76027" y="132376"/>
                  </a:lnTo>
                  <a:lnTo>
                    <a:pt x="42942" y="114287"/>
                  </a:lnTo>
                  <a:lnTo>
                    <a:pt x="63496" y="76692"/>
                  </a:lnTo>
                  <a:lnTo>
                    <a:pt x="96597" y="94789"/>
                  </a:lnTo>
                  <a:lnTo>
                    <a:pt x="104878" y="87809"/>
                  </a:lnTo>
                  <a:cubicBezTo>
                    <a:pt x="112211" y="81629"/>
                    <a:pt x="120457" y="76735"/>
                    <a:pt x="129387" y="73262"/>
                  </a:cubicBezTo>
                  <a:lnTo>
                    <a:pt x="139473" y="69339"/>
                  </a:lnTo>
                  <a:lnTo>
                    <a:pt x="139473" y="31641"/>
                  </a:lnTo>
                  <a:lnTo>
                    <a:pt x="182320" y="31641"/>
                  </a:lnTo>
                  <a:lnTo>
                    <a:pt x="182320" y="69339"/>
                  </a:lnTo>
                  <a:lnTo>
                    <a:pt x="192406" y="73262"/>
                  </a:lnTo>
                  <a:cubicBezTo>
                    <a:pt x="201335" y="76734"/>
                    <a:pt x="209581" y="81629"/>
                    <a:pt x="216914" y="87809"/>
                  </a:cubicBezTo>
                  <a:lnTo>
                    <a:pt x="225196" y="94789"/>
                  </a:lnTo>
                  <a:lnTo>
                    <a:pt x="258296" y="76692"/>
                  </a:lnTo>
                  <a:lnTo>
                    <a:pt x="278851" y="114287"/>
                  </a:lnTo>
                  <a:lnTo>
                    <a:pt x="245765" y="132376"/>
                  </a:lnTo>
                  <a:lnTo>
                    <a:pt x="247150" y="143098"/>
                  </a:lnTo>
                  <a:cubicBezTo>
                    <a:pt x="247656" y="147022"/>
                    <a:pt x="247903" y="150706"/>
                    <a:pt x="247903" y="154361"/>
                  </a:cubicBezTo>
                  <a:cubicBezTo>
                    <a:pt x="247903" y="158015"/>
                    <a:pt x="247656" y="161699"/>
                    <a:pt x="247150" y="165624"/>
                  </a:cubicBezTo>
                  <a:lnTo>
                    <a:pt x="245765" y="176346"/>
                  </a:lnTo>
                  <a:lnTo>
                    <a:pt x="278851" y="194435"/>
                  </a:lnTo>
                  <a:lnTo>
                    <a:pt x="258296" y="23203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1" name="Google Shape;671;p30"/>
            <p:cNvSpPr/>
            <p:nvPr/>
          </p:nvSpPr>
          <p:spPr>
            <a:xfrm>
              <a:off x="10273262" y="5662646"/>
              <a:ext cx="94921" cy="94921"/>
            </a:xfrm>
            <a:custGeom>
              <a:rect b="b" l="l" r="r" t="t"/>
              <a:pathLst>
                <a:path extrusionOk="0" h="94921" w="94921">
                  <a:moveTo>
                    <a:pt x="47461" y="0"/>
                  </a:moveTo>
                  <a:cubicBezTo>
                    <a:pt x="21291" y="0"/>
                    <a:pt x="0" y="21291"/>
                    <a:pt x="0" y="47461"/>
                  </a:cubicBezTo>
                  <a:cubicBezTo>
                    <a:pt x="0" y="73631"/>
                    <a:pt x="21291" y="94922"/>
                    <a:pt x="47461" y="94922"/>
                  </a:cubicBezTo>
                  <a:cubicBezTo>
                    <a:pt x="73631" y="94922"/>
                    <a:pt x="94922" y="73631"/>
                    <a:pt x="94922" y="47461"/>
                  </a:cubicBezTo>
                  <a:cubicBezTo>
                    <a:pt x="94922" y="21291"/>
                    <a:pt x="73631" y="0"/>
                    <a:pt x="47461" y="0"/>
                  </a:cubicBezTo>
                  <a:close/>
                  <a:moveTo>
                    <a:pt x="47461" y="63281"/>
                  </a:moveTo>
                  <a:cubicBezTo>
                    <a:pt x="38738" y="63281"/>
                    <a:pt x="31641" y="56184"/>
                    <a:pt x="31641" y="47461"/>
                  </a:cubicBezTo>
                  <a:cubicBezTo>
                    <a:pt x="31641" y="38738"/>
                    <a:pt x="38738" y="31641"/>
                    <a:pt x="47461" y="31641"/>
                  </a:cubicBezTo>
                  <a:cubicBezTo>
                    <a:pt x="56184" y="31641"/>
                    <a:pt x="63281" y="38738"/>
                    <a:pt x="63281" y="47461"/>
                  </a:cubicBezTo>
                  <a:cubicBezTo>
                    <a:pt x="63281" y="56184"/>
                    <a:pt x="56184" y="63281"/>
                    <a:pt x="47461" y="6328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2" name="Google Shape;672;p30"/>
            <p:cNvSpPr/>
            <p:nvPr/>
          </p:nvSpPr>
          <p:spPr>
            <a:xfrm>
              <a:off x="10415277" y="5826426"/>
              <a:ext cx="282139" cy="269321"/>
            </a:xfrm>
            <a:custGeom>
              <a:rect b="b" l="l" r="r" t="t"/>
              <a:pathLst>
                <a:path extrusionOk="0" h="269321" w="282139">
                  <a:moveTo>
                    <a:pt x="245096" y="134661"/>
                  </a:moveTo>
                  <a:cubicBezTo>
                    <a:pt x="245096" y="133861"/>
                    <a:pt x="245085" y="133056"/>
                    <a:pt x="245066" y="132244"/>
                  </a:cubicBezTo>
                  <a:lnTo>
                    <a:pt x="282139" y="111975"/>
                  </a:lnTo>
                  <a:lnTo>
                    <a:pt x="236309" y="28149"/>
                  </a:lnTo>
                  <a:lnTo>
                    <a:pt x="199229" y="48422"/>
                  </a:lnTo>
                  <a:cubicBezTo>
                    <a:pt x="195888" y="46165"/>
                    <a:pt x="192420" y="44106"/>
                    <a:pt x="188839" y="42254"/>
                  </a:cubicBezTo>
                  <a:lnTo>
                    <a:pt x="188839" y="0"/>
                  </a:lnTo>
                  <a:lnTo>
                    <a:pt x="93302" y="0"/>
                  </a:lnTo>
                  <a:lnTo>
                    <a:pt x="93302" y="42254"/>
                  </a:lnTo>
                  <a:cubicBezTo>
                    <a:pt x="89720" y="44106"/>
                    <a:pt x="86252" y="46165"/>
                    <a:pt x="82910" y="48421"/>
                  </a:cubicBezTo>
                  <a:lnTo>
                    <a:pt x="45831" y="28149"/>
                  </a:lnTo>
                  <a:lnTo>
                    <a:pt x="0" y="111974"/>
                  </a:lnTo>
                  <a:lnTo>
                    <a:pt x="37073" y="132243"/>
                  </a:lnTo>
                  <a:cubicBezTo>
                    <a:pt x="37053" y="133054"/>
                    <a:pt x="37044" y="133860"/>
                    <a:pt x="37044" y="134659"/>
                  </a:cubicBezTo>
                  <a:cubicBezTo>
                    <a:pt x="37044" y="135459"/>
                    <a:pt x="37054" y="136265"/>
                    <a:pt x="37073" y="137077"/>
                  </a:cubicBezTo>
                  <a:lnTo>
                    <a:pt x="0" y="157347"/>
                  </a:lnTo>
                  <a:lnTo>
                    <a:pt x="45831" y="241172"/>
                  </a:lnTo>
                  <a:lnTo>
                    <a:pt x="82910" y="220900"/>
                  </a:lnTo>
                  <a:cubicBezTo>
                    <a:pt x="86252" y="223157"/>
                    <a:pt x="89720" y="225215"/>
                    <a:pt x="93302" y="227067"/>
                  </a:cubicBezTo>
                  <a:lnTo>
                    <a:pt x="93302" y="269322"/>
                  </a:lnTo>
                  <a:lnTo>
                    <a:pt x="188839" y="269322"/>
                  </a:lnTo>
                  <a:lnTo>
                    <a:pt x="188839" y="227068"/>
                  </a:lnTo>
                  <a:cubicBezTo>
                    <a:pt x="192420" y="225216"/>
                    <a:pt x="195887" y="223158"/>
                    <a:pt x="199229" y="220900"/>
                  </a:cubicBezTo>
                  <a:lnTo>
                    <a:pt x="236309" y="241172"/>
                  </a:lnTo>
                  <a:lnTo>
                    <a:pt x="282139" y="157347"/>
                  </a:lnTo>
                  <a:lnTo>
                    <a:pt x="245066" y="137077"/>
                  </a:lnTo>
                  <a:cubicBezTo>
                    <a:pt x="245085" y="136268"/>
                    <a:pt x="245096" y="135462"/>
                    <a:pt x="245096" y="134661"/>
                  </a:cubicBezTo>
                  <a:close/>
                  <a:moveTo>
                    <a:pt x="212828" y="125292"/>
                  </a:moveTo>
                  <a:cubicBezTo>
                    <a:pt x="213244" y="128509"/>
                    <a:pt x="213455" y="131663"/>
                    <a:pt x="213455" y="134661"/>
                  </a:cubicBezTo>
                  <a:cubicBezTo>
                    <a:pt x="213455" y="137660"/>
                    <a:pt x="213244" y="140813"/>
                    <a:pt x="212828" y="144031"/>
                  </a:cubicBezTo>
                  <a:lnTo>
                    <a:pt x="211441" y="154754"/>
                  </a:lnTo>
                  <a:lnTo>
                    <a:pt x="239198" y="169930"/>
                  </a:lnTo>
                  <a:lnTo>
                    <a:pt x="223725" y="198232"/>
                  </a:lnTo>
                  <a:lnTo>
                    <a:pt x="195955" y="183048"/>
                  </a:lnTo>
                  <a:lnTo>
                    <a:pt x="187673" y="190027"/>
                  </a:lnTo>
                  <a:cubicBezTo>
                    <a:pt x="181572" y="195169"/>
                    <a:pt x="174712" y="199241"/>
                    <a:pt x="167283" y="202130"/>
                  </a:cubicBezTo>
                  <a:lnTo>
                    <a:pt x="157197" y="206052"/>
                  </a:lnTo>
                  <a:lnTo>
                    <a:pt x="157197" y="237681"/>
                  </a:lnTo>
                  <a:lnTo>
                    <a:pt x="124941" y="237681"/>
                  </a:lnTo>
                  <a:lnTo>
                    <a:pt x="124941" y="206054"/>
                  </a:lnTo>
                  <a:lnTo>
                    <a:pt x="114855" y="202132"/>
                  </a:lnTo>
                  <a:cubicBezTo>
                    <a:pt x="107426" y="199243"/>
                    <a:pt x="100567" y="195171"/>
                    <a:pt x="94467" y="190029"/>
                  </a:cubicBezTo>
                  <a:lnTo>
                    <a:pt x="86185" y="183049"/>
                  </a:lnTo>
                  <a:lnTo>
                    <a:pt x="58415" y="198233"/>
                  </a:lnTo>
                  <a:lnTo>
                    <a:pt x="42941" y="169931"/>
                  </a:lnTo>
                  <a:lnTo>
                    <a:pt x="70695" y="154756"/>
                  </a:lnTo>
                  <a:lnTo>
                    <a:pt x="69311" y="144036"/>
                  </a:lnTo>
                  <a:cubicBezTo>
                    <a:pt x="68888" y="140762"/>
                    <a:pt x="68682" y="137696"/>
                    <a:pt x="68682" y="134660"/>
                  </a:cubicBezTo>
                  <a:cubicBezTo>
                    <a:pt x="68682" y="131625"/>
                    <a:pt x="68887" y="128559"/>
                    <a:pt x="69311" y="125285"/>
                  </a:cubicBezTo>
                  <a:lnTo>
                    <a:pt x="70695" y="114564"/>
                  </a:lnTo>
                  <a:lnTo>
                    <a:pt x="42941" y="99390"/>
                  </a:lnTo>
                  <a:lnTo>
                    <a:pt x="58415" y="71088"/>
                  </a:lnTo>
                  <a:lnTo>
                    <a:pt x="86185" y="86271"/>
                  </a:lnTo>
                  <a:lnTo>
                    <a:pt x="94467" y="79291"/>
                  </a:lnTo>
                  <a:cubicBezTo>
                    <a:pt x="100567" y="74150"/>
                    <a:pt x="107426" y="70079"/>
                    <a:pt x="114855" y="67189"/>
                  </a:cubicBezTo>
                  <a:lnTo>
                    <a:pt x="124941" y="63266"/>
                  </a:lnTo>
                  <a:lnTo>
                    <a:pt x="124941" y="31639"/>
                  </a:lnTo>
                  <a:lnTo>
                    <a:pt x="157197" y="31639"/>
                  </a:lnTo>
                  <a:lnTo>
                    <a:pt x="157197" y="63264"/>
                  </a:lnTo>
                  <a:lnTo>
                    <a:pt x="167283" y="67187"/>
                  </a:lnTo>
                  <a:cubicBezTo>
                    <a:pt x="174711" y="70077"/>
                    <a:pt x="181572" y="74149"/>
                    <a:pt x="187673" y="79290"/>
                  </a:cubicBezTo>
                  <a:lnTo>
                    <a:pt x="195955" y="86269"/>
                  </a:lnTo>
                  <a:lnTo>
                    <a:pt x="223725" y="71086"/>
                  </a:lnTo>
                  <a:lnTo>
                    <a:pt x="239198" y="99386"/>
                  </a:lnTo>
                  <a:lnTo>
                    <a:pt x="211441" y="114562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73" name="Google Shape;673;p30"/>
            <p:cNvSpPr/>
            <p:nvPr/>
          </p:nvSpPr>
          <p:spPr>
            <a:xfrm>
              <a:off x="10540527" y="5945267"/>
              <a:ext cx="31640" cy="31640"/>
            </a:xfrm>
            <a:custGeom>
              <a:rect b="b" l="l" r="r" t="t"/>
              <a:pathLst>
                <a:path extrusionOk="0" h="31640" w="31640">
                  <a:moveTo>
                    <a:pt x="0" y="0"/>
                  </a:moveTo>
                  <a:lnTo>
                    <a:pt x="31641" y="0"/>
                  </a:lnTo>
                  <a:lnTo>
                    <a:pt x="31641" y="31641"/>
                  </a:lnTo>
                  <a:lnTo>
                    <a:pt x="0" y="3164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7" name="Shape 6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" name="Google Shape;678;p31"/>
          <p:cNvSpPr txBox="1"/>
          <p:nvPr>
            <p:ph type="title"/>
          </p:nvPr>
        </p:nvSpPr>
        <p:spPr>
          <a:xfrm>
            <a:off x="452550" y="411475"/>
            <a:ext cx="8238900" cy="5616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Timeline</a:t>
            </a:r>
            <a:r>
              <a:rPr lang="en"/>
              <a:t> Infographics</a:t>
            </a:r>
            <a:endParaRPr/>
          </a:p>
        </p:txBody>
      </p:sp>
      <p:sp>
        <p:nvSpPr>
          <p:cNvPr id="679" name="Google Shape;679;p31"/>
          <p:cNvSpPr txBox="1"/>
          <p:nvPr/>
        </p:nvSpPr>
        <p:spPr>
          <a:xfrm>
            <a:off x="3072000" y="4841650"/>
            <a:ext cx="3000000" cy="16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This template has been created by </a:t>
            </a:r>
            <a:r>
              <a:rPr b="1" lang="en" sz="800" u="sng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Slidesgo</a:t>
            </a:r>
            <a:endParaRPr b="1" sz="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grpSp>
        <p:nvGrpSpPr>
          <p:cNvPr id="680" name="Google Shape;680;p31"/>
          <p:cNvGrpSpPr/>
          <p:nvPr/>
        </p:nvGrpSpPr>
        <p:grpSpPr>
          <a:xfrm>
            <a:off x="480538" y="1567475"/>
            <a:ext cx="1986000" cy="2167338"/>
            <a:chOff x="480538" y="1567475"/>
            <a:chExt cx="1986000" cy="2167338"/>
          </a:xfrm>
        </p:grpSpPr>
        <p:sp>
          <p:nvSpPr>
            <p:cNvPr id="681" name="Google Shape;681;p31"/>
            <p:cNvSpPr txBox="1"/>
            <p:nvPr/>
          </p:nvSpPr>
          <p:spPr>
            <a:xfrm>
              <a:off x="480538" y="2902613"/>
              <a:ext cx="1986000" cy="347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Mercury</a:t>
              </a:r>
              <a:endParaRPr sz="160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sp>
          <p:nvSpPr>
            <p:cNvPr id="682" name="Google Shape;682;p31"/>
            <p:cNvSpPr txBox="1"/>
            <p:nvPr/>
          </p:nvSpPr>
          <p:spPr>
            <a:xfrm>
              <a:off x="480538" y="3250013"/>
              <a:ext cx="1986000" cy="484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It’s the closest planet to the Sun</a:t>
              </a:r>
              <a:endParaRPr sz="12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683" name="Google Shape;683;p31"/>
            <p:cNvSpPr/>
            <p:nvPr/>
          </p:nvSpPr>
          <p:spPr>
            <a:xfrm>
              <a:off x="903088" y="1567475"/>
              <a:ext cx="1140900" cy="1140900"/>
            </a:xfrm>
            <a:prstGeom prst="donut">
              <a:avLst>
                <a:gd fmla="val 1376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accent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2XXX</a:t>
              </a:r>
              <a:endParaRPr>
                <a:solidFill>
                  <a:schemeClr val="accent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</p:grpSp>
      <p:grpSp>
        <p:nvGrpSpPr>
          <p:cNvPr id="684" name="Google Shape;684;p31"/>
          <p:cNvGrpSpPr/>
          <p:nvPr/>
        </p:nvGrpSpPr>
        <p:grpSpPr>
          <a:xfrm>
            <a:off x="3579000" y="1567475"/>
            <a:ext cx="1986000" cy="2230938"/>
            <a:chOff x="3579000" y="1567475"/>
            <a:chExt cx="1986000" cy="2230938"/>
          </a:xfrm>
        </p:grpSpPr>
        <p:sp>
          <p:nvSpPr>
            <p:cNvPr id="685" name="Google Shape;685;p31"/>
            <p:cNvSpPr txBox="1"/>
            <p:nvPr/>
          </p:nvSpPr>
          <p:spPr>
            <a:xfrm>
              <a:off x="3579000" y="3313613"/>
              <a:ext cx="1986000" cy="484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Mars is actually a very cold place</a:t>
              </a:r>
              <a:endParaRPr sz="12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686" name="Google Shape;686;p31"/>
            <p:cNvSpPr txBox="1"/>
            <p:nvPr/>
          </p:nvSpPr>
          <p:spPr>
            <a:xfrm>
              <a:off x="3579000" y="2966213"/>
              <a:ext cx="1986000" cy="347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Mars</a:t>
              </a:r>
              <a:endParaRPr sz="160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sp>
          <p:nvSpPr>
            <p:cNvPr id="687" name="Google Shape;687;p31"/>
            <p:cNvSpPr/>
            <p:nvPr/>
          </p:nvSpPr>
          <p:spPr>
            <a:xfrm>
              <a:off x="4001550" y="1567475"/>
              <a:ext cx="1140900" cy="1140900"/>
            </a:xfrm>
            <a:prstGeom prst="donut">
              <a:avLst>
                <a:gd fmla="val 13760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accent2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2XXX</a:t>
              </a:r>
              <a:endParaRPr>
                <a:solidFill>
                  <a:schemeClr val="accent2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688" name="Google Shape;688;p31"/>
          <p:cNvGrpSpPr/>
          <p:nvPr/>
        </p:nvGrpSpPr>
        <p:grpSpPr>
          <a:xfrm>
            <a:off x="2029238" y="1721838"/>
            <a:ext cx="1986000" cy="2525388"/>
            <a:chOff x="2029238" y="1721838"/>
            <a:chExt cx="1986000" cy="2525388"/>
          </a:xfrm>
        </p:grpSpPr>
        <p:sp>
          <p:nvSpPr>
            <p:cNvPr id="689" name="Google Shape;689;p31"/>
            <p:cNvSpPr txBox="1"/>
            <p:nvPr/>
          </p:nvSpPr>
          <p:spPr>
            <a:xfrm>
              <a:off x="2029238" y="1721838"/>
              <a:ext cx="1986000" cy="347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Venus</a:t>
              </a:r>
              <a:endParaRPr sz="160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sp>
          <p:nvSpPr>
            <p:cNvPr id="690" name="Google Shape;690;p31"/>
            <p:cNvSpPr txBox="1"/>
            <p:nvPr/>
          </p:nvSpPr>
          <p:spPr>
            <a:xfrm>
              <a:off x="2029238" y="2069238"/>
              <a:ext cx="1986000" cy="484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Venus is the second planet from the Sun</a:t>
              </a:r>
              <a:endParaRPr sz="12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691" name="Google Shape;691;p31"/>
            <p:cNvSpPr/>
            <p:nvPr/>
          </p:nvSpPr>
          <p:spPr>
            <a:xfrm>
              <a:off x="2451800" y="3106325"/>
              <a:ext cx="1140900" cy="1140900"/>
            </a:xfrm>
            <a:prstGeom prst="donut">
              <a:avLst>
                <a:gd fmla="val 13760" name="adj"/>
              </a:avLst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accent5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2XXX</a:t>
              </a:r>
              <a:endParaRPr>
                <a:solidFill>
                  <a:schemeClr val="accent5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692" name="Google Shape;692;p31"/>
          <p:cNvGrpSpPr/>
          <p:nvPr/>
        </p:nvGrpSpPr>
        <p:grpSpPr>
          <a:xfrm>
            <a:off x="5128738" y="1715700"/>
            <a:ext cx="1986000" cy="2531525"/>
            <a:chOff x="5128738" y="1715700"/>
            <a:chExt cx="1986000" cy="2531525"/>
          </a:xfrm>
        </p:grpSpPr>
        <p:sp>
          <p:nvSpPr>
            <p:cNvPr id="693" name="Google Shape;693;p31"/>
            <p:cNvSpPr txBox="1"/>
            <p:nvPr/>
          </p:nvSpPr>
          <p:spPr>
            <a:xfrm>
              <a:off x="5128738" y="1715700"/>
              <a:ext cx="1986000" cy="347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Saturn</a:t>
              </a:r>
              <a:endParaRPr sz="160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sp>
          <p:nvSpPr>
            <p:cNvPr id="694" name="Google Shape;694;p31"/>
            <p:cNvSpPr txBox="1"/>
            <p:nvPr/>
          </p:nvSpPr>
          <p:spPr>
            <a:xfrm>
              <a:off x="5128738" y="2063100"/>
              <a:ext cx="1986000" cy="484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It’s composed of hydrogen and helium</a:t>
              </a:r>
              <a:endParaRPr sz="12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695" name="Google Shape;695;p31"/>
            <p:cNvSpPr/>
            <p:nvPr/>
          </p:nvSpPr>
          <p:spPr>
            <a:xfrm>
              <a:off x="5551300" y="3106325"/>
              <a:ext cx="1140900" cy="1140900"/>
            </a:xfrm>
            <a:prstGeom prst="donut">
              <a:avLst>
                <a:gd fmla="val 13760" name="adj"/>
              </a:avLst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accent4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2XXX</a:t>
              </a:r>
              <a:endParaRPr>
                <a:solidFill>
                  <a:schemeClr val="accent4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cxnSp>
        <p:nvCxnSpPr>
          <p:cNvPr id="696" name="Google Shape;696;p31"/>
          <p:cNvCxnSpPr>
            <a:stCxn id="683" idx="5"/>
            <a:endCxn id="691" idx="1"/>
          </p:cNvCxnSpPr>
          <p:nvPr/>
        </p:nvCxnSpPr>
        <p:spPr>
          <a:xfrm>
            <a:off x="1876907" y="2541294"/>
            <a:ext cx="741900" cy="7320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97" name="Google Shape;697;p31"/>
          <p:cNvCxnSpPr>
            <a:stCxn id="691" idx="7"/>
            <a:endCxn id="687" idx="3"/>
          </p:cNvCxnSpPr>
          <p:nvPr/>
        </p:nvCxnSpPr>
        <p:spPr>
          <a:xfrm flipH="1" rot="10800000">
            <a:off x="3425619" y="2541406"/>
            <a:ext cx="743100" cy="7320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98" name="Google Shape;698;p31"/>
          <p:cNvCxnSpPr>
            <a:stCxn id="687" idx="5"/>
            <a:endCxn id="695" idx="1"/>
          </p:cNvCxnSpPr>
          <p:nvPr/>
        </p:nvCxnSpPr>
        <p:spPr>
          <a:xfrm>
            <a:off x="4975369" y="2541294"/>
            <a:ext cx="743100" cy="7320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99" name="Google Shape;699;p31"/>
          <p:cNvCxnSpPr>
            <a:stCxn id="695" idx="7"/>
            <a:endCxn id="700" idx="3"/>
          </p:cNvCxnSpPr>
          <p:nvPr/>
        </p:nvCxnSpPr>
        <p:spPr>
          <a:xfrm flipH="1" rot="10800000">
            <a:off x="6525119" y="2541406"/>
            <a:ext cx="741900" cy="7320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grpSp>
        <p:nvGrpSpPr>
          <p:cNvPr id="701" name="Google Shape;701;p31"/>
          <p:cNvGrpSpPr/>
          <p:nvPr/>
        </p:nvGrpSpPr>
        <p:grpSpPr>
          <a:xfrm>
            <a:off x="6677427" y="1567475"/>
            <a:ext cx="1986100" cy="2230938"/>
            <a:chOff x="6677427" y="1567475"/>
            <a:chExt cx="1986100" cy="2230938"/>
          </a:xfrm>
        </p:grpSpPr>
        <p:sp>
          <p:nvSpPr>
            <p:cNvPr id="700" name="Google Shape;700;p31"/>
            <p:cNvSpPr/>
            <p:nvPr/>
          </p:nvSpPr>
          <p:spPr>
            <a:xfrm>
              <a:off x="7100013" y="1567475"/>
              <a:ext cx="1140900" cy="1140900"/>
            </a:xfrm>
            <a:prstGeom prst="donut">
              <a:avLst>
                <a:gd fmla="val 13760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accent3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2XXX</a:t>
              </a:r>
              <a:endParaRPr>
                <a:solidFill>
                  <a:schemeClr val="accent3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02" name="Google Shape;702;p31"/>
            <p:cNvSpPr txBox="1"/>
            <p:nvPr/>
          </p:nvSpPr>
          <p:spPr>
            <a:xfrm>
              <a:off x="6677527" y="3313613"/>
              <a:ext cx="1986000" cy="484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Neptune is far away from Earth</a:t>
              </a:r>
              <a:endParaRPr sz="12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703" name="Google Shape;703;p31"/>
            <p:cNvSpPr txBox="1"/>
            <p:nvPr/>
          </p:nvSpPr>
          <p:spPr>
            <a:xfrm>
              <a:off x="6677427" y="2966213"/>
              <a:ext cx="1986000" cy="347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Neptune</a:t>
              </a:r>
              <a:endParaRPr sz="160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</p:grp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7" name="Shape 7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" name="Google Shape;708;p32"/>
          <p:cNvSpPr txBox="1"/>
          <p:nvPr/>
        </p:nvSpPr>
        <p:spPr>
          <a:xfrm>
            <a:off x="3072000" y="4841650"/>
            <a:ext cx="3000000" cy="16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This template has been created by </a:t>
            </a:r>
            <a:r>
              <a:rPr b="1" lang="en" sz="800" u="sng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Slidesgo</a:t>
            </a:r>
            <a:endParaRPr b="1" sz="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09" name="Google Shape;709;p32"/>
          <p:cNvSpPr txBox="1"/>
          <p:nvPr>
            <p:ph type="title"/>
          </p:nvPr>
        </p:nvSpPr>
        <p:spPr>
          <a:xfrm>
            <a:off x="452550" y="411475"/>
            <a:ext cx="8238900" cy="5616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Timeline Infographics</a:t>
            </a:r>
            <a:endParaRPr/>
          </a:p>
        </p:txBody>
      </p:sp>
      <p:grpSp>
        <p:nvGrpSpPr>
          <p:cNvPr id="710" name="Google Shape;710;p32"/>
          <p:cNvGrpSpPr/>
          <p:nvPr/>
        </p:nvGrpSpPr>
        <p:grpSpPr>
          <a:xfrm>
            <a:off x="695088" y="1648738"/>
            <a:ext cx="2175300" cy="2784650"/>
            <a:chOff x="695088" y="1648738"/>
            <a:chExt cx="2175300" cy="2784650"/>
          </a:xfrm>
        </p:grpSpPr>
        <p:grpSp>
          <p:nvGrpSpPr>
            <p:cNvPr id="711" name="Google Shape;711;p32"/>
            <p:cNvGrpSpPr/>
            <p:nvPr/>
          </p:nvGrpSpPr>
          <p:grpSpPr>
            <a:xfrm>
              <a:off x="695088" y="3351788"/>
              <a:ext cx="2175300" cy="1081600"/>
              <a:chOff x="695088" y="3351788"/>
              <a:chExt cx="2175300" cy="1081600"/>
            </a:xfrm>
          </p:grpSpPr>
          <p:sp>
            <p:nvSpPr>
              <p:cNvPr id="712" name="Google Shape;712;p32"/>
              <p:cNvSpPr txBox="1"/>
              <p:nvPr/>
            </p:nvSpPr>
            <p:spPr>
              <a:xfrm>
                <a:off x="695088" y="3351788"/>
                <a:ext cx="2175300" cy="438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600">
                    <a:solidFill>
                      <a:schemeClr val="dk1"/>
                    </a:solidFill>
                    <a:latin typeface="Montserrat SemiBold"/>
                    <a:ea typeface="Montserrat SemiBold"/>
                    <a:cs typeface="Montserrat SemiBold"/>
                    <a:sym typeface="Montserrat SemiBold"/>
                  </a:rPr>
                  <a:t>Mercury</a:t>
                </a:r>
                <a:endParaRPr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endParaRPr>
              </a:p>
            </p:txBody>
          </p:sp>
          <p:sp>
            <p:nvSpPr>
              <p:cNvPr id="713" name="Google Shape;713;p32"/>
              <p:cNvSpPr txBox="1"/>
              <p:nvPr/>
            </p:nvSpPr>
            <p:spPr>
              <a:xfrm>
                <a:off x="695088" y="3747588"/>
                <a:ext cx="2175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chemeClr val="dk1"/>
                    </a:solidFill>
                    <a:latin typeface="Montserrat Medium"/>
                    <a:ea typeface="Montserrat Medium"/>
                    <a:cs typeface="Montserrat Medium"/>
                    <a:sym typeface="Montserrat Medium"/>
                  </a:rPr>
                  <a:t>Mercury is the closest planet to the Sun and the smallest of them all</a:t>
                </a:r>
                <a:endParaRPr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endParaRPr>
              </a:p>
            </p:txBody>
          </p:sp>
        </p:grpSp>
        <p:sp>
          <p:nvSpPr>
            <p:cNvPr id="714" name="Google Shape;714;p32"/>
            <p:cNvSpPr/>
            <p:nvPr/>
          </p:nvSpPr>
          <p:spPr>
            <a:xfrm>
              <a:off x="1148488" y="1648738"/>
              <a:ext cx="1294800" cy="12948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lt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2XXX</a:t>
              </a:r>
              <a:endParaRPr>
                <a:solidFill>
                  <a:schemeClr val="lt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sp>
          <p:nvSpPr>
            <p:cNvPr id="715" name="Google Shape;715;p32"/>
            <p:cNvSpPr/>
            <p:nvPr/>
          </p:nvSpPr>
          <p:spPr>
            <a:xfrm>
              <a:off x="695088" y="1965200"/>
              <a:ext cx="661800" cy="661800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01</a:t>
              </a:r>
              <a:endParaRPr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</p:grpSp>
      <p:grpSp>
        <p:nvGrpSpPr>
          <p:cNvPr id="716" name="Google Shape;716;p32"/>
          <p:cNvGrpSpPr/>
          <p:nvPr/>
        </p:nvGrpSpPr>
        <p:grpSpPr>
          <a:xfrm>
            <a:off x="3484338" y="1648738"/>
            <a:ext cx="2175313" cy="2784650"/>
            <a:chOff x="3484338" y="1648738"/>
            <a:chExt cx="2175313" cy="2784650"/>
          </a:xfrm>
        </p:grpSpPr>
        <p:grpSp>
          <p:nvGrpSpPr>
            <p:cNvPr id="717" name="Google Shape;717;p32"/>
            <p:cNvGrpSpPr/>
            <p:nvPr/>
          </p:nvGrpSpPr>
          <p:grpSpPr>
            <a:xfrm>
              <a:off x="3484349" y="3351788"/>
              <a:ext cx="2175302" cy="1081600"/>
              <a:chOff x="3726887" y="3092588"/>
              <a:chExt cx="2175302" cy="1081600"/>
            </a:xfrm>
          </p:grpSpPr>
          <p:sp>
            <p:nvSpPr>
              <p:cNvPr id="718" name="Google Shape;718;p32"/>
              <p:cNvSpPr txBox="1"/>
              <p:nvPr/>
            </p:nvSpPr>
            <p:spPr>
              <a:xfrm>
                <a:off x="3726887" y="3092588"/>
                <a:ext cx="2175300" cy="438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600">
                    <a:solidFill>
                      <a:schemeClr val="dk1"/>
                    </a:solidFill>
                    <a:latin typeface="Montserrat SemiBold"/>
                    <a:ea typeface="Montserrat SemiBold"/>
                    <a:cs typeface="Montserrat SemiBold"/>
                    <a:sym typeface="Montserrat SemiBold"/>
                  </a:rPr>
                  <a:t>Venus</a:t>
                </a:r>
                <a:endParaRPr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endParaRPr>
              </a:p>
            </p:txBody>
          </p:sp>
          <p:sp>
            <p:nvSpPr>
              <p:cNvPr id="719" name="Google Shape;719;p32"/>
              <p:cNvSpPr txBox="1"/>
              <p:nvPr/>
            </p:nvSpPr>
            <p:spPr>
              <a:xfrm>
                <a:off x="3726888" y="3488388"/>
                <a:ext cx="2175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chemeClr val="dk1"/>
                    </a:solidFill>
                    <a:latin typeface="Montserrat Medium"/>
                    <a:ea typeface="Montserrat Medium"/>
                    <a:cs typeface="Montserrat Medium"/>
                    <a:sym typeface="Montserrat Medium"/>
                  </a:rPr>
                  <a:t>Venus has a beautiful name and is the second planet from the Sun</a:t>
                </a:r>
                <a:endParaRPr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endParaRPr>
              </a:p>
            </p:txBody>
          </p:sp>
        </p:grpSp>
        <p:grpSp>
          <p:nvGrpSpPr>
            <p:cNvPr id="720" name="Google Shape;720;p32"/>
            <p:cNvGrpSpPr/>
            <p:nvPr/>
          </p:nvGrpSpPr>
          <p:grpSpPr>
            <a:xfrm>
              <a:off x="3484338" y="1648738"/>
              <a:ext cx="1748199" cy="1294800"/>
              <a:chOff x="3484338" y="1648738"/>
              <a:chExt cx="1748199" cy="1294800"/>
            </a:xfrm>
          </p:grpSpPr>
          <p:sp>
            <p:nvSpPr>
              <p:cNvPr id="721" name="Google Shape;721;p32"/>
              <p:cNvSpPr/>
              <p:nvPr/>
            </p:nvSpPr>
            <p:spPr>
              <a:xfrm>
                <a:off x="3937738" y="1648738"/>
                <a:ext cx="1294800" cy="1294800"/>
              </a:xfrm>
              <a:prstGeom prst="ellipse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>
                    <a:solidFill>
                      <a:schemeClr val="lt1"/>
                    </a:solidFill>
                    <a:latin typeface="Montserrat SemiBold"/>
                    <a:ea typeface="Montserrat SemiBold"/>
                    <a:cs typeface="Montserrat SemiBold"/>
                    <a:sym typeface="Montserrat SemiBold"/>
                  </a:rPr>
                  <a:t>2XXX</a:t>
                </a:r>
                <a:endParaRPr>
                  <a:solidFill>
                    <a:schemeClr val="lt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endParaRPr>
              </a:p>
            </p:txBody>
          </p:sp>
          <p:sp>
            <p:nvSpPr>
              <p:cNvPr id="722" name="Google Shape;722;p32"/>
              <p:cNvSpPr/>
              <p:nvPr/>
            </p:nvSpPr>
            <p:spPr>
              <a:xfrm>
                <a:off x="3484338" y="1965200"/>
                <a:ext cx="661800" cy="661800"/>
              </a:xfrm>
              <a:prstGeom prst="ellipse">
                <a:avLst/>
              </a:prstGeom>
              <a:solidFill>
                <a:schemeClr val="lt2"/>
              </a:solidFill>
              <a:ln cap="flat" cmpd="sng" w="19050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>
                    <a:solidFill>
                      <a:schemeClr val="dk1"/>
                    </a:solidFill>
                    <a:latin typeface="Montserrat SemiBold"/>
                    <a:ea typeface="Montserrat SemiBold"/>
                    <a:cs typeface="Montserrat SemiBold"/>
                    <a:sym typeface="Montserrat SemiBold"/>
                  </a:rPr>
                  <a:t>02</a:t>
                </a:r>
                <a:endParaRPr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endParaRPr>
              </a:p>
            </p:txBody>
          </p:sp>
        </p:grpSp>
      </p:grpSp>
      <p:grpSp>
        <p:nvGrpSpPr>
          <p:cNvPr id="723" name="Google Shape;723;p32"/>
          <p:cNvGrpSpPr/>
          <p:nvPr/>
        </p:nvGrpSpPr>
        <p:grpSpPr>
          <a:xfrm>
            <a:off x="6273588" y="1648738"/>
            <a:ext cx="2175324" cy="2784650"/>
            <a:chOff x="6273588" y="1648738"/>
            <a:chExt cx="2175324" cy="2784650"/>
          </a:xfrm>
        </p:grpSpPr>
        <p:grpSp>
          <p:nvGrpSpPr>
            <p:cNvPr id="724" name="Google Shape;724;p32"/>
            <p:cNvGrpSpPr/>
            <p:nvPr/>
          </p:nvGrpSpPr>
          <p:grpSpPr>
            <a:xfrm>
              <a:off x="6273609" y="3351788"/>
              <a:ext cx="2175303" cy="1081600"/>
              <a:chOff x="6273609" y="3351788"/>
              <a:chExt cx="2175303" cy="1081600"/>
            </a:xfrm>
          </p:grpSpPr>
          <p:sp>
            <p:nvSpPr>
              <p:cNvPr id="725" name="Google Shape;725;p32"/>
              <p:cNvSpPr txBox="1"/>
              <p:nvPr/>
            </p:nvSpPr>
            <p:spPr>
              <a:xfrm>
                <a:off x="6273609" y="3351788"/>
                <a:ext cx="2175300" cy="4389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600">
                    <a:solidFill>
                      <a:schemeClr val="dk1"/>
                    </a:solidFill>
                    <a:latin typeface="Montserrat SemiBold"/>
                    <a:ea typeface="Montserrat SemiBold"/>
                    <a:cs typeface="Montserrat SemiBold"/>
                    <a:sym typeface="Montserrat SemiBold"/>
                  </a:rPr>
                  <a:t>Mars</a:t>
                </a:r>
                <a:endParaRPr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endParaRPr>
              </a:p>
            </p:txBody>
          </p:sp>
          <p:sp>
            <p:nvSpPr>
              <p:cNvPr id="726" name="Google Shape;726;p32"/>
              <p:cNvSpPr txBox="1"/>
              <p:nvPr/>
            </p:nvSpPr>
            <p:spPr>
              <a:xfrm>
                <a:off x="6273612" y="3747588"/>
                <a:ext cx="2175300" cy="685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chemeClr val="dk1"/>
                    </a:solidFill>
                    <a:latin typeface="Montserrat Medium"/>
                    <a:ea typeface="Montserrat Medium"/>
                    <a:cs typeface="Montserrat Medium"/>
                    <a:sym typeface="Montserrat Medium"/>
                  </a:rPr>
                  <a:t>Despite being red, Mars is actually a cold place. It’s full of iron oxide dust</a:t>
                </a:r>
                <a:endParaRPr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endParaRPr>
              </a:p>
            </p:txBody>
          </p:sp>
        </p:grpSp>
        <p:sp>
          <p:nvSpPr>
            <p:cNvPr id="727" name="Google Shape;727;p32"/>
            <p:cNvSpPr/>
            <p:nvPr/>
          </p:nvSpPr>
          <p:spPr>
            <a:xfrm>
              <a:off x="6726988" y="1648738"/>
              <a:ext cx="1294800" cy="12948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lt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2XXX</a:t>
              </a:r>
              <a:endParaRPr>
                <a:solidFill>
                  <a:schemeClr val="lt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sp>
          <p:nvSpPr>
            <p:cNvPr id="728" name="Google Shape;728;p32"/>
            <p:cNvSpPr/>
            <p:nvPr/>
          </p:nvSpPr>
          <p:spPr>
            <a:xfrm>
              <a:off x="6273588" y="1965200"/>
              <a:ext cx="661800" cy="661800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03</a:t>
              </a:r>
              <a:endParaRPr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</p:grpSp>
      <p:cxnSp>
        <p:nvCxnSpPr>
          <p:cNvPr id="729" name="Google Shape;729;p32"/>
          <p:cNvCxnSpPr/>
          <p:nvPr/>
        </p:nvCxnSpPr>
        <p:spPr>
          <a:xfrm>
            <a:off x="722250" y="3197675"/>
            <a:ext cx="76995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30" name="Google Shape;730;p32"/>
          <p:cNvCxnSpPr>
            <a:stCxn id="715" idx="4"/>
          </p:cNvCxnSpPr>
          <p:nvPr/>
        </p:nvCxnSpPr>
        <p:spPr>
          <a:xfrm>
            <a:off x="1025988" y="2627000"/>
            <a:ext cx="0" cy="5739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31" name="Google Shape;731;p32"/>
          <p:cNvCxnSpPr>
            <a:stCxn id="722" idx="4"/>
          </p:cNvCxnSpPr>
          <p:nvPr/>
        </p:nvCxnSpPr>
        <p:spPr>
          <a:xfrm>
            <a:off x="3815238" y="2627000"/>
            <a:ext cx="0" cy="5694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732" name="Google Shape;732;p32"/>
          <p:cNvCxnSpPr>
            <a:stCxn id="728" idx="4"/>
          </p:cNvCxnSpPr>
          <p:nvPr/>
        </p:nvCxnSpPr>
        <p:spPr>
          <a:xfrm>
            <a:off x="6604488" y="2627000"/>
            <a:ext cx="0" cy="56310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6" name="Shape 7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" name="Google Shape;737;p33"/>
          <p:cNvSpPr txBox="1"/>
          <p:nvPr/>
        </p:nvSpPr>
        <p:spPr>
          <a:xfrm>
            <a:off x="3072000" y="4841650"/>
            <a:ext cx="3000000" cy="16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This template has been created by </a:t>
            </a:r>
            <a:r>
              <a:rPr b="1" lang="en" sz="800" u="sng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Slidesgo</a:t>
            </a:r>
            <a:endParaRPr b="1" sz="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738" name="Google Shape;738;p33"/>
          <p:cNvSpPr txBox="1"/>
          <p:nvPr>
            <p:ph type="title"/>
          </p:nvPr>
        </p:nvSpPr>
        <p:spPr>
          <a:xfrm>
            <a:off x="452550" y="411475"/>
            <a:ext cx="8238900" cy="5616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Timeline Infographics</a:t>
            </a:r>
            <a:endParaRPr/>
          </a:p>
        </p:txBody>
      </p:sp>
      <p:grpSp>
        <p:nvGrpSpPr>
          <p:cNvPr id="739" name="Google Shape;739;p33"/>
          <p:cNvGrpSpPr/>
          <p:nvPr/>
        </p:nvGrpSpPr>
        <p:grpSpPr>
          <a:xfrm>
            <a:off x="5409591" y="2813806"/>
            <a:ext cx="369468" cy="262205"/>
            <a:chOff x="8444121" y="4347866"/>
            <a:chExt cx="540000" cy="383228"/>
          </a:xfrm>
        </p:grpSpPr>
        <p:sp>
          <p:nvSpPr>
            <p:cNvPr id="740" name="Google Shape;740;p33"/>
            <p:cNvSpPr/>
            <p:nvPr/>
          </p:nvSpPr>
          <p:spPr>
            <a:xfrm>
              <a:off x="8444121" y="4347866"/>
              <a:ext cx="540000" cy="383228"/>
            </a:xfrm>
            <a:custGeom>
              <a:rect b="b" l="l" r="r" t="t"/>
              <a:pathLst>
                <a:path extrusionOk="0" h="383228" w="540000">
                  <a:moveTo>
                    <a:pt x="492539" y="56615"/>
                  </a:moveTo>
                  <a:lnTo>
                    <a:pt x="476719" y="56615"/>
                  </a:lnTo>
                  <a:lnTo>
                    <a:pt x="476719" y="47461"/>
                  </a:lnTo>
                  <a:cubicBezTo>
                    <a:pt x="476719" y="21291"/>
                    <a:pt x="455428" y="0"/>
                    <a:pt x="429258" y="0"/>
                  </a:cubicBezTo>
                  <a:lnTo>
                    <a:pt x="47461" y="0"/>
                  </a:lnTo>
                  <a:cubicBezTo>
                    <a:pt x="21291" y="0"/>
                    <a:pt x="0" y="21291"/>
                    <a:pt x="0" y="47461"/>
                  </a:cubicBezTo>
                  <a:lnTo>
                    <a:pt x="0" y="272486"/>
                  </a:lnTo>
                  <a:cubicBezTo>
                    <a:pt x="0" y="298656"/>
                    <a:pt x="21291" y="319947"/>
                    <a:pt x="47461" y="319947"/>
                  </a:cubicBezTo>
                  <a:lnTo>
                    <a:pt x="63281" y="319947"/>
                  </a:lnTo>
                  <a:lnTo>
                    <a:pt x="63281" y="335767"/>
                  </a:lnTo>
                  <a:cubicBezTo>
                    <a:pt x="63281" y="361937"/>
                    <a:pt x="84572" y="383228"/>
                    <a:pt x="110742" y="383228"/>
                  </a:cubicBezTo>
                  <a:lnTo>
                    <a:pt x="492539" y="383228"/>
                  </a:lnTo>
                  <a:cubicBezTo>
                    <a:pt x="518709" y="383228"/>
                    <a:pt x="540000" y="361937"/>
                    <a:pt x="540000" y="335767"/>
                  </a:cubicBezTo>
                  <a:lnTo>
                    <a:pt x="540000" y="104076"/>
                  </a:lnTo>
                  <a:cubicBezTo>
                    <a:pt x="540000" y="77906"/>
                    <a:pt x="518709" y="56615"/>
                    <a:pt x="492539" y="56615"/>
                  </a:cubicBezTo>
                  <a:close/>
                  <a:moveTo>
                    <a:pt x="31641" y="272487"/>
                  </a:moveTo>
                  <a:lnTo>
                    <a:pt x="31641" y="47461"/>
                  </a:lnTo>
                  <a:cubicBezTo>
                    <a:pt x="31641" y="38738"/>
                    <a:pt x="38738" y="31641"/>
                    <a:pt x="47461" y="31641"/>
                  </a:cubicBezTo>
                  <a:lnTo>
                    <a:pt x="429258" y="31641"/>
                  </a:lnTo>
                  <a:cubicBezTo>
                    <a:pt x="437981" y="31641"/>
                    <a:pt x="445078" y="38738"/>
                    <a:pt x="445078" y="47461"/>
                  </a:cubicBezTo>
                  <a:lnTo>
                    <a:pt x="445078" y="272486"/>
                  </a:lnTo>
                  <a:cubicBezTo>
                    <a:pt x="445078" y="281209"/>
                    <a:pt x="437981" y="288306"/>
                    <a:pt x="429258" y="288306"/>
                  </a:cubicBezTo>
                  <a:lnTo>
                    <a:pt x="47461" y="288306"/>
                  </a:lnTo>
                  <a:cubicBezTo>
                    <a:pt x="38738" y="288307"/>
                    <a:pt x="31641" y="281210"/>
                    <a:pt x="31641" y="272487"/>
                  </a:cubicBezTo>
                  <a:close/>
                  <a:moveTo>
                    <a:pt x="508359" y="335768"/>
                  </a:moveTo>
                  <a:cubicBezTo>
                    <a:pt x="508359" y="344492"/>
                    <a:pt x="501262" y="351589"/>
                    <a:pt x="492539" y="351589"/>
                  </a:cubicBezTo>
                  <a:lnTo>
                    <a:pt x="110742" y="351589"/>
                  </a:lnTo>
                  <a:cubicBezTo>
                    <a:pt x="102019" y="351589"/>
                    <a:pt x="94922" y="344492"/>
                    <a:pt x="94922" y="335768"/>
                  </a:cubicBezTo>
                  <a:lnTo>
                    <a:pt x="94922" y="319948"/>
                  </a:lnTo>
                  <a:lnTo>
                    <a:pt x="429258" y="319948"/>
                  </a:lnTo>
                  <a:cubicBezTo>
                    <a:pt x="455428" y="319948"/>
                    <a:pt x="476719" y="298657"/>
                    <a:pt x="476719" y="272487"/>
                  </a:cubicBezTo>
                  <a:lnTo>
                    <a:pt x="476719" y="88255"/>
                  </a:lnTo>
                  <a:lnTo>
                    <a:pt x="492539" y="88255"/>
                  </a:lnTo>
                  <a:cubicBezTo>
                    <a:pt x="501262" y="88255"/>
                    <a:pt x="508359" y="95352"/>
                    <a:pt x="508359" y="10407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1" name="Google Shape;741;p33"/>
            <p:cNvSpPr/>
            <p:nvPr/>
          </p:nvSpPr>
          <p:spPr>
            <a:xfrm>
              <a:off x="8507402" y="4477518"/>
              <a:ext cx="110130" cy="31640"/>
            </a:xfrm>
            <a:custGeom>
              <a:rect b="b" l="l" r="r" t="t"/>
              <a:pathLst>
                <a:path extrusionOk="0" h="31640" w="110130">
                  <a:moveTo>
                    <a:pt x="0" y="0"/>
                  </a:moveTo>
                  <a:lnTo>
                    <a:pt x="110130" y="0"/>
                  </a:lnTo>
                  <a:lnTo>
                    <a:pt x="110130" y="31641"/>
                  </a:lnTo>
                  <a:lnTo>
                    <a:pt x="0" y="3164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2" name="Google Shape;742;p33"/>
            <p:cNvSpPr/>
            <p:nvPr/>
          </p:nvSpPr>
          <p:spPr>
            <a:xfrm>
              <a:off x="8507402" y="4414236"/>
              <a:ext cx="77136" cy="31640"/>
            </a:xfrm>
            <a:custGeom>
              <a:rect b="b" l="l" r="r" t="t"/>
              <a:pathLst>
                <a:path extrusionOk="0" h="31640" w="77136">
                  <a:moveTo>
                    <a:pt x="0" y="0"/>
                  </a:moveTo>
                  <a:lnTo>
                    <a:pt x="77137" y="0"/>
                  </a:lnTo>
                  <a:lnTo>
                    <a:pt x="77137" y="31641"/>
                  </a:lnTo>
                  <a:lnTo>
                    <a:pt x="0" y="3164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3" name="Google Shape;743;p33"/>
            <p:cNvSpPr/>
            <p:nvPr/>
          </p:nvSpPr>
          <p:spPr>
            <a:xfrm>
              <a:off x="8825917" y="4572891"/>
              <a:ext cx="31640" cy="31640"/>
            </a:xfrm>
            <a:custGeom>
              <a:rect b="b" l="l" r="r" t="t"/>
              <a:pathLst>
                <a:path extrusionOk="0" h="31640" w="31640">
                  <a:moveTo>
                    <a:pt x="0" y="0"/>
                  </a:moveTo>
                  <a:lnTo>
                    <a:pt x="31641" y="0"/>
                  </a:lnTo>
                  <a:lnTo>
                    <a:pt x="31641" y="31641"/>
                  </a:lnTo>
                  <a:lnTo>
                    <a:pt x="0" y="3164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44" name="Google Shape;744;p33"/>
          <p:cNvGrpSpPr/>
          <p:nvPr/>
        </p:nvGrpSpPr>
        <p:grpSpPr>
          <a:xfrm>
            <a:off x="3382556" y="2760174"/>
            <a:ext cx="369588" cy="369468"/>
            <a:chOff x="4962384" y="1345434"/>
            <a:chExt cx="540175" cy="540000"/>
          </a:xfrm>
        </p:grpSpPr>
        <p:sp>
          <p:nvSpPr>
            <p:cNvPr id="745" name="Google Shape;745;p33"/>
            <p:cNvSpPr/>
            <p:nvPr/>
          </p:nvSpPr>
          <p:spPr>
            <a:xfrm>
              <a:off x="4962384" y="1504692"/>
              <a:ext cx="540175" cy="221484"/>
            </a:xfrm>
            <a:custGeom>
              <a:rect b="b" l="l" r="r" t="t"/>
              <a:pathLst>
                <a:path extrusionOk="0" h="221484" w="540175">
                  <a:moveTo>
                    <a:pt x="429433" y="0"/>
                  </a:moveTo>
                  <a:lnTo>
                    <a:pt x="301641" y="0"/>
                  </a:lnTo>
                  <a:cubicBezTo>
                    <a:pt x="290687" y="0"/>
                    <a:pt x="280103" y="1606"/>
                    <a:pt x="270103" y="4583"/>
                  </a:cubicBezTo>
                  <a:cubicBezTo>
                    <a:pt x="259892" y="1548"/>
                    <a:pt x="249300" y="0"/>
                    <a:pt x="238534" y="0"/>
                  </a:cubicBezTo>
                  <a:lnTo>
                    <a:pt x="110742" y="0"/>
                  </a:lnTo>
                  <a:cubicBezTo>
                    <a:pt x="49679" y="0"/>
                    <a:pt x="0" y="49679"/>
                    <a:pt x="0" y="110742"/>
                  </a:cubicBezTo>
                  <a:cubicBezTo>
                    <a:pt x="0" y="171805"/>
                    <a:pt x="49679" y="221484"/>
                    <a:pt x="110742" y="221484"/>
                  </a:cubicBezTo>
                  <a:lnTo>
                    <a:pt x="238534" y="221484"/>
                  </a:lnTo>
                  <a:cubicBezTo>
                    <a:pt x="249489" y="221484"/>
                    <a:pt x="260074" y="219878"/>
                    <a:pt x="270076" y="216901"/>
                  </a:cubicBezTo>
                  <a:cubicBezTo>
                    <a:pt x="280286" y="219935"/>
                    <a:pt x="290877" y="221484"/>
                    <a:pt x="301641" y="221484"/>
                  </a:cubicBezTo>
                  <a:lnTo>
                    <a:pt x="429433" y="221484"/>
                  </a:lnTo>
                  <a:cubicBezTo>
                    <a:pt x="490496" y="221484"/>
                    <a:pt x="540175" y="171805"/>
                    <a:pt x="540175" y="110742"/>
                  </a:cubicBezTo>
                  <a:cubicBezTo>
                    <a:pt x="540175" y="49679"/>
                    <a:pt x="490496" y="0"/>
                    <a:pt x="429433" y="0"/>
                  </a:cubicBezTo>
                  <a:close/>
                  <a:moveTo>
                    <a:pt x="110742" y="189844"/>
                  </a:moveTo>
                  <a:cubicBezTo>
                    <a:pt x="67126" y="189844"/>
                    <a:pt x="31641" y="154359"/>
                    <a:pt x="31641" y="110742"/>
                  </a:cubicBezTo>
                  <a:cubicBezTo>
                    <a:pt x="31641" y="67126"/>
                    <a:pt x="67126" y="31641"/>
                    <a:pt x="110742" y="31641"/>
                  </a:cubicBezTo>
                  <a:lnTo>
                    <a:pt x="224222" y="31641"/>
                  </a:lnTo>
                  <a:cubicBezTo>
                    <a:pt x="214941" y="40727"/>
                    <a:pt x="207245" y="51424"/>
                    <a:pt x="201598" y="63281"/>
                  </a:cubicBezTo>
                  <a:lnTo>
                    <a:pt x="110742" y="63281"/>
                  </a:lnTo>
                  <a:cubicBezTo>
                    <a:pt x="84572" y="63281"/>
                    <a:pt x="63281" y="84572"/>
                    <a:pt x="63281" y="110742"/>
                  </a:cubicBezTo>
                  <a:cubicBezTo>
                    <a:pt x="63281" y="136912"/>
                    <a:pt x="84572" y="158203"/>
                    <a:pt x="110742" y="158203"/>
                  </a:cubicBezTo>
                  <a:lnTo>
                    <a:pt x="238534" y="158203"/>
                  </a:lnTo>
                  <a:cubicBezTo>
                    <a:pt x="264704" y="158203"/>
                    <a:pt x="285995" y="136912"/>
                    <a:pt x="285995" y="110742"/>
                  </a:cubicBezTo>
                  <a:lnTo>
                    <a:pt x="285820" y="110742"/>
                  </a:lnTo>
                  <a:cubicBezTo>
                    <a:pt x="285820" y="102019"/>
                    <a:pt x="292917" y="94922"/>
                    <a:pt x="301641" y="94922"/>
                  </a:cubicBezTo>
                  <a:lnTo>
                    <a:pt x="316043" y="94922"/>
                  </a:lnTo>
                  <a:cubicBezTo>
                    <a:pt x="317093" y="100098"/>
                    <a:pt x="317636" y="105387"/>
                    <a:pt x="317636" y="110742"/>
                  </a:cubicBezTo>
                  <a:cubicBezTo>
                    <a:pt x="317636" y="154359"/>
                    <a:pt x="282151" y="189844"/>
                    <a:pt x="238534" y="189844"/>
                  </a:cubicBezTo>
                  <a:close/>
                  <a:moveTo>
                    <a:pt x="192044" y="126563"/>
                  </a:moveTo>
                  <a:lnTo>
                    <a:pt x="110742" y="126563"/>
                  </a:lnTo>
                  <a:cubicBezTo>
                    <a:pt x="102019" y="126563"/>
                    <a:pt x="94922" y="119466"/>
                    <a:pt x="94922" y="110742"/>
                  </a:cubicBezTo>
                  <a:cubicBezTo>
                    <a:pt x="94922" y="102019"/>
                    <a:pt x="102019" y="94922"/>
                    <a:pt x="110742" y="94922"/>
                  </a:cubicBezTo>
                  <a:lnTo>
                    <a:pt x="192033" y="94922"/>
                  </a:lnTo>
                  <a:cubicBezTo>
                    <a:pt x="191291" y="100091"/>
                    <a:pt x="190898" y="105371"/>
                    <a:pt x="190898" y="110742"/>
                  </a:cubicBezTo>
                  <a:cubicBezTo>
                    <a:pt x="190898" y="116067"/>
                    <a:pt x="191297" y="121347"/>
                    <a:pt x="192044" y="126563"/>
                  </a:cubicBezTo>
                  <a:close/>
                  <a:moveTo>
                    <a:pt x="348131" y="94922"/>
                  </a:moveTo>
                  <a:lnTo>
                    <a:pt x="429433" y="94922"/>
                  </a:lnTo>
                  <a:cubicBezTo>
                    <a:pt x="438156" y="94922"/>
                    <a:pt x="445253" y="102019"/>
                    <a:pt x="445253" y="110742"/>
                  </a:cubicBezTo>
                  <a:cubicBezTo>
                    <a:pt x="445253" y="119466"/>
                    <a:pt x="438156" y="126563"/>
                    <a:pt x="429433" y="126563"/>
                  </a:cubicBezTo>
                  <a:lnTo>
                    <a:pt x="348142" y="126563"/>
                  </a:lnTo>
                  <a:cubicBezTo>
                    <a:pt x="348884" y="121393"/>
                    <a:pt x="349277" y="116114"/>
                    <a:pt x="349277" y="110742"/>
                  </a:cubicBezTo>
                  <a:cubicBezTo>
                    <a:pt x="349277" y="105417"/>
                    <a:pt x="348878" y="100137"/>
                    <a:pt x="348131" y="94922"/>
                  </a:cubicBezTo>
                  <a:close/>
                  <a:moveTo>
                    <a:pt x="429433" y="189844"/>
                  </a:moveTo>
                  <a:lnTo>
                    <a:pt x="315953" y="189844"/>
                  </a:lnTo>
                  <a:cubicBezTo>
                    <a:pt x="325234" y="180758"/>
                    <a:pt x="332930" y="170060"/>
                    <a:pt x="338577" y="158203"/>
                  </a:cubicBezTo>
                  <a:lnTo>
                    <a:pt x="429433" y="158203"/>
                  </a:lnTo>
                  <a:cubicBezTo>
                    <a:pt x="455603" y="158203"/>
                    <a:pt x="476894" y="136912"/>
                    <a:pt x="476894" y="110742"/>
                  </a:cubicBezTo>
                  <a:cubicBezTo>
                    <a:pt x="476894" y="84572"/>
                    <a:pt x="455603" y="63281"/>
                    <a:pt x="429433" y="63281"/>
                  </a:cubicBezTo>
                  <a:lnTo>
                    <a:pt x="301641" y="63281"/>
                  </a:lnTo>
                  <a:cubicBezTo>
                    <a:pt x="275471" y="63281"/>
                    <a:pt x="254180" y="84572"/>
                    <a:pt x="254180" y="110742"/>
                  </a:cubicBezTo>
                  <a:lnTo>
                    <a:pt x="254355" y="110742"/>
                  </a:lnTo>
                  <a:cubicBezTo>
                    <a:pt x="254355" y="119466"/>
                    <a:pt x="247258" y="126563"/>
                    <a:pt x="238534" y="126563"/>
                  </a:cubicBezTo>
                  <a:lnTo>
                    <a:pt x="224132" y="126563"/>
                  </a:lnTo>
                  <a:cubicBezTo>
                    <a:pt x="223081" y="121386"/>
                    <a:pt x="222539" y="116098"/>
                    <a:pt x="222539" y="110742"/>
                  </a:cubicBezTo>
                  <a:cubicBezTo>
                    <a:pt x="222539" y="67126"/>
                    <a:pt x="258024" y="31641"/>
                    <a:pt x="301641" y="31641"/>
                  </a:cubicBezTo>
                  <a:lnTo>
                    <a:pt x="429433" y="31641"/>
                  </a:lnTo>
                  <a:cubicBezTo>
                    <a:pt x="473050" y="31641"/>
                    <a:pt x="508534" y="67126"/>
                    <a:pt x="508534" y="110742"/>
                  </a:cubicBezTo>
                  <a:cubicBezTo>
                    <a:pt x="508534" y="154359"/>
                    <a:pt x="473050" y="189844"/>
                    <a:pt x="429433" y="189844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6" name="Google Shape;746;p33"/>
            <p:cNvSpPr/>
            <p:nvPr/>
          </p:nvSpPr>
          <p:spPr>
            <a:xfrm rot="-2700000">
              <a:off x="5153733" y="1376203"/>
              <a:ext cx="31653" cy="51284"/>
            </a:xfrm>
            <a:custGeom>
              <a:rect b="b" l="l" r="r" t="t"/>
              <a:pathLst>
                <a:path extrusionOk="0" h="51255" w="31635">
                  <a:moveTo>
                    <a:pt x="0" y="0"/>
                  </a:moveTo>
                  <a:lnTo>
                    <a:pt x="31636" y="0"/>
                  </a:lnTo>
                  <a:lnTo>
                    <a:pt x="31636" y="51255"/>
                  </a:lnTo>
                  <a:lnTo>
                    <a:pt x="0" y="51255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7" name="Google Shape;747;p33"/>
            <p:cNvSpPr/>
            <p:nvPr/>
          </p:nvSpPr>
          <p:spPr>
            <a:xfrm>
              <a:off x="5216651" y="1345434"/>
              <a:ext cx="31640" cy="57570"/>
            </a:xfrm>
            <a:custGeom>
              <a:rect b="b" l="l" r="r" t="t"/>
              <a:pathLst>
                <a:path extrusionOk="0" h="57570" w="31640">
                  <a:moveTo>
                    <a:pt x="0" y="0"/>
                  </a:moveTo>
                  <a:lnTo>
                    <a:pt x="31641" y="0"/>
                  </a:lnTo>
                  <a:lnTo>
                    <a:pt x="31641" y="57570"/>
                  </a:lnTo>
                  <a:lnTo>
                    <a:pt x="0" y="5757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8" name="Google Shape;748;p33"/>
            <p:cNvSpPr/>
            <p:nvPr/>
          </p:nvSpPr>
          <p:spPr>
            <a:xfrm rot="-2700000">
              <a:off x="5269704" y="1386023"/>
              <a:ext cx="51284" cy="31653"/>
            </a:xfrm>
            <a:custGeom>
              <a:rect b="b" l="l" r="r" t="t"/>
              <a:pathLst>
                <a:path extrusionOk="0" h="31635" w="51255">
                  <a:moveTo>
                    <a:pt x="0" y="0"/>
                  </a:moveTo>
                  <a:lnTo>
                    <a:pt x="51255" y="0"/>
                  </a:lnTo>
                  <a:lnTo>
                    <a:pt x="51255" y="31636"/>
                  </a:lnTo>
                  <a:lnTo>
                    <a:pt x="0" y="31636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9" name="Google Shape;749;p33"/>
            <p:cNvSpPr/>
            <p:nvPr/>
          </p:nvSpPr>
          <p:spPr>
            <a:xfrm rot="-2700000">
              <a:off x="5279474" y="1803390"/>
              <a:ext cx="31653" cy="51284"/>
            </a:xfrm>
            <a:custGeom>
              <a:rect b="b" l="l" r="r" t="t"/>
              <a:pathLst>
                <a:path extrusionOk="0" h="51255" w="31635">
                  <a:moveTo>
                    <a:pt x="0" y="0"/>
                  </a:moveTo>
                  <a:lnTo>
                    <a:pt x="31636" y="0"/>
                  </a:lnTo>
                  <a:lnTo>
                    <a:pt x="31636" y="51255"/>
                  </a:lnTo>
                  <a:lnTo>
                    <a:pt x="0" y="51255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0" name="Google Shape;750;p33"/>
            <p:cNvSpPr/>
            <p:nvPr/>
          </p:nvSpPr>
          <p:spPr>
            <a:xfrm>
              <a:off x="5216651" y="1827864"/>
              <a:ext cx="31640" cy="57570"/>
            </a:xfrm>
            <a:custGeom>
              <a:rect b="b" l="l" r="r" t="t"/>
              <a:pathLst>
                <a:path extrusionOk="0" h="57570" w="31640">
                  <a:moveTo>
                    <a:pt x="0" y="0"/>
                  </a:moveTo>
                  <a:lnTo>
                    <a:pt x="31641" y="0"/>
                  </a:lnTo>
                  <a:lnTo>
                    <a:pt x="31641" y="57570"/>
                  </a:lnTo>
                  <a:lnTo>
                    <a:pt x="0" y="5757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1" name="Google Shape;751;p33"/>
            <p:cNvSpPr/>
            <p:nvPr/>
          </p:nvSpPr>
          <p:spPr>
            <a:xfrm rot="-2700000">
              <a:off x="5143872" y="1813183"/>
              <a:ext cx="51284" cy="31653"/>
            </a:xfrm>
            <a:custGeom>
              <a:rect b="b" l="l" r="r" t="t"/>
              <a:pathLst>
                <a:path extrusionOk="0" h="31635" w="51255">
                  <a:moveTo>
                    <a:pt x="0" y="0"/>
                  </a:moveTo>
                  <a:lnTo>
                    <a:pt x="51255" y="0"/>
                  </a:lnTo>
                  <a:lnTo>
                    <a:pt x="51255" y="31636"/>
                  </a:lnTo>
                  <a:lnTo>
                    <a:pt x="0" y="31636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52" name="Google Shape;752;p33"/>
          <p:cNvGrpSpPr/>
          <p:nvPr/>
        </p:nvGrpSpPr>
        <p:grpSpPr>
          <a:xfrm>
            <a:off x="1355577" y="2799467"/>
            <a:ext cx="369621" cy="290882"/>
            <a:chOff x="10157896" y="2433187"/>
            <a:chExt cx="540224" cy="425142"/>
          </a:xfrm>
        </p:grpSpPr>
        <p:sp>
          <p:nvSpPr>
            <p:cNvPr id="753" name="Google Shape;753;p33"/>
            <p:cNvSpPr/>
            <p:nvPr/>
          </p:nvSpPr>
          <p:spPr>
            <a:xfrm>
              <a:off x="10157896" y="2433187"/>
              <a:ext cx="540224" cy="425142"/>
            </a:xfrm>
            <a:custGeom>
              <a:rect b="b" l="l" r="r" t="t"/>
              <a:pathLst>
                <a:path extrusionOk="0" h="425142" w="540224">
                  <a:moveTo>
                    <a:pt x="514272" y="330220"/>
                  </a:moveTo>
                  <a:lnTo>
                    <a:pt x="514272" y="47461"/>
                  </a:lnTo>
                  <a:cubicBezTo>
                    <a:pt x="514272" y="21291"/>
                    <a:pt x="492981" y="0"/>
                    <a:pt x="466811" y="0"/>
                  </a:cubicBezTo>
                  <a:lnTo>
                    <a:pt x="73413" y="0"/>
                  </a:lnTo>
                  <a:cubicBezTo>
                    <a:pt x="47243" y="0"/>
                    <a:pt x="25952" y="21291"/>
                    <a:pt x="25952" y="47461"/>
                  </a:cubicBezTo>
                  <a:lnTo>
                    <a:pt x="25952" y="330221"/>
                  </a:lnTo>
                  <a:lnTo>
                    <a:pt x="0" y="330221"/>
                  </a:lnTo>
                  <a:lnTo>
                    <a:pt x="0" y="377682"/>
                  </a:lnTo>
                  <a:cubicBezTo>
                    <a:pt x="0" y="403851"/>
                    <a:pt x="21291" y="425142"/>
                    <a:pt x="47461" y="425142"/>
                  </a:cubicBezTo>
                  <a:lnTo>
                    <a:pt x="492764" y="425142"/>
                  </a:lnTo>
                  <a:cubicBezTo>
                    <a:pt x="518934" y="425142"/>
                    <a:pt x="540225" y="403851"/>
                    <a:pt x="540225" y="377682"/>
                  </a:cubicBezTo>
                  <a:lnTo>
                    <a:pt x="540225" y="330221"/>
                  </a:lnTo>
                  <a:lnTo>
                    <a:pt x="514272" y="330221"/>
                  </a:lnTo>
                  <a:close/>
                  <a:moveTo>
                    <a:pt x="57592" y="47461"/>
                  </a:moveTo>
                  <a:cubicBezTo>
                    <a:pt x="57592" y="38738"/>
                    <a:pt x="64689" y="31641"/>
                    <a:pt x="73413" y="31641"/>
                  </a:cubicBezTo>
                  <a:lnTo>
                    <a:pt x="466811" y="31641"/>
                  </a:lnTo>
                  <a:cubicBezTo>
                    <a:pt x="475534" y="31641"/>
                    <a:pt x="482631" y="38738"/>
                    <a:pt x="482631" y="47461"/>
                  </a:cubicBezTo>
                  <a:lnTo>
                    <a:pt x="482631" y="330221"/>
                  </a:lnTo>
                  <a:lnTo>
                    <a:pt x="57592" y="330221"/>
                  </a:lnTo>
                  <a:close/>
                  <a:moveTo>
                    <a:pt x="285932" y="361860"/>
                  </a:moveTo>
                  <a:lnTo>
                    <a:pt x="285932" y="393501"/>
                  </a:lnTo>
                  <a:lnTo>
                    <a:pt x="254291" y="393501"/>
                  </a:lnTo>
                  <a:lnTo>
                    <a:pt x="254291" y="361860"/>
                  </a:lnTo>
                  <a:close/>
                  <a:moveTo>
                    <a:pt x="31641" y="377680"/>
                  </a:moveTo>
                  <a:lnTo>
                    <a:pt x="31641" y="361860"/>
                  </a:lnTo>
                  <a:lnTo>
                    <a:pt x="222651" y="361860"/>
                  </a:lnTo>
                  <a:lnTo>
                    <a:pt x="222651" y="393501"/>
                  </a:lnTo>
                  <a:lnTo>
                    <a:pt x="47461" y="393501"/>
                  </a:lnTo>
                  <a:cubicBezTo>
                    <a:pt x="38738" y="393501"/>
                    <a:pt x="31641" y="386405"/>
                    <a:pt x="31641" y="377680"/>
                  </a:cubicBezTo>
                  <a:close/>
                  <a:moveTo>
                    <a:pt x="508584" y="377680"/>
                  </a:moveTo>
                  <a:cubicBezTo>
                    <a:pt x="508584" y="386404"/>
                    <a:pt x="501487" y="393501"/>
                    <a:pt x="492764" y="393501"/>
                  </a:cubicBezTo>
                  <a:lnTo>
                    <a:pt x="317573" y="393501"/>
                  </a:lnTo>
                  <a:lnTo>
                    <a:pt x="317573" y="361860"/>
                  </a:lnTo>
                  <a:lnTo>
                    <a:pt x="508583" y="361860"/>
                  </a:lnTo>
                  <a:lnTo>
                    <a:pt x="508583" y="37768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4" name="Google Shape;754;p33"/>
            <p:cNvSpPr/>
            <p:nvPr/>
          </p:nvSpPr>
          <p:spPr>
            <a:xfrm>
              <a:off x="10310358" y="2496468"/>
              <a:ext cx="235298" cy="235298"/>
            </a:xfrm>
            <a:custGeom>
              <a:rect b="b" l="l" r="r" t="t"/>
              <a:pathLst>
                <a:path extrusionOk="0" h="235298" w="235298">
                  <a:moveTo>
                    <a:pt x="117649" y="0"/>
                  </a:moveTo>
                  <a:cubicBezTo>
                    <a:pt x="52778" y="0"/>
                    <a:pt x="0" y="52778"/>
                    <a:pt x="0" y="117649"/>
                  </a:cubicBezTo>
                  <a:cubicBezTo>
                    <a:pt x="0" y="182521"/>
                    <a:pt x="52778" y="235299"/>
                    <a:pt x="117649" y="235299"/>
                  </a:cubicBezTo>
                  <a:cubicBezTo>
                    <a:pt x="182521" y="235299"/>
                    <a:pt x="235299" y="182521"/>
                    <a:pt x="235299" y="117649"/>
                  </a:cubicBezTo>
                  <a:cubicBezTo>
                    <a:pt x="235299" y="52778"/>
                    <a:pt x="182522" y="0"/>
                    <a:pt x="117649" y="0"/>
                  </a:cubicBezTo>
                  <a:close/>
                  <a:moveTo>
                    <a:pt x="117649" y="126563"/>
                  </a:moveTo>
                  <a:cubicBezTo>
                    <a:pt x="108926" y="126563"/>
                    <a:pt x="101829" y="119466"/>
                    <a:pt x="101829" y="110742"/>
                  </a:cubicBezTo>
                  <a:cubicBezTo>
                    <a:pt x="101829" y="102019"/>
                    <a:pt x="108926" y="94922"/>
                    <a:pt x="117649" y="94922"/>
                  </a:cubicBezTo>
                  <a:cubicBezTo>
                    <a:pt x="126373" y="94922"/>
                    <a:pt x="133470" y="102019"/>
                    <a:pt x="133470" y="110742"/>
                  </a:cubicBezTo>
                  <a:cubicBezTo>
                    <a:pt x="133470" y="119466"/>
                    <a:pt x="126373" y="126563"/>
                    <a:pt x="117649" y="126563"/>
                  </a:cubicBezTo>
                  <a:close/>
                  <a:moveTo>
                    <a:pt x="86358" y="197738"/>
                  </a:moveTo>
                  <a:lnTo>
                    <a:pt x="86358" y="174022"/>
                  </a:lnTo>
                  <a:cubicBezTo>
                    <a:pt x="86358" y="165299"/>
                    <a:pt x="93455" y="158202"/>
                    <a:pt x="102178" y="158202"/>
                  </a:cubicBezTo>
                  <a:lnTo>
                    <a:pt x="133122" y="158202"/>
                  </a:lnTo>
                  <a:cubicBezTo>
                    <a:pt x="141845" y="158202"/>
                    <a:pt x="148942" y="165299"/>
                    <a:pt x="148942" y="174022"/>
                  </a:cubicBezTo>
                  <a:lnTo>
                    <a:pt x="148942" y="197738"/>
                  </a:lnTo>
                  <a:cubicBezTo>
                    <a:pt x="139237" y="201543"/>
                    <a:pt x="128689" y="203657"/>
                    <a:pt x="117650" y="203657"/>
                  </a:cubicBezTo>
                  <a:cubicBezTo>
                    <a:pt x="106612" y="203657"/>
                    <a:pt x="96063" y="201544"/>
                    <a:pt x="86358" y="197738"/>
                  </a:cubicBezTo>
                  <a:close/>
                  <a:moveTo>
                    <a:pt x="180583" y="176189"/>
                  </a:moveTo>
                  <a:lnTo>
                    <a:pt x="180583" y="174022"/>
                  </a:lnTo>
                  <a:cubicBezTo>
                    <a:pt x="180583" y="157346"/>
                    <a:pt x="171930" y="142661"/>
                    <a:pt x="158886" y="134194"/>
                  </a:cubicBezTo>
                  <a:cubicBezTo>
                    <a:pt x="162838" y="127270"/>
                    <a:pt x="165111" y="119268"/>
                    <a:pt x="165111" y="110741"/>
                  </a:cubicBezTo>
                  <a:cubicBezTo>
                    <a:pt x="165111" y="84571"/>
                    <a:pt x="143820" y="63280"/>
                    <a:pt x="117650" y="63280"/>
                  </a:cubicBezTo>
                  <a:cubicBezTo>
                    <a:pt x="91480" y="63280"/>
                    <a:pt x="70189" y="84571"/>
                    <a:pt x="70189" y="110741"/>
                  </a:cubicBezTo>
                  <a:cubicBezTo>
                    <a:pt x="70189" y="119268"/>
                    <a:pt x="72461" y="127271"/>
                    <a:pt x="76415" y="134194"/>
                  </a:cubicBezTo>
                  <a:cubicBezTo>
                    <a:pt x="63371" y="142661"/>
                    <a:pt x="54718" y="157346"/>
                    <a:pt x="54718" y="174022"/>
                  </a:cubicBezTo>
                  <a:lnTo>
                    <a:pt x="54718" y="176189"/>
                  </a:lnTo>
                  <a:cubicBezTo>
                    <a:pt x="40416" y="160823"/>
                    <a:pt x="31643" y="140246"/>
                    <a:pt x="31643" y="117648"/>
                  </a:cubicBezTo>
                  <a:cubicBezTo>
                    <a:pt x="31643" y="70223"/>
                    <a:pt x="70226" y="31640"/>
                    <a:pt x="117651" y="31640"/>
                  </a:cubicBezTo>
                  <a:cubicBezTo>
                    <a:pt x="165077" y="31640"/>
                    <a:pt x="203660" y="70223"/>
                    <a:pt x="203660" y="117648"/>
                  </a:cubicBezTo>
                  <a:cubicBezTo>
                    <a:pt x="203658" y="140246"/>
                    <a:pt x="194885" y="160824"/>
                    <a:pt x="180583" y="17618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55" name="Google Shape;755;p33"/>
          <p:cNvGrpSpPr/>
          <p:nvPr/>
        </p:nvGrpSpPr>
        <p:grpSpPr>
          <a:xfrm>
            <a:off x="431438" y="1732825"/>
            <a:ext cx="2217900" cy="2424150"/>
            <a:chOff x="431438" y="1732825"/>
            <a:chExt cx="2217900" cy="2424150"/>
          </a:xfrm>
        </p:grpSpPr>
        <p:grpSp>
          <p:nvGrpSpPr>
            <p:cNvPr id="756" name="Google Shape;756;p33"/>
            <p:cNvGrpSpPr/>
            <p:nvPr/>
          </p:nvGrpSpPr>
          <p:grpSpPr>
            <a:xfrm>
              <a:off x="547388" y="3324775"/>
              <a:ext cx="1986000" cy="832200"/>
              <a:chOff x="1317263" y="2619025"/>
              <a:chExt cx="1986000" cy="832200"/>
            </a:xfrm>
          </p:grpSpPr>
          <p:sp>
            <p:nvSpPr>
              <p:cNvPr id="757" name="Google Shape;757;p33"/>
              <p:cNvSpPr txBox="1"/>
              <p:nvPr/>
            </p:nvSpPr>
            <p:spPr>
              <a:xfrm>
                <a:off x="1317263" y="2619025"/>
                <a:ext cx="1986000" cy="347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600">
                    <a:solidFill>
                      <a:schemeClr val="dk1"/>
                    </a:solidFill>
                    <a:latin typeface="Montserrat SemiBold"/>
                    <a:ea typeface="Montserrat SemiBold"/>
                    <a:cs typeface="Montserrat SemiBold"/>
                    <a:sym typeface="Montserrat SemiBold"/>
                  </a:rPr>
                  <a:t>Mercury</a:t>
                </a:r>
                <a:endParaRPr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endParaRPr>
              </a:p>
            </p:txBody>
          </p:sp>
          <p:sp>
            <p:nvSpPr>
              <p:cNvPr id="758" name="Google Shape;758;p33"/>
              <p:cNvSpPr txBox="1"/>
              <p:nvPr/>
            </p:nvSpPr>
            <p:spPr>
              <a:xfrm>
                <a:off x="1317263" y="2966425"/>
                <a:ext cx="1986000" cy="484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chemeClr val="dk1"/>
                    </a:solidFill>
                    <a:latin typeface="Montserrat Medium"/>
                    <a:ea typeface="Montserrat Medium"/>
                    <a:cs typeface="Montserrat Medium"/>
                    <a:sym typeface="Montserrat Medium"/>
                  </a:rPr>
                  <a:t>It’s the closest planet to the Sun</a:t>
                </a:r>
                <a:endParaRPr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endParaRPr>
              </a:p>
            </p:txBody>
          </p:sp>
        </p:grpSp>
        <p:sp>
          <p:nvSpPr>
            <p:cNvPr id="759" name="Google Shape;759;p33"/>
            <p:cNvSpPr/>
            <p:nvPr/>
          </p:nvSpPr>
          <p:spPr>
            <a:xfrm>
              <a:off x="431438" y="1732825"/>
              <a:ext cx="2217900" cy="832200"/>
            </a:xfrm>
            <a:prstGeom prst="notchedRightArrow">
              <a:avLst>
                <a:gd fmla="val 77848" name="adj1"/>
                <a:gd fmla="val 35866" name="adj2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900">
                  <a:solidFill>
                    <a:schemeClr val="lt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2XXX</a:t>
              </a:r>
              <a:endParaRPr sz="1900">
                <a:solidFill>
                  <a:schemeClr val="lt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</p:grpSp>
      <p:grpSp>
        <p:nvGrpSpPr>
          <p:cNvPr id="760" name="Google Shape;760;p33"/>
          <p:cNvGrpSpPr/>
          <p:nvPr/>
        </p:nvGrpSpPr>
        <p:grpSpPr>
          <a:xfrm>
            <a:off x="2457867" y="1732825"/>
            <a:ext cx="2217900" cy="2424150"/>
            <a:chOff x="2457867" y="1732825"/>
            <a:chExt cx="2217900" cy="2424150"/>
          </a:xfrm>
        </p:grpSpPr>
        <p:grpSp>
          <p:nvGrpSpPr>
            <p:cNvPr id="761" name="Google Shape;761;p33"/>
            <p:cNvGrpSpPr/>
            <p:nvPr/>
          </p:nvGrpSpPr>
          <p:grpSpPr>
            <a:xfrm>
              <a:off x="2574517" y="3324775"/>
              <a:ext cx="1986000" cy="832200"/>
              <a:chOff x="1164863" y="2619025"/>
              <a:chExt cx="1986000" cy="832200"/>
            </a:xfrm>
          </p:grpSpPr>
          <p:sp>
            <p:nvSpPr>
              <p:cNvPr id="762" name="Google Shape;762;p33"/>
              <p:cNvSpPr txBox="1"/>
              <p:nvPr/>
            </p:nvSpPr>
            <p:spPr>
              <a:xfrm>
                <a:off x="1164863" y="2619025"/>
                <a:ext cx="1986000" cy="347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600">
                    <a:solidFill>
                      <a:schemeClr val="dk1"/>
                    </a:solidFill>
                    <a:latin typeface="Montserrat SemiBold"/>
                    <a:ea typeface="Montserrat SemiBold"/>
                    <a:cs typeface="Montserrat SemiBold"/>
                    <a:sym typeface="Montserrat SemiBold"/>
                  </a:rPr>
                  <a:t>Saturn</a:t>
                </a:r>
                <a:endParaRPr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endParaRPr>
              </a:p>
            </p:txBody>
          </p:sp>
          <p:sp>
            <p:nvSpPr>
              <p:cNvPr id="763" name="Google Shape;763;p33"/>
              <p:cNvSpPr txBox="1"/>
              <p:nvPr/>
            </p:nvSpPr>
            <p:spPr>
              <a:xfrm>
                <a:off x="1164863" y="2966425"/>
                <a:ext cx="1986000" cy="484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chemeClr val="dk1"/>
                    </a:solidFill>
                    <a:latin typeface="Montserrat Medium"/>
                    <a:ea typeface="Montserrat Medium"/>
                    <a:cs typeface="Montserrat Medium"/>
                    <a:sym typeface="Montserrat Medium"/>
                  </a:rPr>
                  <a:t>It’s composed of hydrogen and helium</a:t>
                </a:r>
                <a:endParaRPr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endParaRPr>
              </a:p>
            </p:txBody>
          </p:sp>
        </p:grpSp>
        <p:sp>
          <p:nvSpPr>
            <p:cNvPr id="764" name="Google Shape;764;p33"/>
            <p:cNvSpPr/>
            <p:nvPr/>
          </p:nvSpPr>
          <p:spPr>
            <a:xfrm>
              <a:off x="2457867" y="1732825"/>
              <a:ext cx="2217900" cy="832200"/>
            </a:xfrm>
            <a:prstGeom prst="notchedRightArrow">
              <a:avLst>
                <a:gd fmla="val 77848" name="adj1"/>
                <a:gd fmla="val 35866" name="adj2"/>
              </a:avLst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900">
                  <a:solidFill>
                    <a:schemeClr val="lt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2XXX</a:t>
              </a:r>
              <a:endParaRPr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765" name="Google Shape;765;p33"/>
          <p:cNvGrpSpPr/>
          <p:nvPr/>
        </p:nvGrpSpPr>
        <p:grpSpPr>
          <a:xfrm>
            <a:off x="4484296" y="1732825"/>
            <a:ext cx="2217900" cy="2424150"/>
            <a:chOff x="4484296" y="1732825"/>
            <a:chExt cx="2217900" cy="2424150"/>
          </a:xfrm>
        </p:grpSpPr>
        <p:grpSp>
          <p:nvGrpSpPr>
            <p:cNvPr id="766" name="Google Shape;766;p33"/>
            <p:cNvGrpSpPr/>
            <p:nvPr/>
          </p:nvGrpSpPr>
          <p:grpSpPr>
            <a:xfrm>
              <a:off x="4601646" y="3324775"/>
              <a:ext cx="1986000" cy="832200"/>
              <a:chOff x="1164863" y="2619025"/>
              <a:chExt cx="1986000" cy="832200"/>
            </a:xfrm>
          </p:grpSpPr>
          <p:sp>
            <p:nvSpPr>
              <p:cNvPr id="767" name="Google Shape;767;p33"/>
              <p:cNvSpPr txBox="1"/>
              <p:nvPr/>
            </p:nvSpPr>
            <p:spPr>
              <a:xfrm>
                <a:off x="1164863" y="2619025"/>
                <a:ext cx="1986000" cy="347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600">
                    <a:solidFill>
                      <a:schemeClr val="dk1"/>
                    </a:solidFill>
                    <a:latin typeface="Montserrat SemiBold"/>
                    <a:ea typeface="Montserrat SemiBold"/>
                    <a:cs typeface="Montserrat SemiBold"/>
                    <a:sym typeface="Montserrat SemiBold"/>
                  </a:rPr>
                  <a:t>Neptune</a:t>
                </a:r>
                <a:endParaRPr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endParaRPr>
              </a:p>
            </p:txBody>
          </p:sp>
          <p:sp>
            <p:nvSpPr>
              <p:cNvPr id="768" name="Google Shape;768;p33"/>
              <p:cNvSpPr txBox="1"/>
              <p:nvPr/>
            </p:nvSpPr>
            <p:spPr>
              <a:xfrm>
                <a:off x="1164863" y="2966425"/>
                <a:ext cx="1986000" cy="484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chemeClr val="dk1"/>
                    </a:solidFill>
                    <a:latin typeface="Montserrat Medium"/>
                    <a:ea typeface="Montserrat Medium"/>
                    <a:cs typeface="Montserrat Medium"/>
                    <a:sym typeface="Montserrat Medium"/>
                  </a:rPr>
                  <a:t>Neptune is far away from Earth</a:t>
                </a:r>
                <a:endParaRPr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endParaRPr>
              </a:p>
            </p:txBody>
          </p:sp>
        </p:grpSp>
        <p:sp>
          <p:nvSpPr>
            <p:cNvPr id="769" name="Google Shape;769;p33"/>
            <p:cNvSpPr/>
            <p:nvPr/>
          </p:nvSpPr>
          <p:spPr>
            <a:xfrm>
              <a:off x="4484296" y="1732825"/>
              <a:ext cx="2217900" cy="832200"/>
            </a:xfrm>
            <a:prstGeom prst="notchedRightArrow">
              <a:avLst>
                <a:gd fmla="val 77848" name="adj1"/>
                <a:gd fmla="val 35866" name="adj2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900">
                  <a:solidFill>
                    <a:schemeClr val="lt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2XXX</a:t>
              </a:r>
              <a:endParaRPr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770" name="Google Shape;770;p33"/>
          <p:cNvGrpSpPr/>
          <p:nvPr/>
        </p:nvGrpSpPr>
        <p:grpSpPr>
          <a:xfrm>
            <a:off x="6510725" y="1732800"/>
            <a:ext cx="2222100" cy="2424163"/>
            <a:chOff x="6510725" y="1732800"/>
            <a:chExt cx="2222100" cy="2424163"/>
          </a:xfrm>
        </p:grpSpPr>
        <p:grpSp>
          <p:nvGrpSpPr>
            <p:cNvPr id="771" name="Google Shape;771;p33"/>
            <p:cNvGrpSpPr/>
            <p:nvPr/>
          </p:nvGrpSpPr>
          <p:grpSpPr>
            <a:xfrm>
              <a:off x="6628775" y="3324763"/>
              <a:ext cx="1986000" cy="832200"/>
              <a:chOff x="7702950" y="2961925"/>
              <a:chExt cx="1986000" cy="832200"/>
            </a:xfrm>
          </p:grpSpPr>
          <p:sp>
            <p:nvSpPr>
              <p:cNvPr id="772" name="Google Shape;772;p33"/>
              <p:cNvSpPr txBox="1"/>
              <p:nvPr/>
            </p:nvSpPr>
            <p:spPr>
              <a:xfrm>
                <a:off x="7702950" y="2961925"/>
                <a:ext cx="1986000" cy="3474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600">
                    <a:solidFill>
                      <a:schemeClr val="dk1"/>
                    </a:solidFill>
                    <a:latin typeface="Montserrat SemiBold"/>
                    <a:ea typeface="Montserrat SemiBold"/>
                    <a:cs typeface="Montserrat SemiBold"/>
                    <a:sym typeface="Montserrat SemiBold"/>
                  </a:rPr>
                  <a:t>Venus</a:t>
                </a:r>
                <a:endParaRPr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endParaRPr>
              </a:p>
            </p:txBody>
          </p:sp>
          <p:sp>
            <p:nvSpPr>
              <p:cNvPr id="773" name="Google Shape;773;p33"/>
              <p:cNvSpPr txBox="1"/>
              <p:nvPr/>
            </p:nvSpPr>
            <p:spPr>
              <a:xfrm>
                <a:off x="7702950" y="3309325"/>
                <a:ext cx="1986000" cy="484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chemeClr val="dk1"/>
                    </a:solidFill>
                    <a:latin typeface="Montserrat Medium"/>
                    <a:ea typeface="Montserrat Medium"/>
                    <a:cs typeface="Montserrat Medium"/>
                    <a:sym typeface="Montserrat Medium"/>
                  </a:rPr>
                  <a:t>Venus is the second planet from the Sun</a:t>
                </a:r>
                <a:endParaRPr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endParaRPr>
              </a:p>
            </p:txBody>
          </p:sp>
        </p:grpSp>
        <p:sp>
          <p:nvSpPr>
            <p:cNvPr id="774" name="Google Shape;774;p33"/>
            <p:cNvSpPr/>
            <p:nvPr/>
          </p:nvSpPr>
          <p:spPr>
            <a:xfrm>
              <a:off x="6510725" y="1732800"/>
              <a:ext cx="2222100" cy="832200"/>
            </a:xfrm>
            <a:prstGeom prst="notchedRightArrow">
              <a:avLst>
                <a:gd fmla="val 77848" name="adj1"/>
                <a:gd fmla="val 35866" name="adj2"/>
              </a:avLst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900">
                  <a:solidFill>
                    <a:schemeClr val="lt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2XXX</a:t>
              </a:r>
              <a:endParaRPr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sp>
        <p:nvSpPr>
          <p:cNvPr id="775" name="Google Shape;775;p33"/>
          <p:cNvSpPr/>
          <p:nvPr/>
        </p:nvSpPr>
        <p:spPr>
          <a:xfrm>
            <a:off x="7436825" y="2782083"/>
            <a:ext cx="369900" cy="325650"/>
          </a:xfrm>
          <a:custGeom>
            <a:rect b="b" l="l" r="r" t="t"/>
            <a:pathLst>
              <a:path extrusionOk="0" h="475402" w="540000">
                <a:moveTo>
                  <a:pt x="492539" y="190240"/>
                </a:moveTo>
                <a:cubicBezTo>
                  <a:pt x="488673" y="190240"/>
                  <a:pt x="484918" y="190716"/>
                  <a:pt x="481318" y="191592"/>
                </a:cubicBezTo>
                <a:lnTo>
                  <a:pt x="415892" y="78272"/>
                </a:lnTo>
                <a:cubicBezTo>
                  <a:pt x="422993" y="69973"/>
                  <a:pt x="427296" y="59213"/>
                  <a:pt x="427296" y="47461"/>
                </a:cubicBezTo>
                <a:cubicBezTo>
                  <a:pt x="427296" y="21291"/>
                  <a:pt x="406005" y="0"/>
                  <a:pt x="379835" y="0"/>
                </a:cubicBezTo>
                <a:cubicBezTo>
                  <a:pt x="359211" y="0"/>
                  <a:pt x="341626" y="13227"/>
                  <a:pt x="335095" y="31641"/>
                </a:cubicBezTo>
                <a:lnTo>
                  <a:pt x="204904" y="31641"/>
                </a:lnTo>
                <a:cubicBezTo>
                  <a:pt x="198373" y="13227"/>
                  <a:pt x="180788" y="0"/>
                  <a:pt x="160164" y="0"/>
                </a:cubicBezTo>
                <a:cubicBezTo>
                  <a:pt x="133994" y="0"/>
                  <a:pt x="112703" y="21291"/>
                  <a:pt x="112703" y="47461"/>
                </a:cubicBezTo>
                <a:cubicBezTo>
                  <a:pt x="112703" y="59213"/>
                  <a:pt x="117006" y="69974"/>
                  <a:pt x="124107" y="78272"/>
                </a:cubicBezTo>
                <a:lnTo>
                  <a:pt x="58682" y="191592"/>
                </a:lnTo>
                <a:cubicBezTo>
                  <a:pt x="55082" y="190716"/>
                  <a:pt x="51326" y="190240"/>
                  <a:pt x="47461" y="190240"/>
                </a:cubicBezTo>
                <a:cubicBezTo>
                  <a:pt x="21291" y="190240"/>
                  <a:pt x="0" y="211531"/>
                  <a:pt x="0" y="237701"/>
                </a:cubicBezTo>
                <a:cubicBezTo>
                  <a:pt x="0" y="263871"/>
                  <a:pt x="21291" y="285162"/>
                  <a:pt x="47461" y="285162"/>
                </a:cubicBezTo>
                <a:cubicBezTo>
                  <a:pt x="51326" y="285162"/>
                  <a:pt x="55082" y="284687"/>
                  <a:pt x="58682" y="283810"/>
                </a:cubicBezTo>
                <a:lnTo>
                  <a:pt x="124108" y="397131"/>
                </a:lnTo>
                <a:cubicBezTo>
                  <a:pt x="117007" y="405429"/>
                  <a:pt x="112704" y="416189"/>
                  <a:pt x="112704" y="427942"/>
                </a:cubicBezTo>
                <a:cubicBezTo>
                  <a:pt x="112704" y="454112"/>
                  <a:pt x="133995" y="475403"/>
                  <a:pt x="160165" y="475403"/>
                </a:cubicBezTo>
                <a:cubicBezTo>
                  <a:pt x="180789" y="475403"/>
                  <a:pt x="198374" y="462176"/>
                  <a:pt x="204905" y="443762"/>
                </a:cubicBezTo>
                <a:lnTo>
                  <a:pt x="335096" y="443762"/>
                </a:lnTo>
                <a:cubicBezTo>
                  <a:pt x="341627" y="462176"/>
                  <a:pt x="359212" y="475403"/>
                  <a:pt x="379836" y="475403"/>
                </a:cubicBezTo>
                <a:cubicBezTo>
                  <a:pt x="406006" y="475403"/>
                  <a:pt x="427297" y="454112"/>
                  <a:pt x="427297" y="427942"/>
                </a:cubicBezTo>
                <a:cubicBezTo>
                  <a:pt x="427297" y="416189"/>
                  <a:pt x="422994" y="405428"/>
                  <a:pt x="415893" y="397131"/>
                </a:cubicBezTo>
                <a:lnTo>
                  <a:pt x="481319" y="283810"/>
                </a:lnTo>
                <a:cubicBezTo>
                  <a:pt x="484918" y="284687"/>
                  <a:pt x="488673" y="285162"/>
                  <a:pt x="492539" y="285162"/>
                </a:cubicBezTo>
                <a:cubicBezTo>
                  <a:pt x="518709" y="285162"/>
                  <a:pt x="540000" y="263871"/>
                  <a:pt x="540000" y="237701"/>
                </a:cubicBezTo>
                <a:cubicBezTo>
                  <a:pt x="540000" y="211531"/>
                  <a:pt x="518709" y="190240"/>
                  <a:pt x="492539" y="190240"/>
                </a:cubicBezTo>
                <a:close/>
                <a:moveTo>
                  <a:pt x="379836" y="380482"/>
                </a:moveTo>
                <a:cubicBezTo>
                  <a:pt x="376873" y="380482"/>
                  <a:pt x="373976" y="380768"/>
                  <a:pt x="371161" y="381291"/>
                </a:cubicBezTo>
                <a:lnTo>
                  <a:pt x="313312" y="281125"/>
                </a:lnTo>
                <a:cubicBezTo>
                  <a:pt x="320854" y="273595"/>
                  <a:pt x="326444" y="264117"/>
                  <a:pt x="329272" y="253523"/>
                </a:cubicBezTo>
                <a:lnTo>
                  <a:pt x="447799" y="253523"/>
                </a:lnTo>
                <a:cubicBezTo>
                  <a:pt x="449462" y="258213"/>
                  <a:pt x="451842" y="262564"/>
                  <a:pt x="454808" y="266448"/>
                </a:cubicBezTo>
                <a:lnTo>
                  <a:pt x="388504" y="381290"/>
                </a:lnTo>
                <a:cubicBezTo>
                  <a:pt x="385691" y="380768"/>
                  <a:pt x="382797" y="380482"/>
                  <a:pt x="379836" y="380482"/>
                </a:cubicBezTo>
                <a:close/>
                <a:moveTo>
                  <a:pt x="160164" y="380482"/>
                </a:moveTo>
                <a:cubicBezTo>
                  <a:pt x="157202" y="380482"/>
                  <a:pt x="154308" y="380768"/>
                  <a:pt x="151496" y="381290"/>
                </a:cubicBezTo>
                <a:lnTo>
                  <a:pt x="85192" y="266447"/>
                </a:lnTo>
                <a:cubicBezTo>
                  <a:pt x="88158" y="262562"/>
                  <a:pt x="90538" y="258211"/>
                  <a:pt x="92201" y="253522"/>
                </a:cubicBezTo>
                <a:lnTo>
                  <a:pt x="210655" y="253522"/>
                </a:lnTo>
                <a:cubicBezTo>
                  <a:pt x="213485" y="264122"/>
                  <a:pt x="219080" y="273605"/>
                  <a:pt x="226628" y="281136"/>
                </a:cubicBezTo>
                <a:lnTo>
                  <a:pt x="168825" y="381287"/>
                </a:lnTo>
                <a:cubicBezTo>
                  <a:pt x="166015" y="380768"/>
                  <a:pt x="163123" y="380482"/>
                  <a:pt x="160164" y="380482"/>
                </a:cubicBezTo>
                <a:close/>
                <a:moveTo>
                  <a:pt x="160164" y="94921"/>
                </a:moveTo>
                <a:cubicBezTo>
                  <a:pt x="163123" y="94921"/>
                  <a:pt x="166015" y="94635"/>
                  <a:pt x="168825" y="94115"/>
                </a:cubicBezTo>
                <a:lnTo>
                  <a:pt x="226628" y="194266"/>
                </a:lnTo>
                <a:cubicBezTo>
                  <a:pt x="219080" y="201798"/>
                  <a:pt x="213485" y="211280"/>
                  <a:pt x="210654" y="221881"/>
                </a:cubicBezTo>
                <a:lnTo>
                  <a:pt x="92201" y="221881"/>
                </a:lnTo>
                <a:cubicBezTo>
                  <a:pt x="90538" y="217191"/>
                  <a:pt x="88158" y="212839"/>
                  <a:pt x="85192" y="208956"/>
                </a:cubicBezTo>
                <a:lnTo>
                  <a:pt x="151496" y="94114"/>
                </a:lnTo>
                <a:cubicBezTo>
                  <a:pt x="154309" y="94635"/>
                  <a:pt x="157203" y="94921"/>
                  <a:pt x="160164" y="94921"/>
                </a:cubicBezTo>
                <a:close/>
                <a:moveTo>
                  <a:pt x="204904" y="63280"/>
                </a:moveTo>
                <a:lnTo>
                  <a:pt x="335095" y="63280"/>
                </a:lnTo>
                <a:cubicBezTo>
                  <a:pt x="337060" y="68819"/>
                  <a:pt x="340026" y="73885"/>
                  <a:pt x="343774" y="78265"/>
                </a:cubicBezTo>
                <a:lnTo>
                  <a:pt x="285924" y="178432"/>
                </a:lnTo>
                <a:cubicBezTo>
                  <a:pt x="280831" y="177059"/>
                  <a:pt x="275483" y="176315"/>
                  <a:pt x="269963" y="176315"/>
                </a:cubicBezTo>
                <a:cubicBezTo>
                  <a:pt x="264448" y="176315"/>
                  <a:pt x="259106" y="177058"/>
                  <a:pt x="254018" y="178428"/>
                </a:cubicBezTo>
                <a:lnTo>
                  <a:pt x="196215" y="78276"/>
                </a:lnTo>
                <a:cubicBezTo>
                  <a:pt x="199969" y="73892"/>
                  <a:pt x="202938" y="68824"/>
                  <a:pt x="204904" y="63280"/>
                </a:cubicBezTo>
                <a:close/>
                <a:moveTo>
                  <a:pt x="379836" y="94921"/>
                </a:moveTo>
                <a:cubicBezTo>
                  <a:pt x="382798" y="94921"/>
                  <a:pt x="385692" y="94635"/>
                  <a:pt x="388504" y="94113"/>
                </a:cubicBezTo>
                <a:lnTo>
                  <a:pt x="454808" y="208955"/>
                </a:lnTo>
                <a:cubicBezTo>
                  <a:pt x="451842" y="212839"/>
                  <a:pt x="449462" y="217191"/>
                  <a:pt x="447799" y="221880"/>
                </a:cubicBezTo>
                <a:lnTo>
                  <a:pt x="329272" y="221880"/>
                </a:lnTo>
                <a:cubicBezTo>
                  <a:pt x="326444" y="211286"/>
                  <a:pt x="320854" y="201806"/>
                  <a:pt x="313312" y="194278"/>
                </a:cubicBezTo>
                <a:lnTo>
                  <a:pt x="371161" y="94112"/>
                </a:lnTo>
                <a:cubicBezTo>
                  <a:pt x="373975" y="94635"/>
                  <a:pt x="376873" y="94921"/>
                  <a:pt x="379836" y="94921"/>
                </a:cubicBezTo>
                <a:close/>
                <a:moveTo>
                  <a:pt x="240219" y="237701"/>
                </a:moveTo>
                <a:cubicBezTo>
                  <a:pt x="240219" y="221300"/>
                  <a:pt x="253563" y="207956"/>
                  <a:pt x="269964" y="207956"/>
                </a:cubicBezTo>
                <a:cubicBezTo>
                  <a:pt x="286366" y="207956"/>
                  <a:pt x="299710" y="221300"/>
                  <a:pt x="299710" y="237701"/>
                </a:cubicBezTo>
                <a:cubicBezTo>
                  <a:pt x="299710" y="254103"/>
                  <a:pt x="286366" y="267447"/>
                  <a:pt x="269964" y="267447"/>
                </a:cubicBezTo>
                <a:cubicBezTo>
                  <a:pt x="253563" y="267447"/>
                  <a:pt x="240219" y="254103"/>
                  <a:pt x="240219" y="237701"/>
                </a:cubicBezTo>
                <a:close/>
                <a:moveTo>
                  <a:pt x="196216" y="397127"/>
                </a:moveTo>
                <a:lnTo>
                  <a:pt x="254019" y="296976"/>
                </a:lnTo>
                <a:cubicBezTo>
                  <a:pt x="259107" y="298346"/>
                  <a:pt x="264449" y="299088"/>
                  <a:pt x="269963" y="299088"/>
                </a:cubicBezTo>
                <a:cubicBezTo>
                  <a:pt x="275483" y="299088"/>
                  <a:pt x="280831" y="298344"/>
                  <a:pt x="285924" y="296970"/>
                </a:cubicBezTo>
                <a:lnTo>
                  <a:pt x="343774" y="397137"/>
                </a:lnTo>
                <a:cubicBezTo>
                  <a:pt x="340026" y="401518"/>
                  <a:pt x="337060" y="406584"/>
                  <a:pt x="335095" y="412122"/>
                </a:cubicBezTo>
                <a:lnTo>
                  <a:pt x="204904" y="412122"/>
                </a:lnTo>
                <a:cubicBezTo>
                  <a:pt x="202938" y="406579"/>
                  <a:pt x="199969" y="401510"/>
                  <a:pt x="196216" y="397127"/>
                </a:cubicBezTo>
                <a:close/>
                <a:moveTo>
                  <a:pt x="379836" y="31640"/>
                </a:moveTo>
                <a:cubicBezTo>
                  <a:pt x="388560" y="31640"/>
                  <a:pt x="395657" y="38737"/>
                  <a:pt x="395657" y="47460"/>
                </a:cubicBezTo>
                <a:cubicBezTo>
                  <a:pt x="395657" y="56183"/>
                  <a:pt x="388560" y="63280"/>
                  <a:pt x="379836" y="63280"/>
                </a:cubicBezTo>
                <a:cubicBezTo>
                  <a:pt x="371113" y="63280"/>
                  <a:pt x="364016" y="56183"/>
                  <a:pt x="364016" y="47460"/>
                </a:cubicBezTo>
                <a:cubicBezTo>
                  <a:pt x="364016" y="38737"/>
                  <a:pt x="371112" y="31640"/>
                  <a:pt x="379836" y="31640"/>
                </a:cubicBezTo>
                <a:close/>
                <a:moveTo>
                  <a:pt x="160164" y="31640"/>
                </a:moveTo>
                <a:cubicBezTo>
                  <a:pt x="168887" y="31640"/>
                  <a:pt x="175984" y="38737"/>
                  <a:pt x="175984" y="47460"/>
                </a:cubicBezTo>
                <a:cubicBezTo>
                  <a:pt x="175984" y="56183"/>
                  <a:pt x="168887" y="63280"/>
                  <a:pt x="160164" y="63280"/>
                </a:cubicBezTo>
                <a:cubicBezTo>
                  <a:pt x="151440" y="63280"/>
                  <a:pt x="144343" y="56183"/>
                  <a:pt x="144343" y="47460"/>
                </a:cubicBezTo>
                <a:cubicBezTo>
                  <a:pt x="144343" y="38737"/>
                  <a:pt x="151440" y="31640"/>
                  <a:pt x="160164" y="31640"/>
                </a:cubicBezTo>
                <a:close/>
                <a:moveTo>
                  <a:pt x="31641" y="237701"/>
                </a:moveTo>
                <a:cubicBezTo>
                  <a:pt x="31641" y="228978"/>
                  <a:pt x="38738" y="221881"/>
                  <a:pt x="47461" y="221881"/>
                </a:cubicBezTo>
                <a:cubicBezTo>
                  <a:pt x="56184" y="221881"/>
                  <a:pt x="63281" y="228978"/>
                  <a:pt x="63281" y="237701"/>
                </a:cubicBezTo>
                <a:cubicBezTo>
                  <a:pt x="63281" y="246425"/>
                  <a:pt x="56184" y="253522"/>
                  <a:pt x="47461" y="253522"/>
                </a:cubicBezTo>
                <a:cubicBezTo>
                  <a:pt x="38738" y="253522"/>
                  <a:pt x="31641" y="246425"/>
                  <a:pt x="31641" y="237701"/>
                </a:cubicBezTo>
                <a:close/>
                <a:moveTo>
                  <a:pt x="160164" y="443763"/>
                </a:moveTo>
                <a:cubicBezTo>
                  <a:pt x="151440" y="443763"/>
                  <a:pt x="144343" y="436666"/>
                  <a:pt x="144343" y="427943"/>
                </a:cubicBezTo>
                <a:cubicBezTo>
                  <a:pt x="144343" y="419219"/>
                  <a:pt x="151440" y="412122"/>
                  <a:pt x="160164" y="412122"/>
                </a:cubicBezTo>
                <a:cubicBezTo>
                  <a:pt x="168887" y="412122"/>
                  <a:pt x="175984" y="419219"/>
                  <a:pt x="175984" y="427943"/>
                </a:cubicBezTo>
                <a:cubicBezTo>
                  <a:pt x="175984" y="436666"/>
                  <a:pt x="168888" y="443763"/>
                  <a:pt x="160164" y="443763"/>
                </a:cubicBezTo>
                <a:close/>
                <a:moveTo>
                  <a:pt x="379836" y="443763"/>
                </a:moveTo>
                <a:cubicBezTo>
                  <a:pt x="371113" y="443763"/>
                  <a:pt x="364016" y="436666"/>
                  <a:pt x="364016" y="427943"/>
                </a:cubicBezTo>
                <a:cubicBezTo>
                  <a:pt x="364016" y="419219"/>
                  <a:pt x="371113" y="412122"/>
                  <a:pt x="379836" y="412122"/>
                </a:cubicBezTo>
                <a:cubicBezTo>
                  <a:pt x="388560" y="412122"/>
                  <a:pt x="395657" y="419219"/>
                  <a:pt x="395657" y="427943"/>
                </a:cubicBezTo>
                <a:cubicBezTo>
                  <a:pt x="395657" y="436666"/>
                  <a:pt x="388560" y="443763"/>
                  <a:pt x="379836" y="443763"/>
                </a:cubicBezTo>
                <a:close/>
                <a:moveTo>
                  <a:pt x="492539" y="253522"/>
                </a:moveTo>
                <a:cubicBezTo>
                  <a:pt x="483816" y="253522"/>
                  <a:pt x="476719" y="246425"/>
                  <a:pt x="476719" y="237701"/>
                </a:cubicBezTo>
                <a:cubicBezTo>
                  <a:pt x="476719" y="228978"/>
                  <a:pt x="483816" y="221881"/>
                  <a:pt x="492539" y="221881"/>
                </a:cubicBezTo>
                <a:cubicBezTo>
                  <a:pt x="501262" y="221881"/>
                  <a:pt x="508359" y="228978"/>
                  <a:pt x="508359" y="237701"/>
                </a:cubicBezTo>
                <a:cubicBezTo>
                  <a:pt x="508359" y="246425"/>
                  <a:pt x="501262" y="253522"/>
                  <a:pt x="492539" y="253522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6"/>
          <p:cNvSpPr txBox="1"/>
          <p:nvPr/>
        </p:nvSpPr>
        <p:spPr>
          <a:xfrm>
            <a:off x="3072000" y="4841650"/>
            <a:ext cx="3000000" cy="16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This template has been created by </a:t>
            </a:r>
            <a:r>
              <a:rPr b="1" lang="en" sz="800" u="sng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Slidesgo</a:t>
            </a:r>
            <a:endParaRPr b="1" sz="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grpSp>
        <p:nvGrpSpPr>
          <p:cNvPr id="68" name="Google Shape;68;p16"/>
          <p:cNvGrpSpPr/>
          <p:nvPr/>
        </p:nvGrpSpPr>
        <p:grpSpPr>
          <a:xfrm>
            <a:off x="627198" y="2206050"/>
            <a:ext cx="2062200" cy="1801987"/>
            <a:chOff x="627198" y="2206050"/>
            <a:chExt cx="2062200" cy="1801987"/>
          </a:xfrm>
        </p:grpSpPr>
        <p:sp>
          <p:nvSpPr>
            <p:cNvPr id="69" name="Google Shape;69;p16"/>
            <p:cNvSpPr/>
            <p:nvPr/>
          </p:nvSpPr>
          <p:spPr>
            <a:xfrm>
              <a:off x="627200" y="2729750"/>
              <a:ext cx="1986000" cy="183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cxnSp>
          <p:nvCxnSpPr>
            <p:cNvPr id="70" name="Google Shape;70;p16"/>
            <p:cNvCxnSpPr/>
            <p:nvPr/>
          </p:nvCxnSpPr>
          <p:spPr>
            <a:xfrm>
              <a:off x="627198" y="2364037"/>
              <a:ext cx="0" cy="1644000"/>
            </a:xfrm>
            <a:prstGeom prst="straightConnector1">
              <a:avLst/>
            </a:prstGeom>
            <a:noFill/>
            <a:ln cap="flat" cmpd="sng" w="19050">
              <a:solidFill>
                <a:schemeClr val="accent2"/>
              </a:solidFill>
              <a:prstDash val="solid"/>
              <a:round/>
              <a:headEnd len="med" w="med" type="oval"/>
              <a:tailEnd len="med" w="med" type="none"/>
            </a:ln>
          </p:spPr>
        </p:cxnSp>
        <p:grpSp>
          <p:nvGrpSpPr>
            <p:cNvPr id="71" name="Google Shape;71;p16"/>
            <p:cNvGrpSpPr/>
            <p:nvPr/>
          </p:nvGrpSpPr>
          <p:grpSpPr>
            <a:xfrm>
              <a:off x="703398" y="2206050"/>
              <a:ext cx="1986000" cy="1639000"/>
              <a:chOff x="703398" y="2206050"/>
              <a:chExt cx="1986000" cy="1639000"/>
            </a:xfrm>
          </p:grpSpPr>
          <p:sp>
            <p:nvSpPr>
              <p:cNvPr id="72" name="Google Shape;72;p16"/>
              <p:cNvSpPr txBox="1"/>
              <p:nvPr/>
            </p:nvSpPr>
            <p:spPr>
              <a:xfrm>
                <a:off x="703398" y="3360250"/>
                <a:ext cx="1986000" cy="484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chemeClr val="dk1"/>
                    </a:solidFill>
                    <a:latin typeface="Montserrat Medium"/>
                    <a:ea typeface="Montserrat Medium"/>
                    <a:cs typeface="Montserrat Medium"/>
                    <a:sym typeface="Montserrat Medium"/>
                  </a:rPr>
                  <a:t>Mars is actually a very cold place</a:t>
                </a:r>
                <a:endParaRPr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endParaRPr>
              </a:p>
            </p:txBody>
          </p:sp>
          <p:sp>
            <p:nvSpPr>
              <p:cNvPr id="73" name="Google Shape;73;p16"/>
              <p:cNvSpPr txBox="1"/>
              <p:nvPr/>
            </p:nvSpPr>
            <p:spPr>
              <a:xfrm>
                <a:off x="703398" y="3070762"/>
                <a:ext cx="1986000" cy="365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600">
                    <a:solidFill>
                      <a:schemeClr val="dk1"/>
                    </a:solidFill>
                    <a:latin typeface="Montserrat SemiBold"/>
                    <a:ea typeface="Montserrat SemiBold"/>
                    <a:cs typeface="Montserrat SemiBold"/>
                    <a:sym typeface="Montserrat SemiBold"/>
                  </a:rPr>
                  <a:t>Mars</a:t>
                </a:r>
                <a:endParaRPr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endParaRPr>
              </a:p>
            </p:txBody>
          </p:sp>
          <p:sp>
            <p:nvSpPr>
              <p:cNvPr id="74" name="Google Shape;74;p16"/>
              <p:cNvSpPr txBox="1"/>
              <p:nvPr/>
            </p:nvSpPr>
            <p:spPr>
              <a:xfrm>
                <a:off x="703400" y="2206050"/>
                <a:ext cx="1908600" cy="365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400">
                    <a:solidFill>
                      <a:schemeClr val="accent2"/>
                    </a:solidFill>
                    <a:latin typeface="Montserrat SemiBold"/>
                    <a:ea typeface="Montserrat SemiBold"/>
                    <a:cs typeface="Montserrat SemiBold"/>
                    <a:sym typeface="Montserrat SemiBold"/>
                  </a:rPr>
                  <a:t>2XXX</a:t>
                </a:r>
                <a:endParaRPr sz="2400">
                  <a:solidFill>
                    <a:schemeClr val="accent2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endParaRPr>
              </a:p>
            </p:txBody>
          </p:sp>
        </p:grpSp>
      </p:grpSp>
      <p:grpSp>
        <p:nvGrpSpPr>
          <p:cNvPr id="75" name="Google Shape;75;p16"/>
          <p:cNvGrpSpPr/>
          <p:nvPr/>
        </p:nvGrpSpPr>
        <p:grpSpPr>
          <a:xfrm>
            <a:off x="2613523" y="1465175"/>
            <a:ext cx="2060675" cy="1788350"/>
            <a:chOff x="2613523" y="1465175"/>
            <a:chExt cx="2060675" cy="1788350"/>
          </a:xfrm>
        </p:grpSpPr>
        <p:cxnSp>
          <p:nvCxnSpPr>
            <p:cNvPr id="76" name="Google Shape;76;p16"/>
            <p:cNvCxnSpPr/>
            <p:nvPr/>
          </p:nvCxnSpPr>
          <p:spPr>
            <a:xfrm>
              <a:off x="2613523" y="1465175"/>
              <a:ext cx="0" cy="1644000"/>
            </a:xfrm>
            <a:prstGeom prst="straightConnector1">
              <a:avLst/>
            </a:prstGeom>
            <a:noFill/>
            <a:ln cap="flat" cmpd="sng" w="19050">
              <a:solidFill>
                <a:schemeClr val="accent4"/>
              </a:solidFill>
              <a:prstDash val="solid"/>
              <a:round/>
              <a:headEnd len="med" w="med" type="none"/>
              <a:tailEnd len="med" w="med" type="oval"/>
            </a:ln>
          </p:spPr>
        </p:cxnSp>
        <p:sp>
          <p:nvSpPr>
            <p:cNvPr id="77" name="Google Shape;77;p16"/>
            <p:cNvSpPr/>
            <p:nvPr/>
          </p:nvSpPr>
          <p:spPr>
            <a:xfrm>
              <a:off x="2613525" y="2546725"/>
              <a:ext cx="1958100" cy="183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grpSp>
          <p:nvGrpSpPr>
            <p:cNvPr id="78" name="Google Shape;78;p16"/>
            <p:cNvGrpSpPr/>
            <p:nvPr/>
          </p:nvGrpSpPr>
          <p:grpSpPr>
            <a:xfrm>
              <a:off x="2668700" y="1614325"/>
              <a:ext cx="2005498" cy="1639200"/>
              <a:chOff x="2668700" y="1614325"/>
              <a:chExt cx="2005498" cy="1639200"/>
            </a:xfrm>
          </p:grpSpPr>
          <p:sp>
            <p:nvSpPr>
              <p:cNvPr id="79" name="Google Shape;79;p16"/>
              <p:cNvSpPr txBox="1"/>
              <p:nvPr/>
            </p:nvSpPr>
            <p:spPr>
              <a:xfrm>
                <a:off x="2688198" y="1614325"/>
                <a:ext cx="1986000" cy="365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600">
                    <a:solidFill>
                      <a:schemeClr val="dk1"/>
                    </a:solidFill>
                    <a:latin typeface="Montserrat SemiBold"/>
                    <a:ea typeface="Montserrat SemiBold"/>
                    <a:cs typeface="Montserrat SemiBold"/>
                    <a:sym typeface="Montserrat SemiBold"/>
                  </a:rPr>
                  <a:t>Venus</a:t>
                </a:r>
                <a:endParaRPr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endParaRPr>
              </a:p>
            </p:txBody>
          </p:sp>
          <p:sp>
            <p:nvSpPr>
              <p:cNvPr id="80" name="Google Shape;80;p16"/>
              <p:cNvSpPr txBox="1"/>
              <p:nvPr/>
            </p:nvSpPr>
            <p:spPr>
              <a:xfrm>
                <a:off x="2688198" y="1903813"/>
                <a:ext cx="1986000" cy="484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chemeClr val="dk1"/>
                    </a:solidFill>
                    <a:latin typeface="Montserrat Medium"/>
                    <a:ea typeface="Montserrat Medium"/>
                    <a:cs typeface="Montserrat Medium"/>
                    <a:sym typeface="Montserrat Medium"/>
                  </a:rPr>
                  <a:t>Venus is the </a:t>
                </a:r>
                <a:r>
                  <a:rPr lang="en" sz="1200">
                    <a:solidFill>
                      <a:schemeClr val="dk1"/>
                    </a:solidFill>
                    <a:latin typeface="Montserrat Medium"/>
                    <a:ea typeface="Montserrat Medium"/>
                    <a:cs typeface="Montserrat Medium"/>
                    <a:sym typeface="Montserrat Medium"/>
                  </a:rPr>
                  <a:t>second</a:t>
                </a:r>
                <a:r>
                  <a:rPr lang="en" sz="1200">
                    <a:solidFill>
                      <a:schemeClr val="dk1"/>
                    </a:solidFill>
                    <a:latin typeface="Montserrat Medium"/>
                    <a:ea typeface="Montserrat Medium"/>
                    <a:cs typeface="Montserrat Medium"/>
                    <a:sym typeface="Montserrat Medium"/>
                  </a:rPr>
                  <a:t> planet from the Sun</a:t>
                </a:r>
                <a:endParaRPr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endParaRPr>
              </a:p>
            </p:txBody>
          </p:sp>
          <p:sp>
            <p:nvSpPr>
              <p:cNvPr id="81" name="Google Shape;81;p16"/>
              <p:cNvSpPr txBox="1"/>
              <p:nvPr/>
            </p:nvSpPr>
            <p:spPr>
              <a:xfrm>
                <a:off x="2668700" y="2887825"/>
                <a:ext cx="1908600" cy="365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2400">
                    <a:solidFill>
                      <a:schemeClr val="accent4"/>
                    </a:solidFill>
                    <a:latin typeface="Montserrat SemiBold"/>
                    <a:ea typeface="Montserrat SemiBold"/>
                    <a:cs typeface="Montserrat SemiBold"/>
                    <a:sym typeface="Montserrat SemiBold"/>
                  </a:rPr>
                  <a:t>2XXX</a:t>
                </a:r>
                <a:endParaRPr sz="2400">
                  <a:solidFill>
                    <a:schemeClr val="accent4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endParaRPr>
              </a:p>
            </p:txBody>
          </p:sp>
        </p:grpSp>
      </p:grpSp>
      <p:sp>
        <p:nvSpPr>
          <p:cNvPr id="82" name="Google Shape;82;p16"/>
          <p:cNvSpPr/>
          <p:nvPr/>
        </p:nvSpPr>
        <p:spPr>
          <a:xfrm>
            <a:off x="4571750" y="2729750"/>
            <a:ext cx="1973100" cy="183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grpSp>
        <p:nvGrpSpPr>
          <p:cNvPr id="83" name="Google Shape;83;p16"/>
          <p:cNvGrpSpPr/>
          <p:nvPr/>
        </p:nvGrpSpPr>
        <p:grpSpPr>
          <a:xfrm>
            <a:off x="4571750" y="2206050"/>
            <a:ext cx="2068652" cy="1801987"/>
            <a:chOff x="4571750" y="2206050"/>
            <a:chExt cx="2068652" cy="1801987"/>
          </a:xfrm>
        </p:grpSpPr>
        <p:sp>
          <p:nvSpPr>
            <p:cNvPr id="84" name="Google Shape;84;p16"/>
            <p:cNvSpPr txBox="1"/>
            <p:nvPr/>
          </p:nvSpPr>
          <p:spPr>
            <a:xfrm>
              <a:off x="4654402" y="3360250"/>
              <a:ext cx="1986000" cy="484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It’s composed of hydrogen and helium</a:t>
              </a:r>
              <a:endParaRPr sz="12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85" name="Google Shape;85;p16"/>
            <p:cNvSpPr txBox="1"/>
            <p:nvPr/>
          </p:nvSpPr>
          <p:spPr>
            <a:xfrm>
              <a:off x="4654402" y="3070762"/>
              <a:ext cx="1986000" cy="365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Saturn</a:t>
              </a:r>
              <a:endParaRPr sz="160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sp>
          <p:nvSpPr>
            <p:cNvPr id="86" name="Google Shape;86;p16"/>
            <p:cNvSpPr txBox="1"/>
            <p:nvPr/>
          </p:nvSpPr>
          <p:spPr>
            <a:xfrm>
              <a:off x="4654400" y="2206050"/>
              <a:ext cx="1908600" cy="365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400">
                  <a:solidFill>
                    <a:schemeClr val="accent2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2XXX</a:t>
              </a:r>
              <a:endParaRPr sz="2400">
                <a:solidFill>
                  <a:schemeClr val="accent2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cxnSp>
          <p:nvCxnSpPr>
            <p:cNvPr id="87" name="Google Shape;87;p16"/>
            <p:cNvCxnSpPr/>
            <p:nvPr/>
          </p:nvCxnSpPr>
          <p:spPr>
            <a:xfrm>
              <a:off x="4571750" y="2364037"/>
              <a:ext cx="0" cy="1644000"/>
            </a:xfrm>
            <a:prstGeom prst="straightConnector1">
              <a:avLst/>
            </a:prstGeom>
            <a:noFill/>
            <a:ln cap="flat" cmpd="sng" w="19050">
              <a:solidFill>
                <a:schemeClr val="accent3"/>
              </a:solidFill>
              <a:prstDash val="solid"/>
              <a:round/>
              <a:headEnd len="med" w="med" type="oval"/>
              <a:tailEnd len="med" w="med" type="none"/>
            </a:ln>
          </p:spPr>
        </p:cxnSp>
      </p:grpSp>
      <p:grpSp>
        <p:nvGrpSpPr>
          <p:cNvPr id="88" name="Google Shape;88;p16"/>
          <p:cNvGrpSpPr/>
          <p:nvPr/>
        </p:nvGrpSpPr>
        <p:grpSpPr>
          <a:xfrm>
            <a:off x="6543200" y="1465175"/>
            <a:ext cx="2061598" cy="1795500"/>
            <a:chOff x="6543200" y="1465175"/>
            <a:chExt cx="2061598" cy="1795500"/>
          </a:xfrm>
        </p:grpSpPr>
        <p:grpSp>
          <p:nvGrpSpPr>
            <p:cNvPr id="89" name="Google Shape;89;p16"/>
            <p:cNvGrpSpPr/>
            <p:nvPr/>
          </p:nvGrpSpPr>
          <p:grpSpPr>
            <a:xfrm>
              <a:off x="6543200" y="1607175"/>
              <a:ext cx="2061598" cy="1653500"/>
              <a:chOff x="6543200" y="1607175"/>
              <a:chExt cx="2061598" cy="1653500"/>
            </a:xfrm>
          </p:grpSpPr>
          <p:grpSp>
            <p:nvGrpSpPr>
              <p:cNvPr id="90" name="Google Shape;90;p16"/>
              <p:cNvGrpSpPr/>
              <p:nvPr/>
            </p:nvGrpSpPr>
            <p:grpSpPr>
              <a:xfrm>
                <a:off x="6618798" y="1607175"/>
                <a:ext cx="1986000" cy="1653500"/>
                <a:chOff x="6618798" y="1607175"/>
                <a:chExt cx="1986000" cy="1653500"/>
              </a:xfrm>
            </p:grpSpPr>
            <p:sp>
              <p:nvSpPr>
                <p:cNvPr id="91" name="Google Shape;91;p16"/>
                <p:cNvSpPr txBox="1"/>
                <p:nvPr/>
              </p:nvSpPr>
              <p:spPr>
                <a:xfrm>
                  <a:off x="6618798" y="1607175"/>
                  <a:ext cx="1986000" cy="3657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1600">
                      <a:solidFill>
                        <a:schemeClr val="dk1"/>
                      </a:solidFill>
                      <a:latin typeface="Montserrat SemiBold"/>
                      <a:ea typeface="Montserrat SemiBold"/>
                      <a:cs typeface="Montserrat SemiBold"/>
                      <a:sym typeface="Montserrat SemiBold"/>
                    </a:rPr>
                    <a:t>Neptune</a:t>
                  </a:r>
                  <a:endParaRPr sz="1600">
                    <a:solidFill>
                      <a:schemeClr val="dk1"/>
                    </a:solidFill>
                    <a:latin typeface="Montserrat SemiBold"/>
                    <a:ea typeface="Montserrat SemiBold"/>
                    <a:cs typeface="Montserrat SemiBold"/>
                    <a:sym typeface="Montserrat SemiBold"/>
                  </a:endParaRPr>
                </a:p>
              </p:txBody>
            </p:sp>
            <p:sp>
              <p:nvSpPr>
                <p:cNvPr id="92" name="Google Shape;92;p16"/>
                <p:cNvSpPr txBox="1"/>
                <p:nvPr/>
              </p:nvSpPr>
              <p:spPr>
                <a:xfrm>
                  <a:off x="6618798" y="1896663"/>
                  <a:ext cx="1986000" cy="4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1200">
                      <a:solidFill>
                        <a:schemeClr val="dk1"/>
                      </a:solidFill>
                      <a:latin typeface="Montserrat Medium"/>
                      <a:ea typeface="Montserrat Medium"/>
                      <a:cs typeface="Montserrat Medium"/>
                      <a:sym typeface="Montserrat Medium"/>
                    </a:rPr>
                    <a:t>Neptune is far away from Earth</a:t>
                  </a:r>
                  <a:endParaRPr sz="1200">
                    <a:solidFill>
                      <a:schemeClr val="dk1"/>
                    </a:solidFill>
                    <a:latin typeface="Montserrat Medium"/>
                    <a:ea typeface="Montserrat Medium"/>
                    <a:cs typeface="Montserrat Medium"/>
                    <a:sym typeface="Montserrat Medium"/>
                  </a:endParaRPr>
                </a:p>
              </p:txBody>
            </p:sp>
            <p:sp>
              <p:nvSpPr>
                <p:cNvPr id="93" name="Google Shape;93;p16"/>
                <p:cNvSpPr txBox="1"/>
                <p:nvPr/>
              </p:nvSpPr>
              <p:spPr>
                <a:xfrm>
                  <a:off x="6618800" y="2894975"/>
                  <a:ext cx="1908600" cy="3657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2400">
                      <a:solidFill>
                        <a:schemeClr val="accent5"/>
                      </a:solidFill>
                      <a:latin typeface="Montserrat SemiBold"/>
                      <a:ea typeface="Montserrat SemiBold"/>
                      <a:cs typeface="Montserrat SemiBold"/>
                      <a:sym typeface="Montserrat SemiBold"/>
                    </a:rPr>
                    <a:t>2XXX</a:t>
                  </a:r>
                  <a:endParaRPr sz="2400">
                    <a:solidFill>
                      <a:schemeClr val="accent5"/>
                    </a:solidFill>
                    <a:latin typeface="Montserrat SemiBold"/>
                    <a:ea typeface="Montserrat SemiBold"/>
                    <a:cs typeface="Montserrat SemiBold"/>
                    <a:sym typeface="Montserrat SemiBold"/>
                  </a:endParaRPr>
                </a:p>
              </p:txBody>
            </p:sp>
          </p:grpSp>
          <p:sp>
            <p:nvSpPr>
              <p:cNvPr id="94" name="Google Shape;94;p16"/>
              <p:cNvSpPr/>
              <p:nvPr/>
            </p:nvSpPr>
            <p:spPr>
              <a:xfrm>
                <a:off x="6543200" y="2546725"/>
                <a:ext cx="1973100" cy="183000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>
                  <a:latin typeface="Montserrat Medium"/>
                  <a:ea typeface="Montserrat Medium"/>
                  <a:cs typeface="Montserrat Medium"/>
                  <a:sym typeface="Montserrat Medium"/>
                </a:endParaRPr>
              </a:p>
            </p:txBody>
          </p:sp>
        </p:grpSp>
        <p:cxnSp>
          <p:nvCxnSpPr>
            <p:cNvPr id="95" name="Google Shape;95;p16"/>
            <p:cNvCxnSpPr/>
            <p:nvPr/>
          </p:nvCxnSpPr>
          <p:spPr>
            <a:xfrm>
              <a:off x="6544850" y="1465175"/>
              <a:ext cx="0" cy="1644000"/>
            </a:xfrm>
            <a:prstGeom prst="straightConnector1">
              <a:avLst/>
            </a:prstGeom>
            <a:noFill/>
            <a:ln cap="flat" cmpd="sng" w="19050">
              <a:solidFill>
                <a:schemeClr val="accent5"/>
              </a:solidFill>
              <a:prstDash val="solid"/>
              <a:round/>
              <a:headEnd len="med" w="med" type="none"/>
              <a:tailEnd len="med" w="med" type="oval"/>
            </a:ln>
          </p:spPr>
        </p:cxnSp>
      </p:grpSp>
      <p:sp>
        <p:nvSpPr>
          <p:cNvPr id="96" name="Google Shape;96;p16"/>
          <p:cNvSpPr txBox="1"/>
          <p:nvPr>
            <p:ph type="title"/>
          </p:nvPr>
        </p:nvSpPr>
        <p:spPr>
          <a:xfrm>
            <a:off x="452550" y="411475"/>
            <a:ext cx="8238900" cy="5616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Timeline Infographics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9" name="Shape 7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0" name="Google Shape;780;p34"/>
          <p:cNvSpPr txBox="1"/>
          <p:nvPr>
            <p:ph type="title"/>
          </p:nvPr>
        </p:nvSpPr>
        <p:spPr>
          <a:xfrm>
            <a:off x="452550" y="411475"/>
            <a:ext cx="8238900" cy="56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Timeline </a:t>
            </a:r>
            <a:r>
              <a:rPr lang="en"/>
              <a:t>Icon pack</a:t>
            </a:r>
            <a:endParaRPr/>
          </a:p>
        </p:txBody>
      </p:sp>
      <p:sp>
        <p:nvSpPr>
          <p:cNvPr id="781" name="Google Shape;781;p34"/>
          <p:cNvSpPr txBox="1"/>
          <p:nvPr/>
        </p:nvSpPr>
        <p:spPr>
          <a:xfrm>
            <a:off x="3072000" y="4841650"/>
            <a:ext cx="3000000" cy="16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This template has been created by </a:t>
            </a:r>
            <a:r>
              <a:rPr b="1" lang="en" sz="800" u="sng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Slidesgo</a:t>
            </a:r>
            <a:endParaRPr b="1" sz="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grpSp>
        <p:nvGrpSpPr>
          <p:cNvPr id="782" name="Google Shape;782;p34"/>
          <p:cNvGrpSpPr/>
          <p:nvPr/>
        </p:nvGrpSpPr>
        <p:grpSpPr>
          <a:xfrm>
            <a:off x="6165101" y="4086259"/>
            <a:ext cx="369467" cy="369467"/>
            <a:chOff x="8436484" y="5555748"/>
            <a:chExt cx="539999" cy="539999"/>
          </a:xfrm>
        </p:grpSpPr>
        <p:sp>
          <p:nvSpPr>
            <p:cNvPr id="783" name="Google Shape;783;p34"/>
            <p:cNvSpPr/>
            <p:nvPr/>
          </p:nvSpPr>
          <p:spPr>
            <a:xfrm>
              <a:off x="8436484" y="5654513"/>
              <a:ext cx="51262" cy="31640"/>
            </a:xfrm>
            <a:custGeom>
              <a:rect b="b" l="l" r="r" t="t"/>
              <a:pathLst>
                <a:path extrusionOk="0" h="31640" w="51262">
                  <a:moveTo>
                    <a:pt x="0" y="0"/>
                  </a:moveTo>
                  <a:lnTo>
                    <a:pt x="51262" y="0"/>
                  </a:lnTo>
                  <a:lnTo>
                    <a:pt x="51262" y="31641"/>
                  </a:lnTo>
                  <a:lnTo>
                    <a:pt x="0" y="3164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4" name="Google Shape;784;p34"/>
            <p:cNvSpPr/>
            <p:nvPr/>
          </p:nvSpPr>
          <p:spPr>
            <a:xfrm rot="-2700000">
              <a:off x="8471253" y="5577544"/>
              <a:ext cx="31653" cy="57593"/>
            </a:xfrm>
            <a:custGeom>
              <a:rect b="b" l="l" r="r" t="t"/>
              <a:pathLst>
                <a:path extrusionOk="0" h="57561" w="31635">
                  <a:moveTo>
                    <a:pt x="0" y="0"/>
                  </a:moveTo>
                  <a:lnTo>
                    <a:pt x="31636" y="0"/>
                  </a:lnTo>
                  <a:lnTo>
                    <a:pt x="31636" y="57561"/>
                  </a:lnTo>
                  <a:lnTo>
                    <a:pt x="0" y="5756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5" name="Google Shape;785;p34"/>
            <p:cNvSpPr/>
            <p:nvPr/>
          </p:nvSpPr>
          <p:spPr>
            <a:xfrm>
              <a:off x="8535250" y="5555748"/>
              <a:ext cx="31640" cy="51263"/>
            </a:xfrm>
            <a:custGeom>
              <a:rect b="b" l="l" r="r" t="t"/>
              <a:pathLst>
                <a:path extrusionOk="0" h="51263" w="31640">
                  <a:moveTo>
                    <a:pt x="0" y="0"/>
                  </a:moveTo>
                  <a:lnTo>
                    <a:pt x="31641" y="0"/>
                  </a:lnTo>
                  <a:lnTo>
                    <a:pt x="31641" y="51263"/>
                  </a:lnTo>
                  <a:lnTo>
                    <a:pt x="0" y="5126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6" name="Google Shape;786;p34"/>
            <p:cNvSpPr/>
            <p:nvPr/>
          </p:nvSpPr>
          <p:spPr>
            <a:xfrm>
              <a:off x="8925221" y="5654513"/>
              <a:ext cx="51262" cy="31640"/>
            </a:xfrm>
            <a:custGeom>
              <a:rect b="b" l="l" r="r" t="t"/>
              <a:pathLst>
                <a:path extrusionOk="0" h="31640" w="51262">
                  <a:moveTo>
                    <a:pt x="0" y="0"/>
                  </a:moveTo>
                  <a:lnTo>
                    <a:pt x="51262" y="0"/>
                  </a:lnTo>
                  <a:lnTo>
                    <a:pt x="51262" y="31641"/>
                  </a:lnTo>
                  <a:lnTo>
                    <a:pt x="0" y="3164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7" name="Google Shape;787;p34"/>
            <p:cNvSpPr/>
            <p:nvPr/>
          </p:nvSpPr>
          <p:spPr>
            <a:xfrm rot="-2700000">
              <a:off x="8897063" y="5590556"/>
              <a:ext cx="57593" cy="31653"/>
            </a:xfrm>
            <a:custGeom>
              <a:rect b="b" l="l" r="r" t="t"/>
              <a:pathLst>
                <a:path extrusionOk="0" h="31635" w="57561">
                  <a:moveTo>
                    <a:pt x="0" y="0"/>
                  </a:moveTo>
                  <a:lnTo>
                    <a:pt x="57561" y="0"/>
                  </a:lnTo>
                  <a:lnTo>
                    <a:pt x="57561" y="31636"/>
                  </a:lnTo>
                  <a:lnTo>
                    <a:pt x="0" y="3163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8" name="Google Shape;788;p34"/>
            <p:cNvSpPr/>
            <p:nvPr/>
          </p:nvSpPr>
          <p:spPr>
            <a:xfrm>
              <a:off x="8846077" y="5555748"/>
              <a:ext cx="31640" cy="51263"/>
            </a:xfrm>
            <a:custGeom>
              <a:rect b="b" l="l" r="r" t="t"/>
              <a:pathLst>
                <a:path extrusionOk="0" h="51263" w="31640">
                  <a:moveTo>
                    <a:pt x="0" y="0"/>
                  </a:moveTo>
                  <a:lnTo>
                    <a:pt x="31641" y="0"/>
                  </a:lnTo>
                  <a:lnTo>
                    <a:pt x="31641" y="51263"/>
                  </a:lnTo>
                  <a:lnTo>
                    <a:pt x="0" y="5126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9" name="Google Shape;789;p34"/>
            <p:cNvSpPr/>
            <p:nvPr/>
          </p:nvSpPr>
          <p:spPr>
            <a:xfrm>
              <a:off x="8481875" y="5556451"/>
              <a:ext cx="409605" cy="539296"/>
            </a:xfrm>
            <a:custGeom>
              <a:rect b="b" l="l" r="r" t="t"/>
              <a:pathLst>
                <a:path extrusionOk="0" h="539296" w="409605">
                  <a:moveTo>
                    <a:pt x="362250" y="94594"/>
                  </a:moveTo>
                  <a:cubicBezTo>
                    <a:pt x="356746" y="94594"/>
                    <a:pt x="351458" y="95538"/>
                    <a:pt x="346540" y="97273"/>
                  </a:cubicBezTo>
                  <a:lnTo>
                    <a:pt x="346540" y="78882"/>
                  </a:lnTo>
                  <a:cubicBezTo>
                    <a:pt x="346540" y="52772"/>
                    <a:pt x="325297" y="31531"/>
                    <a:pt x="299189" y="31531"/>
                  </a:cubicBezTo>
                  <a:cubicBezTo>
                    <a:pt x="293053" y="31531"/>
                    <a:pt x="287185" y="32705"/>
                    <a:pt x="281800" y="34838"/>
                  </a:cubicBezTo>
                  <a:cubicBezTo>
                    <a:pt x="276299" y="14780"/>
                    <a:pt x="257906" y="0"/>
                    <a:pt x="236126" y="0"/>
                  </a:cubicBezTo>
                  <a:cubicBezTo>
                    <a:pt x="214345" y="0"/>
                    <a:pt x="195953" y="14781"/>
                    <a:pt x="190451" y="34838"/>
                  </a:cubicBezTo>
                  <a:cubicBezTo>
                    <a:pt x="185066" y="32705"/>
                    <a:pt x="179198" y="31531"/>
                    <a:pt x="173063" y="31531"/>
                  </a:cubicBezTo>
                  <a:cubicBezTo>
                    <a:pt x="151296" y="31531"/>
                    <a:pt x="132923" y="46300"/>
                    <a:pt x="127410" y="66339"/>
                  </a:cubicBezTo>
                  <a:cubicBezTo>
                    <a:pt x="122131" y="64301"/>
                    <a:pt x="116403" y="63172"/>
                    <a:pt x="110413" y="63172"/>
                  </a:cubicBezTo>
                  <a:cubicBezTo>
                    <a:pt x="84303" y="63172"/>
                    <a:pt x="63062" y="84414"/>
                    <a:pt x="63062" y="110523"/>
                  </a:cubicBezTo>
                  <a:lnTo>
                    <a:pt x="63062" y="229362"/>
                  </a:lnTo>
                  <a:cubicBezTo>
                    <a:pt x="58144" y="227627"/>
                    <a:pt x="52855" y="226683"/>
                    <a:pt x="47351" y="226683"/>
                  </a:cubicBezTo>
                  <a:cubicBezTo>
                    <a:pt x="21241" y="226683"/>
                    <a:pt x="0" y="247925"/>
                    <a:pt x="0" y="274034"/>
                  </a:cubicBezTo>
                  <a:lnTo>
                    <a:pt x="0" y="397597"/>
                  </a:lnTo>
                  <a:lnTo>
                    <a:pt x="66811" y="464408"/>
                  </a:lnTo>
                  <a:lnTo>
                    <a:pt x="66811" y="539297"/>
                  </a:lnTo>
                  <a:lnTo>
                    <a:pt x="367418" y="539297"/>
                  </a:lnTo>
                  <a:lnTo>
                    <a:pt x="367418" y="472140"/>
                  </a:lnTo>
                  <a:lnTo>
                    <a:pt x="409606" y="424195"/>
                  </a:lnTo>
                  <a:lnTo>
                    <a:pt x="409606" y="141945"/>
                  </a:lnTo>
                  <a:cubicBezTo>
                    <a:pt x="409602" y="115836"/>
                    <a:pt x="388360" y="94594"/>
                    <a:pt x="362250" y="94594"/>
                  </a:cubicBezTo>
                  <a:close/>
                  <a:moveTo>
                    <a:pt x="110412" y="94812"/>
                  </a:moveTo>
                  <a:cubicBezTo>
                    <a:pt x="117862" y="94812"/>
                    <a:pt x="124104" y="100030"/>
                    <a:pt x="125710" y="106999"/>
                  </a:cubicBezTo>
                  <a:lnTo>
                    <a:pt x="125710" y="197721"/>
                  </a:lnTo>
                  <a:cubicBezTo>
                    <a:pt x="120792" y="195986"/>
                    <a:pt x="115503" y="195042"/>
                    <a:pt x="110000" y="195042"/>
                  </a:cubicBezTo>
                  <a:cubicBezTo>
                    <a:pt x="104647" y="195042"/>
                    <a:pt x="99504" y="195948"/>
                    <a:pt x="94701" y="197593"/>
                  </a:cubicBezTo>
                  <a:lnTo>
                    <a:pt x="94701" y="110523"/>
                  </a:lnTo>
                  <a:cubicBezTo>
                    <a:pt x="94700" y="101861"/>
                    <a:pt x="101749" y="94812"/>
                    <a:pt x="110412" y="94812"/>
                  </a:cubicBezTo>
                  <a:close/>
                  <a:moveTo>
                    <a:pt x="98449" y="507656"/>
                  </a:moveTo>
                  <a:lnTo>
                    <a:pt x="98449" y="451302"/>
                  </a:lnTo>
                  <a:lnTo>
                    <a:pt x="31637" y="384491"/>
                  </a:lnTo>
                  <a:lnTo>
                    <a:pt x="31637" y="274035"/>
                  </a:lnTo>
                  <a:cubicBezTo>
                    <a:pt x="31637" y="265372"/>
                    <a:pt x="38686" y="258325"/>
                    <a:pt x="47348" y="258325"/>
                  </a:cubicBezTo>
                  <a:cubicBezTo>
                    <a:pt x="54798" y="258325"/>
                    <a:pt x="61040" y="263542"/>
                    <a:pt x="62646" y="270512"/>
                  </a:cubicBezTo>
                  <a:lnTo>
                    <a:pt x="62646" y="365958"/>
                  </a:lnTo>
                  <a:lnTo>
                    <a:pt x="129458" y="432769"/>
                  </a:lnTo>
                  <a:lnTo>
                    <a:pt x="129458" y="507656"/>
                  </a:lnTo>
                  <a:close/>
                  <a:moveTo>
                    <a:pt x="377961" y="412256"/>
                  </a:moveTo>
                  <a:lnTo>
                    <a:pt x="335773" y="460201"/>
                  </a:lnTo>
                  <a:lnTo>
                    <a:pt x="335773" y="507656"/>
                  </a:lnTo>
                  <a:lnTo>
                    <a:pt x="161098" y="507656"/>
                  </a:lnTo>
                  <a:lnTo>
                    <a:pt x="161098" y="419661"/>
                  </a:lnTo>
                  <a:lnTo>
                    <a:pt x="94287" y="352850"/>
                  </a:lnTo>
                  <a:lnTo>
                    <a:pt x="94700" y="238869"/>
                  </a:lnTo>
                  <a:cubicBezTo>
                    <a:pt x="96307" y="231899"/>
                    <a:pt x="102548" y="226682"/>
                    <a:pt x="109999" y="226682"/>
                  </a:cubicBezTo>
                  <a:cubicBezTo>
                    <a:pt x="118662" y="226682"/>
                    <a:pt x="125709" y="233730"/>
                    <a:pt x="125709" y="242393"/>
                  </a:cubicBezTo>
                  <a:lnTo>
                    <a:pt x="125709" y="327720"/>
                  </a:lnTo>
                  <a:lnTo>
                    <a:pt x="157350" y="327720"/>
                  </a:lnTo>
                  <a:lnTo>
                    <a:pt x="157350" y="78882"/>
                  </a:lnTo>
                  <a:cubicBezTo>
                    <a:pt x="157350" y="70219"/>
                    <a:pt x="164398" y="63172"/>
                    <a:pt x="173061" y="63172"/>
                  </a:cubicBezTo>
                  <a:cubicBezTo>
                    <a:pt x="181723" y="63172"/>
                    <a:pt x="188771" y="70220"/>
                    <a:pt x="188771" y="78882"/>
                  </a:cubicBezTo>
                  <a:lnTo>
                    <a:pt x="188771" y="273926"/>
                  </a:lnTo>
                  <a:lnTo>
                    <a:pt x="220412" y="273926"/>
                  </a:lnTo>
                  <a:lnTo>
                    <a:pt x="220412" y="47351"/>
                  </a:lnTo>
                  <a:cubicBezTo>
                    <a:pt x="220412" y="38688"/>
                    <a:pt x="227460" y="31641"/>
                    <a:pt x="236122" y="31641"/>
                  </a:cubicBezTo>
                  <a:cubicBezTo>
                    <a:pt x="244785" y="31641"/>
                    <a:pt x="251833" y="38689"/>
                    <a:pt x="251833" y="47351"/>
                  </a:cubicBezTo>
                  <a:lnTo>
                    <a:pt x="251833" y="273926"/>
                  </a:lnTo>
                  <a:lnTo>
                    <a:pt x="283474" y="273926"/>
                  </a:lnTo>
                  <a:lnTo>
                    <a:pt x="283474" y="78882"/>
                  </a:lnTo>
                  <a:cubicBezTo>
                    <a:pt x="283474" y="70219"/>
                    <a:pt x="290522" y="63172"/>
                    <a:pt x="299184" y="63172"/>
                  </a:cubicBezTo>
                  <a:cubicBezTo>
                    <a:pt x="307846" y="63172"/>
                    <a:pt x="314895" y="70220"/>
                    <a:pt x="314895" y="78882"/>
                  </a:cubicBezTo>
                  <a:lnTo>
                    <a:pt x="314895" y="273926"/>
                  </a:lnTo>
                  <a:lnTo>
                    <a:pt x="346536" y="273926"/>
                  </a:lnTo>
                  <a:lnTo>
                    <a:pt x="346536" y="141945"/>
                  </a:lnTo>
                  <a:cubicBezTo>
                    <a:pt x="346536" y="133282"/>
                    <a:pt x="353584" y="126234"/>
                    <a:pt x="362246" y="126234"/>
                  </a:cubicBezTo>
                  <a:cubicBezTo>
                    <a:pt x="370908" y="126234"/>
                    <a:pt x="377957" y="133283"/>
                    <a:pt x="377957" y="141945"/>
                  </a:cubicBezTo>
                  <a:lnTo>
                    <a:pt x="377957" y="41225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90" name="Google Shape;790;p34"/>
          <p:cNvGrpSpPr/>
          <p:nvPr/>
        </p:nvGrpSpPr>
        <p:grpSpPr>
          <a:xfrm>
            <a:off x="6153770" y="2678263"/>
            <a:ext cx="369467" cy="304702"/>
            <a:chOff x="8419922" y="3497876"/>
            <a:chExt cx="539999" cy="445341"/>
          </a:xfrm>
        </p:grpSpPr>
        <p:sp>
          <p:nvSpPr>
            <p:cNvPr id="791" name="Google Shape;791;p34"/>
            <p:cNvSpPr/>
            <p:nvPr/>
          </p:nvSpPr>
          <p:spPr>
            <a:xfrm>
              <a:off x="8419922" y="3689038"/>
              <a:ext cx="197683" cy="254179"/>
            </a:xfrm>
            <a:custGeom>
              <a:rect b="b" l="l" r="r" t="t"/>
              <a:pathLst>
                <a:path extrusionOk="0" h="254179" w="197683">
                  <a:moveTo>
                    <a:pt x="151717" y="129137"/>
                  </a:moveTo>
                  <a:cubicBezTo>
                    <a:pt x="159066" y="118658"/>
                    <a:pt x="163395" y="105914"/>
                    <a:pt x="163395" y="92171"/>
                  </a:cubicBezTo>
                  <a:lnTo>
                    <a:pt x="163395" y="64555"/>
                  </a:lnTo>
                  <a:cubicBezTo>
                    <a:pt x="163395" y="28960"/>
                    <a:pt x="134436" y="0"/>
                    <a:pt x="98840" y="0"/>
                  </a:cubicBezTo>
                  <a:cubicBezTo>
                    <a:pt x="63244" y="0"/>
                    <a:pt x="34286" y="28960"/>
                    <a:pt x="34286" y="64555"/>
                  </a:cubicBezTo>
                  <a:lnTo>
                    <a:pt x="34286" y="92171"/>
                  </a:lnTo>
                  <a:cubicBezTo>
                    <a:pt x="34286" y="105914"/>
                    <a:pt x="38616" y="118658"/>
                    <a:pt x="45964" y="129137"/>
                  </a:cubicBezTo>
                  <a:cubicBezTo>
                    <a:pt x="19232" y="138496"/>
                    <a:pt x="0" y="163962"/>
                    <a:pt x="0" y="193849"/>
                  </a:cubicBezTo>
                  <a:lnTo>
                    <a:pt x="0" y="254180"/>
                  </a:lnTo>
                  <a:lnTo>
                    <a:pt x="197683" y="254180"/>
                  </a:lnTo>
                  <a:lnTo>
                    <a:pt x="197683" y="193849"/>
                  </a:lnTo>
                  <a:cubicBezTo>
                    <a:pt x="197683" y="163962"/>
                    <a:pt x="178450" y="138496"/>
                    <a:pt x="151717" y="129137"/>
                  </a:cubicBezTo>
                  <a:close/>
                  <a:moveTo>
                    <a:pt x="65927" y="64555"/>
                  </a:moveTo>
                  <a:cubicBezTo>
                    <a:pt x="65927" y="46406"/>
                    <a:pt x="80692" y="31641"/>
                    <a:pt x="98841" y="31641"/>
                  </a:cubicBezTo>
                  <a:cubicBezTo>
                    <a:pt x="116990" y="31641"/>
                    <a:pt x="131756" y="46406"/>
                    <a:pt x="131756" y="64555"/>
                  </a:cubicBezTo>
                  <a:lnTo>
                    <a:pt x="131756" y="92171"/>
                  </a:lnTo>
                  <a:cubicBezTo>
                    <a:pt x="131756" y="110320"/>
                    <a:pt x="116990" y="125086"/>
                    <a:pt x="98841" y="125086"/>
                  </a:cubicBezTo>
                  <a:cubicBezTo>
                    <a:pt x="80692" y="125086"/>
                    <a:pt x="65927" y="110320"/>
                    <a:pt x="65927" y="92171"/>
                  </a:cubicBezTo>
                  <a:close/>
                  <a:moveTo>
                    <a:pt x="166043" y="222539"/>
                  </a:moveTo>
                  <a:lnTo>
                    <a:pt x="31641" y="222539"/>
                  </a:lnTo>
                  <a:lnTo>
                    <a:pt x="31641" y="193849"/>
                  </a:lnTo>
                  <a:cubicBezTo>
                    <a:pt x="31641" y="173495"/>
                    <a:pt x="48200" y="156935"/>
                    <a:pt x="68555" y="156935"/>
                  </a:cubicBezTo>
                  <a:lnTo>
                    <a:pt x="129129" y="156935"/>
                  </a:lnTo>
                  <a:cubicBezTo>
                    <a:pt x="149483" y="156935"/>
                    <a:pt x="166043" y="173495"/>
                    <a:pt x="166043" y="19384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2" name="Google Shape;792;p34"/>
            <p:cNvSpPr/>
            <p:nvPr/>
          </p:nvSpPr>
          <p:spPr>
            <a:xfrm>
              <a:off x="8762238" y="3689038"/>
              <a:ext cx="197683" cy="254179"/>
            </a:xfrm>
            <a:custGeom>
              <a:rect b="b" l="l" r="r" t="t"/>
              <a:pathLst>
                <a:path extrusionOk="0" h="254179" w="197683">
                  <a:moveTo>
                    <a:pt x="151718" y="129137"/>
                  </a:moveTo>
                  <a:cubicBezTo>
                    <a:pt x="159067" y="118658"/>
                    <a:pt x="163396" y="105914"/>
                    <a:pt x="163396" y="92171"/>
                  </a:cubicBezTo>
                  <a:lnTo>
                    <a:pt x="163396" y="64555"/>
                  </a:lnTo>
                  <a:cubicBezTo>
                    <a:pt x="163396" y="28960"/>
                    <a:pt x="134438" y="0"/>
                    <a:pt x="98842" y="0"/>
                  </a:cubicBezTo>
                  <a:cubicBezTo>
                    <a:pt x="63246" y="0"/>
                    <a:pt x="34287" y="28960"/>
                    <a:pt x="34287" y="64555"/>
                  </a:cubicBezTo>
                  <a:lnTo>
                    <a:pt x="34287" y="92171"/>
                  </a:lnTo>
                  <a:cubicBezTo>
                    <a:pt x="34287" y="105914"/>
                    <a:pt x="38617" y="118658"/>
                    <a:pt x="45965" y="129137"/>
                  </a:cubicBezTo>
                  <a:cubicBezTo>
                    <a:pt x="19232" y="138496"/>
                    <a:pt x="0" y="163962"/>
                    <a:pt x="0" y="193849"/>
                  </a:cubicBezTo>
                  <a:lnTo>
                    <a:pt x="0" y="254180"/>
                  </a:lnTo>
                  <a:lnTo>
                    <a:pt x="197683" y="254180"/>
                  </a:lnTo>
                  <a:lnTo>
                    <a:pt x="197683" y="193849"/>
                  </a:lnTo>
                  <a:cubicBezTo>
                    <a:pt x="197683" y="163962"/>
                    <a:pt x="178451" y="138496"/>
                    <a:pt x="151718" y="129137"/>
                  </a:cubicBezTo>
                  <a:close/>
                  <a:moveTo>
                    <a:pt x="65927" y="64555"/>
                  </a:moveTo>
                  <a:cubicBezTo>
                    <a:pt x="65927" y="46406"/>
                    <a:pt x="80693" y="31641"/>
                    <a:pt x="98842" y="31641"/>
                  </a:cubicBezTo>
                  <a:cubicBezTo>
                    <a:pt x="116991" y="31641"/>
                    <a:pt x="131756" y="46406"/>
                    <a:pt x="131756" y="64555"/>
                  </a:cubicBezTo>
                  <a:lnTo>
                    <a:pt x="131756" y="92171"/>
                  </a:lnTo>
                  <a:cubicBezTo>
                    <a:pt x="131756" y="110320"/>
                    <a:pt x="116991" y="125086"/>
                    <a:pt x="98842" y="125086"/>
                  </a:cubicBezTo>
                  <a:cubicBezTo>
                    <a:pt x="80693" y="125086"/>
                    <a:pt x="65927" y="110320"/>
                    <a:pt x="65927" y="92171"/>
                  </a:cubicBezTo>
                  <a:close/>
                  <a:moveTo>
                    <a:pt x="166043" y="222539"/>
                  </a:moveTo>
                  <a:lnTo>
                    <a:pt x="31641" y="222539"/>
                  </a:lnTo>
                  <a:lnTo>
                    <a:pt x="31641" y="193849"/>
                  </a:lnTo>
                  <a:cubicBezTo>
                    <a:pt x="31641" y="173495"/>
                    <a:pt x="48200" y="156935"/>
                    <a:pt x="68555" y="156935"/>
                  </a:cubicBezTo>
                  <a:lnTo>
                    <a:pt x="129129" y="156935"/>
                  </a:lnTo>
                  <a:cubicBezTo>
                    <a:pt x="149483" y="156935"/>
                    <a:pt x="166043" y="173495"/>
                    <a:pt x="166043" y="19384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3" name="Google Shape;793;p34"/>
            <p:cNvSpPr/>
            <p:nvPr/>
          </p:nvSpPr>
          <p:spPr>
            <a:xfrm>
              <a:off x="8573465" y="3497876"/>
              <a:ext cx="232912" cy="213624"/>
            </a:xfrm>
            <a:custGeom>
              <a:rect b="b" l="l" r="r" t="t"/>
              <a:pathLst>
                <a:path extrusionOk="0" h="213624" w="232912">
                  <a:moveTo>
                    <a:pt x="232913" y="0"/>
                  </a:moveTo>
                  <a:lnTo>
                    <a:pt x="0" y="0"/>
                  </a:lnTo>
                  <a:lnTo>
                    <a:pt x="0" y="169520"/>
                  </a:lnTo>
                  <a:lnTo>
                    <a:pt x="72353" y="169520"/>
                  </a:lnTo>
                  <a:lnTo>
                    <a:pt x="116456" y="213625"/>
                  </a:lnTo>
                  <a:lnTo>
                    <a:pt x="160560" y="169520"/>
                  </a:lnTo>
                  <a:lnTo>
                    <a:pt x="232913" y="169520"/>
                  </a:lnTo>
                  <a:close/>
                  <a:moveTo>
                    <a:pt x="201272" y="137879"/>
                  </a:moveTo>
                  <a:lnTo>
                    <a:pt x="147456" y="137879"/>
                  </a:lnTo>
                  <a:lnTo>
                    <a:pt x="116456" y="168879"/>
                  </a:lnTo>
                  <a:lnTo>
                    <a:pt x="85457" y="137879"/>
                  </a:lnTo>
                  <a:lnTo>
                    <a:pt x="31641" y="137879"/>
                  </a:lnTo>
                  <a:lnTo>
                    <a:pt x="31641" y="31641"/>
                  </a:lnTo>
                  <a:lnTo>
                    <a:pt x="201272" y="3164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94" name="Google Shape;794;p34"/>
          <p:cNvGrpSpPr/>
          <p:nvPr/>
        </p:nvGrpSpPr>
        <p:grpSpPr>
          <a:xfrm>
            <a:off x="6170327" y="3259826"/>
            <a:ext cx="369468" cy="262205"/>
            <a:chOff x="8444121" y="4347866"/>
            <a:chExt cx="540000" cy="383228"/>
          </a:xfrm>
        </p:grpSpPr>
        <p:sp>
          <p:nvSpPr>
            <p:cNvPr id="795" name="Google Shape;795;p34"/>
            <p:cNvSpPr/>
            <p:nvPr/>
          </p:nvSpPr>
          <p:spPr>
            <a:xfrm>
              <a:off x="8444121" y="4347866"/>
              <a:ext cx="540000" cy="383228"/>
            </a:xfrm>
            <a:custGeom>
              <a:rect b="b" l="l" r="r" t="t"/>
              <a:pathLst>
                <a:path extrusionOk="0" h="383228" w="540000">
                  <a:moveTo>
                    <a:pt x="492539" y="56615"/>
                  </a:moveTo>
                  <a:lnTo>
                    <a:pt x="476719" y="56615"/>
                  </a:lnTo>
                  <a:lnTo>
                    <a:pt x="476719" y="47461"/>
                  </a:lnTo>
                  <a:cubicBezTo>
                    <a:pt x="476719" y="21291"/>
                    <a:pt x="455428" y="0"/>
                    <a:pt x="429258" y="0"/>
                  </a:cubicBezTo>
                  <a:lnTo>
                    <a:pt x="47461" y="0"/>
                  </a:lnTo>
                  <a:cubicBezTo>
                    <a:pt x="21291" y="0"/>
                    <a:pt x="0" y="21291"/>
                    <a:pt x="0" y="47461"/>
                  </a:cubicBezTo>
                  <a:lnTo>
                    <a:pt x="0" y="272486"/>
                  </a:lnTo>
                  <a:cubicBezTo>
                    <a:pt x="0" y="298656"/>
                    <a:pt x="21291" y="319947"/>
                    <a:pt x="47461" y="319947"/>
                  </a:cubicBezTo>
                  <a:lnTo>
                    <a:pt x="63281" y="319947"/>
                  </a:lnTo>
                  <a:lnTo>
                    <a:pt x="63281" y="335767"/>
                  </a:lnTo>
                  <a:cubicBezTo>
                    <a:pt x="63281" y="361937"/>
                    <a:pt x="84572" y="383228"/>
                    <a:pt x="110742" y="383228"/>
                  </a:cubicBezTo>
                  <a:lnTo>
                    <a:pt x="492539" y="383228"/>
                  </a:lnTo>
                  <a:cubicBezTo>
                    <a:pt x="518709" y="383228"/>
                    <a:pt x="540000" y="361937"/>
                    <a:pt x="540000" y="335767"/>
                  </a:cubicBezTo>
                  <a:lnTo>
                    <a:pt x="540000" y="104076"/>
                  </a:lnTo>
                  <a:cubicBezTo>
                    <a:pt x="540000" y="77906"/>
                    <a:pt x="518709" y="56615"/>
                    <a:pt x="492539" y="56615"/>
                  </a:cubicBezTo>
                  <a:close/>
                  <a:moveTo>
                    <a:pt x="31641" y="272487"/>
                  </a:moveTo>
                  <a:lnTo>
                    <a:pt x="31641" y="47461"/>
                  </a:lnTo>
                  <a:cubicBezTo>
                    <a:pt x="31641" y="38738"/>
                    <a:pt x="38738" y="31641"/>
                    <a:pt x="47461" y="31641"/>
                  </a:cubicBezTo>
                  <a:lnTo>
                    <a:pt x="429258" y="31641"/>
                  </a:lnTo>
                  <a:cubicBezTo>
                    <a:pt x="437981" y="31641"/>
                    <a:pt x="445078" y="38738"/>
                    <a:pt x="445078" y="47461"/>
                  </a:cubicBezTo>
                  <a:lnTo>
                    <a:pt x="445078" y="272486"/>
                  </a:lnTo>
                  <a:cubicBezTo>
                    <a:pt x="445078" y="281209"/>
                    <a:pt x="437981" y="288306"/>
                    <a:pt x="429258" y="288306"/>
                  </a:cubicBezTo>
                  <a:lnTo>
                    <a:pt x="47461" y="288306"/>
                  </a:lnTo>
                  <a:cubicBezTo>
                    <a:pt x="38738" y="288307"/>
                    <a:pt x="31641" y="281210"/>
                    <a:pt x="31641" y="272487"/>
                  </a:cubicBezTo>
                  <a:close/>
                  <a:moveTo>
                    <a:pt x="508359" y="335768"/>
                  </a:moveTo>
                  <a:cubicBezTo>
                    <a:pt x="508359" y="344492"/>
                    <a:pt x="501262" y="351589"/>
                    <a:pt x="492539" y="351589"/>
                  </a:cubicBezTo>
                  <a:lnTo>
                    <a:pt x="110742" y="351589"/>
                  </a:lnTo>
                  <a:cubicBezTo>
                    <a:pt x="102019" y="351589"/>
                    <a:pt x="94922" y="344492"/>
                    <a:pt x="94922" y="335768"/>
                  </a:cubicBezTo>
                  <a:lnTo>
                    <a:pt x="94922" y="319948"/>
                  </a:lnTo>
                  <a:lnTo>
                    <a:pt x="429258" y="319948"/>
                  </a:lnTo>
                  <a:cubicBezTo>
                    <a:pt x="455428" y="319948"/>
                    <a:pt x="476719" y="298657"/>
                    <a:pt x="476719" y="272487"/>
                  </a:cubicBezTo>
                  <a:lnTo>
                    <a:pt x="476719" y="88255"/>
                  </a:lnTo>
                  <a:lnTo>
                    <a:pt x="492539" y="88255"/>
                  </a:lnTo>
                  <a:cubicBezTo>
                    <a:pt x="501262" y="88255"/>
                    <a:pt x="508359" y="95352"/>
                    <a:pt x="508359" y="10407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6" name="Google Shape;796;p34"/>
            <p:cNvSpPr/>
            <p:nvPr/>
          </p:nvSpPr>
          <p:spPr>
            <a:xfrm>
              <a:off x="8507402" y="4477518"/>
              <a:ext cx="110130" cy="31640"/>
            </a:xfrm>
            <a:custGeom>
              <a:rect b="b" l="l" r="r" t="t"/>
              <a:pathLst>
                <a:path extrusionOk="0" h="31640" w="110130">
                  <a:moveTo>
                    <a:pt x="0" y="0"/>
                  </a:moveTo>
                  <a:lnTo>
                    <a:pt x="110130" y="0"/>
                  </a:lnTo>
                  <a:lnTo>
                    <a:pt x="110130" y="31641"/>
                  </a:lnTo>
                  <a:lnTo>
                    <a:pt x="0" y="3164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7" name="Google Shape;797;p34"/>
            <p:cNvSpPr/>
            <p:nvPr/>
          </p:nvSpPr>
          <p:spPr>
            <a:xfrm>
              <a:off x="8507402" y="4414236"/>
              <a:ext cx="77136" cy="31640"/>
            </a:xfrm>
            <a:custGeom>
              <a:rect b="b" l="l" r="r" t="t"/>
              <a:pathLst>
                <a:path extrusionOk="0" h="31640" w="77136">
                  <a:moveTo>
                    <a:pt x="0" y="0"/>
                  </a:moveTo>
                  <a:lnTo>
                    <a:pt x="77137" y="0"/>
                  </a:lnTo>
                  <a:lnTo>
                    <a:pt x="77137" y="31641"/>
                  </a:lnTo>
                  <a:lnTo>
                    <a:pt x="0" y="3164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8" name="Google Shape;798;p34"/>
            <p:cNvSpPr/>
            <p:nvPr/>
          </p:nvSpPr>
          <p:spPr>
            <a:xfrm>
              <a:off x="8825917" y="4572891"/>
              <a:ext cx="31640" cy="31640"/>
            </a:xfrm>
            <a:custGeom>
              <a:rect b="b" l="l" r="r" t="t"/>
              <a:pathLst>
                <a:path extrusionOk="0" h="31640" w="31640">
                  <a:moveTo>
                    <a:pt x="0" y="0"/>
                  </a:moveTo>
                  <a:lnTo>
                    <a:pt x="31641" y="0"/>
                  </a:lnTo>
                  <a:lnTo>
                    <a:pt x="31641" y="31641"/>
                  </a:lnTo>
                  <a:lnTo>
                    <a:pt x="0" y="3164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99" name="Google Shape;799;p34"/>
          <p:cNvGrpSpPr/>
          <p:nvPr/>
        </p:nvGrpSpPr>
        <p:grpSpPr>
          <a:xfrm>
            <a:off x="6165530" y="1213434"/>
            <a:ext cx="368609" cy="369467"/>
            <a:chOff x="8437111" y="1356940"/>
            <a:chExt cx="538744" cy="539999"/>
          </a:xfrm>
        </p:grpSpPr>
        <p:sp>
          <p:nvSpPr>
            <p:cNvPr id="800" name="Google Shape;800;p34"/>
            <p:cNvSpPr/>
            <p:nvPr/>
          </p:nvSpPr>
          <p:spPr>
            <a:xfrm>
              <a:off x="8546945" y="1439631"/>
              <a:ext cx="319075" cy="374615"/>
            </a:xfrm>
            <a:custGeom>
              <a:rect b="b" l="l" r="r" t="t"/>
              <a:pathLst>
                <a:path extrusionOk="0" h="374615" w="319075">
                  <a:moveTo>
                    <a:pt x="247904" y="0"/>
                  </a:moveTo>
                  <a:lnTo>
                    <a:pt x="72549" y="0"/>
                  </a:lnTo>
                  <a:lnTo>
                    <a:pt x="0" y="72549"/>
                  </a:lnTo>
                  <a:lnTo>
                    <a:pt x="0" y="303444"/>
                  </a:lnTo>
                  <a:lnTo>
                    <a:pt x="71171" y="303444"/>
                  </a:lnTo>
                  <a:lnTo>
                    <a:pt x="71171" y="374616"/>
                  </a:lnTo>
                  <a:lnTo>
                    <a:pt x="319076" y="374616"/>
                  </a:lnTo>
                  <a:lnTo>
                    <a:pt x="319076" y="71171"/>
                  </a:lnTo>
                  <a:lnTo>
                    <a:pt x="247904" y="71171"/>
                  </a:lnTo>
                  <a:close/>
                  <a:moveTo>
                    <a:pt x="83418" y="33877"/>
                  </a:moveTo>
                  <a:lnTo>
                    <a:pt x="83418" y="83417"/>
                  </a:lnTo>
                  <a:lnTo>
                    <a:pt x="33878" y="83417"/>
                  </a:lnTo>
                  <a:close/>
                  <a:moveTo>
                    <a:pt x="31641" y="115058"/>
                  </a:moveTo>
                  <a:lnTo>
                    <a:pt x="115059" y="115058"/>
                  </a:lnTo>
                  <a:lnTo>
                    <a:pt x="115059" y="31641"/>
                  </a:lnTo>
                  <a:lnTo>
                    <a:pt x="216264" y="31641"/>
                  </a:lnTo>
                  <a:lnTo>
                    <a:pt x="216264" y="271804"/>
                  </a:lnTo>
                  <a:lnTo>
                    <a:pt x="31641" y="271804"/>
                  </a:lnTo>
                  <a:close/>
                  <a:moveTo>
                    <a:pt x="287436" y="102813"/>
                  </a:moveTo>
                  <a:lnTo>
                    <a:pt x="287436" y="342976"/>
                  </a:lnTo>
                  <a:lnTo>
                    <a:pt x="102813" y="342976"/>
                  </a:lnTo>
                  <a:lnTo>
                    <a:pt x="102813" y="303445"/>
                  </a:lnTo>
                  <a:lnTo>
                    <a:pt x="247904" y="303445"/>
                  </a:lnTo>
                  <a:lnTo>
                    <a:pt x="247904" y="10281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1" name="Google Shape;801;p34"/>
            <p:cNvSpPr/>
            <p:nvPr/>
          </p:nvSpPr>
          <p:spPr>
            <a:xfrm>
              <a:off x="8616145" y="1594222"/>
              <a:ext cx="109505" cy="31640"/>
            </a:xfrm>
            <a:custGeom>
              <a:rect b="b" l="l" r="r" t="t"/>
              <a:pathLst>
                <a:path extrusionOk="0" h="31640" w="109505">
                  <a:moveTo>
                    <a:pt x="0" y="0"/>
                  </a:moveTo>
                  <a:lnTo>
                    <a:pt x="109505" y="0"/>
                  </a:lnTo>
                  <a:lnTo>
                    <a:pt x="109505" y="31641"/>
                  </a:lnTo>
                  <a:lnTo>
                    <a:pt x="0" y="3164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2" name="Google Shape;802;p34"/>
            <p:cNvSpPr/>
            <p:nvPr/>
          </p:nvSpPr>
          <p:spPr>
            <a:xfrm>
              <a:off x="8437111" y="1744885"/>
              <a:ext cx="131308" cy="152054"/>
            </a:xfrm>
            <a:custGeom>
              <a:rect b="b" l="l" r="r" t="t"/>
              <a:pathLst>
                <a:path extrusionOk="0" h="152054" w="131308">
                  <a:moveTo>
                    <a:pt x="66826" y="48439"/>
                  </a:moveTo>
                  <a:lnTo>
                    <a:pt x="81958" y="60840"/>
                  </a:lnTo>
                  <a:lnTo>
                    <a:pt x="102013" y="36368"/>
                  </a:lnTo>
                  <a:lnTo>
                    <a:pt x="57639" y="0"/>
                  </a:lnTo>
                  <a:lnTo>
                    <a:pt x="44374" y="0"/>
                  </a:lnTo>
                  <a:lnTo>
                    <a:pt x="0" y="36368"/>
                  </a:lnTo>
                  <a:lnTo>
                    <a:pt x="20055" y="60840"/>
                  </a:lnTo>
                  <a:lnTo>
                    <a:pt x="35185" y="48439"/>
                  </a:lnTo>
                  <a:lnTo>
                    <a:pt x="35185" y="152054"/>
                  </a:lnTo>
                  <a:lnTo>
                    <a:pt x="131309" y="152054"/>
                  </a:lnTo>
                  <a:lnTo>
                    <a:pt x="131309" y="120414"/>
                  </a:lnTo>
                  <a:lnTo>
                    <a:pt x="66826" y="120414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3" name="Google Shape;803;p34"/>
            <p:cNvSpPr/>
            <p:nvPr/>
          </p:nvSpPr>
          <p:spPr>
            <a:xfrm>
              <a:off x="8844547" y="1356940"/>
              <a:ext cx="131308" cy="152054"/>
            </a:xfrm>
            <a:custGeom>
              <a:rect b="b" l="l" r="r" t="t"/>
              <a:pathLst>
                <a:path extrusionOk="0" h="152054" w="131308">
                  <a:moveTo>
                    <a:pt x="111254" y="91215"/>
                  </a:moveTo>
                  <a:lnTo>
                    <a:pt x="96123" y="103616"/>
                  </a:lnTo>
                  <a:lnTo>
                    <a:pt x="96123" y="0"/>
                  </a:lnTo>
                  <a:lnTo>
                    <a:pt x="0" y="0"/>
                  </a:lnTo>
                  <a:lnTo>
                    <a:pt x="0" y="31641"/>
                  </a:lnTo>
                  <a:lnTo>
                    <a:pt x="64483" y="31641"/>
                  </a:lnTo>
                  <a:lnTo>
                    <a:pt x="64483" y="103616"/>
                  </a:lnTo>
                  <a:lnTo>
                    <a:pt x="49351" y="91215"/>
                  </a:lnTo>
                  <a:lnTo>
                    <a:pt x="29296" y="115687"/>
                  </a:lnTo>
                  <a:lnTo>
                    <a:pt x="73670" y="152054"/>
                  </a:lnTo>
                  <a:lnTo>
                    <a:pt x="86935" y="152054"/>
                  </a:lnTo>
                  <a:lnTo>
                    <a:pt x="131309" y="11568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04" name="Google Shape;804;p34"/>
          <p:cNvGrpSpPr/>
          <p:nvPr/>
        </p:nvGrpSpPr>
        <p:grpSpPr>
          <a:xfrm>
            <a:off x="4962224" y="4086259"/>
            <a:ext cx="369334" cy="369467"/>
            <a:chOff x="6678406" y="5555748"/>
            <a:chExt cx="539804" cy="539998"/>
          </a:xfrm>
        </p:grpSpPr>
        <p:sp>
          <p:nvSpPr>
            <p:cNvPr id="805" name="Google Shape;805;p34"/>
            <p:cNvSpPr/>
            <p:nvPr/>
          </p:nvSpPr>
          <p:spPr>
            <a:xfrm>
              <a:off x="6678406" y="5555748"/>
              <a:ext cx="539804" cy="539998"/>
            </a:xfrm>
            <a:custGeom>
              <a:rect b="b" l="l" r="r" t="t"/>
              <a:pathLst>
                <a:path extrusionOk="0" h="539998" w="539804">
                  <a:moveTo>
                    <a:pt x="492344" y="40078"/>
                  </a:moveTo>
                  <a:lnTo>
                    <a:pt x="438262" y="40078"/>
                  </a:lnTo>
                  <a:lnTo>
                    <a:pt x="438262" y="0"/>
                  </a:lnTo>
                  <a:lnTo>
                    <a:pt x="406621" y="0"/>
                  </a:lnTo>
                  <a:lnTo>
                    <a:pt x="406621" y="40078"/>
                  </a:lnTo>
                  <a:lnTo>
                    <a:pt x="336591" y="40078"/>
                  </a:lnTo>
                  <a:lnTo>
                    <a:pt x="336591" y="0"/>
                  </a:lnTo>
                  <a:lnTo>
                    <a:pt x="304950" y="0"/>
                  </a:lnTo>
                  <a:lnTo>
                    <a:pt x="304950" y="40078"/>
                  </a:lnTo>
                  <a:lnTo>
                    <a:pt x="234919" y="40078"/>
                  </a:lnTo>
                  <a:lnTo>
                    <a:pt x="234919" y="0"/>
                  </a:lnTo>
                  <a:lnTo>
                    <a:pt x="203278" y="0"/>
                  </a:lnTo>
                  <a:lnTo>
                    <a:pt x="203278" y="40078"/>
                  </a:lnTo>
                  <a:lnTo>
                    <a:pt x="133247" y="40078"/>
                  </a:lnTo>
                  <a:lnTo>
                    <a:pt x="133247" y="0"/>
                  </a:lnTo>
                  <a:lnTo>
                    <a:pt x="101606" y="0"/>
                  </a:lnTo>
                  <a:lnTo>
                    <a:pt x="101606" y="40078"/>
                  </a:lnTo>
                  <a:lnTo>
                    <a:pt x="47461" y="40078"/>
                  </a:lnTo>
                  <a:cubicBezTo>
                    <a:pt x="21291" y="40078"/>
                    <a:pt x="0" y="61369"/>
                    <a:pt x="0" y="87539"/>
                  </a:cubicBezTo>
                  <a:lnTo>
                    <a:pt x="0" y="492538"/>
                  </a:lnTo>
                  <a:cubicBezTo>
                    <a:pt x="0" y="518708"/>
                    <a:pt x="21291" y="539999"/>
                    <a:pt x="47461" y="539999"/>
                  </a:cubicBezTo>
                  <a:lnTo>
                    <a:pt x="492344" y="539999"/>
                  </a:lnTo>
                  <a:cubicBezTo>
                    <a:pt x="518514" y="539999"/>
                    <a:pt x="539805" y="518708"/>
                    <a:pt x="539805" y="492538"/>
                  </a:cubicBezTo>
                  <a:lnTo>
                    <a:pt x="539805" y="87539"/>
                  </a:lnTo>
                  <a:cubicBezTo>
                    <a:pt x="539805" y="61369"/>
                    <a:pt x="518514" y="40078"/>
                    <a:pt x="492344" y="40078"/>
                  </a:cubicBezTo>
                  <a:close/>
                  <a:moveTo>
                    <a:pt x="47461" y="71719"/>
                  </a:moveTo>
                  <a:lnTo>
                    <a:pt x="101605" y="71719"/>
                  </a:lnTo>
                  <a:lnTo>
                    <a:pt x="101605" y="111797"/>
                  </a:lnTo>
                  <a:lnTo>
                    <a:pt x="133246" y="111797"/>
                  </a:lnTo>
                  <a:lnTo>
                    <a:pt x="133246" y="71719"/>
                  </a:lnTo>
                  <a:lnTo>
                    <a:pt x="203277" y="71719"/>
                  </a:lnTo>
                  <a:lnTo>
                    <a:pt x="203277" y="111797"/>
                  </a:lnTo>
                  <a:lnTo>
                    <a:pt x="234918" y="111797"/>
                  </a:lnTo>
                  <a:lnTo>
                    <a:pt x="234918" y="71719"/>
                  </a:lnTo>
                  <a:lnTo>
                    <a:pt x="304949" y="71719"/>
                  </a:lnTo>
                  <a:lnTo>
                    <a:pt x="304949" y="111797"/>
                  </a:lnTo>
                  <a:lnTo>
                    <a:pt x="336590" y="111797"/>
                  </a:lnTo>
                  <a:lnTo>
                    <a:pt x="336590" y="71719"/>
                  </a:lnTo>
                  <a:lnTo>
                    <a:pt x="406620" y="71719"/>
                  </a:lnTo>
                  <a:lnTo>
                    <a:pt x="406620" y="111797"/>
                  </a:lnTo>
                  <a:lnTo>
                    <a:pt x="438261" y="111797"/>
                  </a:lnTo>
                  <a:lnTo>
                    <a:pt x="438261" y="71719"/>
                  </a:lnTo>
                  <a:lnTo>
                    <a:pt x="492343" y="71719"/>
                  </a:lnTo>
                  <a:cubicBezTo>
                    <a:pt x="501066" y="71719"/>
                    <a:pt x="508163" y="78816"/>
                    <a:pt x="508163" y="87539"/>
                  </a:cubicBezTo>
                  <a:lnTo>
                    <a:pt x="508163" y="165110"/>
                  </a:lnTo>
                  <a:lnTo>
                    <a:pt x="31641" y="165110"/>
                  </a:lnTo>
                  <a:lnTo>
                    <a:pt x="31641" y="87539"/>
                  </a:lnTo>
                  <a:cubicBezTo>
                    <a:pt x="31641" y="78816"/>
                    <a:pt x="38738" y="71719"/>
                    <a:pt x="47461" y="71719"/>
                  </a:cubicBezTo>
                  <a:close/>
                  <a:moveTo>
                    <a:pt x="492344" y="508358"/>
                  </a:moveTo>
                  <a:lnTo>
                    <a:pt x="47461" y="508358"/>
                  </a:lnTo>
                  <a:cubicBezTo>
                    <a:pt x="38738" y="508358"/>
                    <a:pt x="31641" y="501261"/>
                    <a:pt x="31641" y="492538"/>
                  </a:cubicBezTo>
                  <a:lnTo>
                    <a:pt x="31641" y="196751"/>
                  </a:lnTo>
                  <a:lnTo>
                    <a:pt x="508164" y="196751"/>
                  </a:lnTo>
                  <a:lnTo>
                    <a:pt x="508164" y="492538"/>
                  </a:lnTo>
                  <a:cubicBezTo>
                    <a:pt x="508164" y="501261"/>
                    <a:pt x="501066" y="508358"/>
                    <a:pt x="492344" y="50835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6" name="Google Shape;806;p34"/>
            <p:cNvSpPr/>
            <p:nvPr/>
          </p:nvSpPr>
          <p:spPr>
            <a:xfrm>
              <a:off x="6830690" y="5790653"/>
              <a:ext cx="235298" cy="235297"/>
            </a:xfrm>
            <a:custGeom>
              <a:rect b="b" l="l" r="r" t="t"/>
              <a:pathLst>
                <a:path extrusionOk="0" h="235297" w="235298">
                  <a:moveTo>
                    <a:pt x="117649" y="0"/>
                  </a:moveTo>
                  <a:cubicBezTo>
                    <a:pt x="52778" y="0"/>
                    <a:pt x="0" y="52778"/>
                    <a:pt x="0" y="117649"/>
                  </a:cubicBezTo>
                  <a:cubicBezTo>
                    <a:pt x="0" y="182521"/>
                    <a:pt x="52778" y="235298"/>
                    <a:pt x="117649" y="235298"/>
                  </a:cubicBezTo>
                  <a:cubicBezTo>
                    <a:pt x="182521" y="235298"/>
                    <a:pt x="235299" y="182520"/>
                    <a:pt x="235299" y="117649"/>
                  </a:cubicBezTo>
                  <a:cubicBezTo>
                    <a:pt x="235299" y="52778"/>
                    <a:pt x="182521" y="0"/>
                    <a:pt x="117649" y="0"/>
                  </a:cubicBezTo>
                  <a:close/>
                  <a:moveTo>
                    <a:pt x="117649" y="126563"/>
                  </a:moveTo>
                  <a:cubicBezTo>
                    <a:pt x="108926" y="126563"/>
                    <a:pt x="101829" y="119466"/>
                    <a:pt x="101829" y="110742"/>
                  </a:cubicBezTo>
                  <a:cubicBezTo>
                    <a:pt x="101829" y="102019"/>
                    <a:pt x="108926" y="94922"/>
                    <a:pt x="117649" y="94922"/>
                  </a:cubicBezTo>
                  <a:cubicBezTo>
                    <a:pt x="126373" y="94922"/>
                    <a:pt x="133470" y="102019"/>
                    <a:pt x="133470" y="110742"/>
                  </a:cubicBezTo>
                  <a:cubicBezTo>
                    <a:pt x="133470" y="119466"/>
                    <a:pt x="126374" y="126563"/>
                    <a:pt x="117649" y="126563"/>
                  </a:cubicBezTo>
                  <a:close/>
                  <a:moveTo>
                    <a:pt x="86358" y="197738"/>
                  </a:moveTo>
                  <a:lnTo>
                    <a:pt x="86358" y="174023"/>
                  </a:lnTo>
                  <a:cubicBezTo>
                    <a:pt x="86358" y="165300"/>
                    <a:pt x="93455" y="158203"/>
                    <a:pt x="102178" y="158203"/>
                  </a:cubicBezTo>
                  <a:lnTo>
                    <a:pt x="133121" y="158203"/>
                  </a:lnTo>
                  <a:cubicBezTo>
                    <a:pt x="141844" y="158203"/>
                    <a:pt x="148941" y="165300"/>
                    <a:pt x="148941" y="174023"/>
                  </a:cubicBezTo>
                  <a:lnTo>
                    <a:pt x="148941" y="197739"/>
                  </a:lnTo>
                  <a:cubicBezTo>
                    <a:pt x="139236" y="201544"/>
                    <a:pt x="128688" y="203658"/>
                    <a:pt x="117649" y="203658"/>
                  </a:cubicBezTo>
                  <a:cubicBezTo>
                    <a:pt x="106611" y="203657"/>
                    <a:pt x="96063" y="201544"/>
                    <a:pt x="86358" y="197738"/>
                  </a:cubicBezTo>
                  <a:close/>
                  <a:moveTo>
                    <a:pt x="180581" y="176190"/>
                  </a:moveTo>
                  <a:lnTo>
                    <a:pt x="180581" y="174023"/>
                  </a:lnTo>
                  <a:cubicBezTo>
                    <a:pt x="180581" y="157347"/>
                    <a:pt x="171929" y="142663"/>
                    <a:pt x="158884" y="134195"/>
                  </a:cubicBezTo>
                  <a:cubicBezTo>
                    <a:pt x="162838" y="127271"/>
                    <a:pt x="165110" y="119269"/>
                    <a:pt x="165110" y="110742"/>
                  </a:cubicBezTo>
                  <a:cubicBezTo>
                    <a:pt x="165110" y="84572"/>
                    <a:pt x="143819" y="63281"/>
                    <a:pt x="117649" y="63281"/>
                  </a:cubicBezTo>
                  <a:cubicBezTo>
                    <a:pt x="91479" y="63281"/>
                    <a:pt x="70188" y="84572"/>
                    <a:pt x="70188" y="110742"/>
                  </a:cubicBezTo>
                  <a:cubicBezTo>
                    <a:pt x="70188" y="119269"/>
                    <a:pt x="72460" y="127272"/>
                    <a:pt x="76414" y="134195"/>
                  </a:cubicBezTo>
                  <a:cubicBezTo>
                    <a:pt x="63370" y="142662"/>
                    <a:pt x="54717" y="157347"/>
                    <a:pt x="54717" y="174023"/>
                  </a:cubicBezTo>
                  <a:lnTo>
                    <a:pt x="54717" y="176189"/>
                  </a:lnTo>
                  <a:cubicBezTo>
                    <a:pt x="40415" y="160824"/>
                    <a:pt x="31642" y="140246"/>
                    <a:pt x="31642" y="117648"/>
                  </a:cubicBezTo>
                  <a:cubicBezTo>
                    <a:pt x="31642" y="70223"/>
                    <a:pt x="70225" y="31640"/>
                    <a:pt x="117650" y="31640"/>
                  </a:cubicBezTo>
                  <a:cubicBezTo>
                    <a:pt x="165075" y="31640"/>
                    <a:pt x="203659" y="70223"/>
                    <a:pt x="203659" y="117648"/>
                  </a:cubicBezTo>
                  <a:cubicBezTo>
                    <a:pt x="203658" y="140247"/>
                    <a:pt x="194884" y="160824"/>
                    <a:pt x="180581" y="17619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07" name="Google Shape;807;p34"/>
          <p:cNvGrpSpPr/>
          <p:nvPr/>
        </p:nvGrpSpPr>
        <p:grpSpPr>
          <a:xfrm>
            <a:off x="3788122" y="4086259"/>
            <a:ext cx="369467" cy="369467"/>
            <a:chOff x="4962384" y="5555748"/>
            <a:chExt cx="539999" cy="539999"/>
          </a:xfrm>
        </p:grpSpPr>
        <p:sp>
          <p:nvSpPr>
            <p:cNvPr id="808" name="Google Shape;808;p34"/>
            <p:cNvSpPr/>
            <p:nvPr/>
          </p:nvSpPr>
          <p:spPr>
            <a:xfrm>
              <a:off x="4962384" y="5789745"/>
              <a:ext cx="238849" cy="306002"/>
            </a:xfrm>
            <a:custGeom>
              <a:rect b="b" l="l" r="r" t="t"/>
              <a:pathLst>
                <a:path extrusionOk="0" h="306002" w="238849">
                  <a:moveTo>
                    <a:pt x="215681" y="131086"/>
                  </a:moveTo>
                  <a:lnTo>
                    <a:pt x="134498" y="49903"/>
                  </a:lnTo>
                  <a:lnTo>
                    <a:pt x="100938" y="83464"/>
                  </a:lnTo>
                  <a:cubicBezTo>
                    <a:pt x="98649" y="85751"/>
                    <a:pt x="96644" y="88218"/>
                    <a:pt x="94922" y="90817"/>
                  </a:cubicBezTo>
                  <a:lnTo>
                    <a:pt x="94922" y="47461"/>
                  </a:lnTo>
                  <a:cubicBezTo>
                    <a:pt x="94922" y="21291"/>
                    <a:pt x="73631" y="0"/>
                    <a:pt x="47461" y="0"/>
                  </a:cubicBezTo>
                  <a:lnTo>
                    <a:pt x="0" y="0"/>
                  </a:lnTo>
                  <a:lnTo>
                    <a:pt x="0" y="139139"/>
                  </a:lnTo>
                  <a:lnTo>
                    <a:pt x="101740" y="240878"/>
                  </a:lnTo>
                  <a:lnTo>
                    <a:pt x="101740" y="306003"/>
                  </a:lnTo>
                  <a:lnTo>
                    <a:pt x="133381" y="306003"/>
                  </a:lnTo>
                  <a:lnTo>
                    <a:pt x="133381" y="261632"/>
                  </a:lnTo>
                  <a:cubicBezTo>
                    <a:pt x="141738" y="264579"/>
                    <a:pt x="150624" y="266121"/>
                    <a:pt x="159748" y="266121"/>
                  </a:cubicBezTo>
                  <a:cubicBezTo>
                    <a:pt x="177099" y="266121"/>
                    <a:pt x="193590" y="260563"/>
                    <a:pt x="207209" y="250305"/>
                  </a:cubicBezTo>
                  <a:lnTo>
                    <a:pt x="207209" y="306003"/>
                  </a:lnTo>
                  <a:lnTo>
                    <a:pt x="238850" y="306003"/>
                  </a:lnTo>
                  <a:lnTo>
                    <a:pt x="238850" y="189293"/>
                  </a:lnTo>
                  <a:lnTo>
                    <a:pt x="238759" y="189293"/>
                  </a:lnTo>
                  <a:cubicBezTo>
                    <a:pt x="239358" y="168286"/>
                    <a:pt x="231680" y="147085"/>
                    <a:pt x="215681" y="131086"/>
                  </a:cubicBezTo>
                  <a:close/>
                  <a:moveTo>
                    <a:pt x="193308" y="220579"/>
                  </a:moveTo>
                  <a:cubicBezTo>
                    <a:pt x="184344" y="229544"/>
                    <a:pt x="172426" y="234480"/>
                    <a:pt x="159748" y="234480"/>
                  </a:cubicBezTo>
                  <a:cubicBezTo>
                    <a:pt x="147071" y="234480"/>
                    <a:pt x="135153" y="229543"/>
                    <a:pt x="126189" y="220579"/>
                  </a:cubicBezTo>
                  <a:lnTo>
                    <a:pt x="31641" y="126032"/>
                  </a:lnTo>
                  <a:lnTo>
                    <a:pt x="31641" y="31641"/>
                  </a:lnTo>
                  <a:lnTo>
                    <a:pt x="47461" y="31641"/>
                  </a:lnTo>
                  <a:cubicBezTo>
                    <a:pt x="56184" y="31641"/>
                    <a:pt x="63281" y="38738"/>
                    <a:pt x="63281" y="47461"/>
                  </a:cubicBezTo>
                  <a:lnTo>
                    <a:pt x="63281" y="112926"/>
                  </a:lnTo>
                  <a:lnTo>
                    <a:pt x="100810" y="150455"/>
                  </a:lnTo>
                  <a:lnTo>
                    <a:pt x="100938" y="150583"/>
                  </a:lnTo>
                  <a:lnTo>
                    <a:pt x="138726" y="188371"/>
                  </a:lnTo>
                  <a:lnTo>
                    <a:pt x="161099" y="165998"/>
                  </a:lnTo>
                  <a:lnTo>
                    <a:pt x="123238" y="128136"/>
                  </a:lnTo>
                  <a:cubicBezTo>
                    <a:pt x="117144" y="121962"/>
                    <a:pt x="117168" y="111980"/>
                    <a:pt x="123311" y="105837"/>
                  </a:cubicBezTo>
                  <a:lnTo>
                    <a:pt x="134498" y="94650"/>
                  </a:lnTo>
                  <a:lnTo>
                    <a:pt x="193308" y="153460"/>
                  </a:lnTo>
                  <a:cubicBezTo>
                    <a:pt x="211814" y="171965"/>
                    <a:pt x="211814" y="202074"/>
                    <a:pt x="193308" y="22057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9" name="Google Shape;809;p34"/>
            <p:cNvSpPr/>
            <p:nvPr/>
          </p:nvSpPr>
          <p:spPr>
            <a:xfrm>
              <a:off x="5263534" y="5789745"/>
              <a:ext cx="238849" cy="306002"/>
            </a:xfrm>
            <a:custGeom>
              <a:rect b="b" l="l" r="r" t="t"/>
              <a:pathLst>
                <a:path extrusionOk="0" h="306002" w="238849">
                  <a:moveTo>
                    <a:pt x="238850" y="0"/>
                  </a:moveTo>
                  <a:lnTo>
                    <a:pt x="191389" y="0"/>
                  </a:lnTo>
                  <a:cubicBezTo>
                    <a:pt x="165219" y="0"/>
                    <a:pt x="143928" y="21291"/>
                    <a:pt x="143928" y="47461"/>
                  </a:cubicBezTo>
                  <a:lnTo>
                    <a:pt x="143928" y="90817"/>
                  </a:lnTo>
                  <a:cubicBezTo>
                    <a:pt x="142206" y="88218"/>
                    <a:pt x="140201" y="85751"/>
                    <a:pt x="137912" y="83463"/>
                  </a:cubicBezTo>
                  <a:lnTo>
                    <a:pt x="104352" y="49904"/>
                  </a:lnTo>
                  <a:lnTo>
                    <a:pt x="23168" y="131087"/>
                  </a:lnTo>
                  <a:cubicBezTo>
                    <a:pt x="7170" y="147085"/>
                    <a:pt x="-508" y="168287"/>
                    <a:pt x="91" y="189294"/>
                  </a:cubicBezTo>
                  <a:lnTo>
                    <a:pt x="0" y="189294"/>
                  </a:lnTo>
                  <a:lnTo>
                    <a:pt x="0" y="306003"/>
                  </a:lnTo>
                  <a:lnTo>
                    <a:pt x="31641" y="306003"/>
                  </a:lnTo>
                  <a:lnTo>
                    <a:pt x="31641" y="250306"/>
                  </a:lnTo>
                  <a:cubicBezTo>
                    <a:pt x="45260" y="260563"/>
                    <a:pt x="61751" y="266121"/>
                    <a:pt x="79102" y="266121"/>
                  </a:cubicBezTo>
                  <a:cubicBezTo>
                    <a:pt x="88226" y="266121"/>
                    <a:pt x="97111" y="264579"/>
                    <a:pt x="105469" y="261632"/>
                  </a:cubicBezTo>
                  <a:lnTo>
                    <a:pt x="105469" y="306003"/>
                  </a:lnTo>
                  <a:lnTo>
                    <a:pt x="137109" y="306003"/>
                  </a:lnTo>
                  <a:lnTo>
                    <a:pt x="137109" y="240877"/>
                  </a:lnTo>
                  <a:lnTo>
                    <a:pt x="238850" y="139139"/>
                  </a:lnTo>
                  <a:close/>
                  <a:moveTo>
                    <a:pt x="207209" y="126032"/>
                  </a:moveTo>
                  <a:lnTo>
                    <a:pt x="112661" y="220581"/>
                  </a:lnTo>
                  <a:cubicBezTo>
                    <a:pt x="103697" y="229544"/>
                    <a:pt x="91778" y="234481"/>
                    <a:pt x="79102" y="234481"/>
                  </a:cubicBezTo>
                  <a:cubicBezTo>
                    <a:pt x="66423" y="234481"/>
                    <a:pt x="54506" y="229544"/>
                    <a:pt x="45541" y="220581"/>
                  </a:cubicBezTo>
                  <a:cubicBezTo>
                    <a:pt x="27036" y="202075"/>
                    <a:pt x="27036" y="171966"/>
                    <a:pt x="45541" y="153460"/>
                  </a:cubicBezTo>
                  <a:lnTo>
                    <a:pt x="104352" y="94650"/>
                  </a:lnTo>
                  <a:lnTo>
                    <a:pt x="115539" y="105837"/>
                  </a:lnTo>
                  <a:cubicBezTo>
                    <a:pt x="121681" y="111980"/>
                    <a:pt x="121707" y="121962"/>
                    <a:pt x="115613" y="128136"/>
                  </a:cubicBezTo>
                  <a:lnTo>
                    <a:pt x="77751" y="165998"/>
                  </a:lnTo>
                  <a:lnTo>
                    <a:pt x="100124" y="188371"/>
                  </a:lnTo>
                  <a:lnTo>
                    <a:pt x="137913" y="150583"/>
                  </a:lnTo>
                  <a:cubicBezTo>
                    <a:pt x="137955" y="150540"/>
                    <a:pt x="137997" y="150499"/>
                    <a:pt x="138040" y="150455"/>
                  </a:cubicBezTo>
                  <a:lnTo>
                    <a:pt x="175569" y="112926"/>
                  </a:lnTo>
                  <a:lnTo>
                    <a:pt x="175569" y="47461"/>
                  </a:lnTo>
                  <a:cubicBezTo>
                    <a:pt x="175569" y="38738"/>
                    <a:pt x="182666" y="31641"/>
                    <a:pt x="191389" y="31641"/>
                  </a:cubicBezTo>
                  <a:lnTo>
                    <a:pt x="207209" y="3164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0" name="Google Shape;810;p34"/>
            <p:cNvSpPr/>
            <p:nvPr/>
          </p:nvSpPr>
          <p:spPr>
            <a:xfrm>
              <a:off x="5127246" y="5555748"/>
              <a:ext cx="210275" cy="271054"/>
            </a:xfrm>
            <a:custGeom>
              <a:rect b="b" l="l" r="r" t="t"/>
              <a:pathLst>
                <a:path extrusionOk="0" h="271054" w="210275">
                  <a:moveTo>
                    <a:pt x="210275" y="203351"/>
                  </a:moveTo>
                  <a:cubicBezTo>
                    <a:pt x="210275" y="172142"/>
                    <a:pt x="189304" y="145756"/>
                    <a:pt x="160720" y="137495"/>
                  </a:cubicBezTo>
                  <a:cubicBezTo>
                    <a:pt x="168684" y="126332"/>
                    <a:pt x="173389" y="112689"/>
                    <a:pt x="173389" y="97961"/>
                  </a:cubicBezTo>
                  <a:lnTo>
                    <a:pt x="173389" y="68251"/>
                  </a:lnTo>
                  <a:cubicBezTo>
                    <a:pt x="173389" y="30618"/>
                    <a:pt x="142772" y="0"/>
                    <a:pt x="105138" y="0"/>
                  </a:cubicBezTo>
                  <a:cubicBezTo>
                    <a:pt x="67503" y="0"/>
                    <a:pt x="36887" y="30618"/>
                    <a:pt x="36887" y="68251"/>
                  </a:cubicBezTo>
                  <a:lnTo>
                    <a:pt x="36887" y="97960"/>
                  </a:lnTo>
                  <a:cubicBezTo>
                    <a:pt x="36887" y="112689"/>
                    <a:pt x="41592" y="126330"/>
                    <a:pt x="49556" y="137494"/>
                  </a:cubicBezTo>
                  <a:cubicBezTo>
                    <a:pt x="20971" y="145755"/>
                    <a:pt x="0" y="172141"/>
                    <a:pt x="0" y="203350"/>
                  </a:cubicBezTo>
                  <a:lnTo>
                    <a:pt x="0" y="271055"/>
                  </a:lnTo>
                  <a:lnTo>
                    <a:pt x="210274" y="271055"/>
                  </a:lnTo>
                  <a:lnTo>
                    <a:pt x="210274" y="203351"/>
                  </a:lnTo>
                  <a:close/>
                  <a:moveTo>
                    <a:pt x="68527" y="94922"/>
                  </a:moveTo>
                  <a:lnTo>
                    <a:pt x="141748" y="94922"/>
                  </a:lnTo>
                  <a:lnTo>
                    <a:pt x="141748" y="97960"/>
                  </a:lnTo>
                  <a:cubicBezTo>
                    <a:pt x="141748" y="118147"/>
                    <a:pt x="125325" y="134570"/>
                    <a:pt x="105138" y="134570"/>
                  </a:cubicBezTo>
                  <a:cubicBezTo>
                    <a:pt x="84950" y="134570"/>
                    <a:pt x="68527" y="118147"/>
                    <a:pt x="68527" y="97960"/>
                  </a:cubicBezTo>
                  <a:close/>
                  <a:moveTo>
                    <a:pt x="129029" y="166437"/>
                  </a:moveTo>
                  <a:lnTo>
                    <a:pt x="105138" y="197692"/>
                  </a:lnTo>
                  <a:lnTo>
                    <a:pt x="81246" y="166437"/>
                  </a:lnTo>
                  <a:close/>
                  <a:moveTo>
                    <a:pt x="105138" y="31641"/>
                  </a:moveTo>
                  <a:cubicBezTo>
                    <a:pt x="123639" y="31641"/>
                    <a:pt x="138968" y="45438"/>
                    <a:pt x="141402" y="63281"/>
                  </a:cubicBezTo>
                  <a:lnTo>
                    <a:pt x="68874" y="63281"/>
                  </a:lnTo>
                  <a:cubicBezTo>
                    <a:pt x="71307" y="45438"/>
                    <a:pt x="86636" y="31641"/>
                    <a:pt x="105138" y="31641"/>
                  </a:cubicBezTo>
                  <a:close/>
                  <a:moveTo>
                    <a:pt x="31641" y="203351"/>
                  </a:moveTo>
                  <a:cubicBezTo>
                    <a:pt x="31641" y="191109"/>
                    <a:pt x="37635" y="180246"/>
                    <a:pt x="46839" y="173527"/>
                  </a:cubicBezTo>
                  <a:lnTo>
                    <a:pt x="97205" y="239414"/>
                  </a:lnTo>
                  <a:lnTo>
                    <a:pt x="31642" y="239414"/>
                  </a:lnTo>
                  <a:lnTo>
                    <a:pt x="31642" y="203351"/>
                  </a:lnTo>
                  <a:close/>
                  <a:moveTo>
                    <a:pt x="178635" y="239414"/>
                  </a:moveTo>
                  <a:lnTo>
                    <a:pt x="113071" y="239414"/>
                  </a:lnTo>
                  <a:lnTo>
                    <a:pt x="163436" y="173527"/>
                  </a:lnTo>
                  <a:cubicBezTo>
                    <a:pt x="172640" y="180246"/>
                    <a:pt x="178635" y="191109"/>
                    <a:pt x="178635" y="20335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11" name="Google Shape;811;p34"/>
          <p:cNvGrpSpPr/>
          <p:nvPr/>
        </p:nvGrpSpPr>
        <p:grpSpPr>
          <a:xfrm>
            <a:off x="3788122" y="2665311"/>
            <a:ext cx="369468" cy="330605"/>
            <a:chOff x="4962384" y="3478946"/>
            <a:chExt cx="540000" cy="483200"/>
          </a:xfrm>
        </p:grpSpPr>
        <p:sp>
          <p:nvSpPr>
            <p:cNvPr id="812" name="Google Shape;812;p34"/>
            <p:cNvSpPr/>
            <p:nvPr/>
          </p:nvSpPr>
          <p:spPr>
            <a:xfrm>
              <a:off x="4962384" y="3478946"/>
              <a:ext cx="540000" cy="483200"/>
            </a:xfrm>
            <a:custGeom>
              <a:rect b="b" l="l" r="r" t="t"/>
              <a:pathLst>
                <a:path extrusionOk="0" h="483200" w="540000">
                  <a:moveTo>
                    <a:pt x="0" y="0"/>
                  </a:moveTo>
                  <a:lnTo>
                    <a:pt x="0" y="483201"/>
                  </a:lnTo>
                  <a:lnTo>
                    <a:pt x="540000" y="483201"/>
                  </a:lnTo>
                  <a:lnTo>
                    <a:pt x="540000" y="0"/>
                  </a:lnTo>
                  <a:close/>
                  <a:moveTo>
                    <a:pt x="508359" y="63281"/>
                  </a:moveTo>
                  <a:lnTo>
                    <a:pt x="221484" y="63281"/>
                  </a:lnTo>
                  <a:lnTo>
                    <a:pt x="221484" y="31641"/>
                  </a:lnTo>
                  <a:lnTo>
                    <a:pt x="508359" y="31641"/>
                  </a:lnTo>
                  <a:close/>
                  <a:moveTo>
                    <a:pt x="94922" y="63281"/>
                  </a:moveTo>
                  <a:lnTo>
                    <a:pt x="94922" y="31641"/>
                  </a:lnTo>
                  <a:lnTo>
                    <a:pt x="126563" y="31641"/>
                  </a:lnTo>
                  <a:lnTo>
                    <a:pt x="126563" y="63281"/>
                  </a:lnTo>
                  <a:close/>
                  <a:moveTo>
                    <a:pt x="158203" y="31641"/>
                  </a:moveTo>
                  <a:lnTo>
                    <a:pt x="189844" y="31641"/>
                  </a:lnTo>
                  <a:lnTo>
                    <a:pt x="189844" y="63281"/>
                  </a:lnTo>
                  <a:lnTo>
                    <a:pt x="158203" y="63281"/>
                  </a:lnTo>
                  <a:close/>
                  <a:moveTo>
                    <a:pt x="63281" y="31641"/>
                  </a:moveTo>
                  <a:lnTo>
                    <a:pt x="63281" y="63281"/>
                  </a:lnTo>
                  <a:lnTo>
                    <a:pt x="31641" y="63281"/>
                  </a:lnTo>
                  <a:lnTo>
                    <a:pt x="31641" y="31641"/>
                  </a:lnTo>
                  <a:close/>
                  <a:moveTo>
                    <a:pt x="31641" y="451560"/>
                  </a:moveTo>
                  <a:lnTo>
                    <a:pt x="31641" y="94922"/>
                  </a:lnTo>
                  <a:lnTo>
                    <a:pt x="508359" y="94922"/>
                  </a:lnTo>
                  <a:lnTo>
                    <a:pt x="508359" y="45156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3" name="Google Shape;813;p34"/>
            <p:cNvSpPr/>
            <p:nvPr/>
          </p:nvSpPr>
          <p:spPr>
            <a:xfrm>
              <a:off x="5292603" y="3614100"/>
              <a:ext cx="146498" cy="31640"/>
            </a:xfrm>
            <a:custGeom>
              <a:rect b="b" l="l" r="r" t="t"/>
              <a:pathLst>
                <a:path extrusionOk="0" h="31640" w="146498">
                  <a:moveTo>
                    <a:pt x="0" y="0"/>
                  </a:moveTo>
                  <a:lnTo>
                    <a:pt x="146498" y="0"/>
                  </a:lnTo>
                  <a:lnTo>
                    <a:pt x="146498" y="31641"/>
                  </a:lnTo>
                  <a:lnTo>
                    <a:pt x="0" y="3164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4" name="Google Shape;814;p34"/>
            <p:cNvSpPr/>
            <p:nvPr/>
          </p:nvSpPr>
          <p:spPr>
            <a:xfrm>
              <a:off x="5292603" y="3867225"/>
              <a:ext cx="146498" cy="31640"/>
            </a:xfrm>
            <a:custGeom>
              <a:rect b="b" l="l" r="r" t="t"/>
              <a:pathLst>
                <a:path extrusionOk="0" h="31640" w="146498">
                  <a:moveTo>
                    <a:pt x="0" y="0"/>
                  </a:moveTo>
                  <a:lnTo>
                    <a:pt x="146498" y="0"/>
                  </a:lnTo>
                  <a:lnTo>
                    <a:pt x="146498" y="31641"/>
                  </a:lnTo>
                  <a:lnTo>
                    <a:pt x="0" y="3164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5" name="Google Shape;815;p34"/>
            <p:cNvSpPr/>
            <p:nvPr/>
          </p:nvSpPr>
          <p:spPr>
            <a:xfrm>
              <a:off x="5292603" y="3677381"/>
              <a:ext cx="146499" cy="158203"/>
            </a:xfrm>
            <a:custGeom>
              <a:rect b="b" l="l" r="r" t="t"/>
              <a:pathLst>
                <a:path extrusionOk="0" h="158203" w="146499">
                  <a:moveTo>
                    <a:pt x="0" y="158203"/>
                  </a:moveTo>
                  <a:lnTo>
                    <a:pt x="146499" y="158203"/>
                  </a:lnTo>
                  <a:lnTo>
                    <a:pt x="146499" y="0"/>
                  </a:lnTo>
                  <a:lnTo>
                    <a:pt x="0" y="0"/>
                  </a:lnTo>
                  <a:close/>
                  <a:moveTo>
                    <a:pt x="31641" y="31641"/>
                  </a:moveTo>
                  <a:lnTo>
                    <a:pt x="114859" y="31641"/>
                  </a:lnTo>
                  <a:lnTo>
                    <a:pt x="114859" y="126563"/>
                  </a:lnTo>
                  <a:lnTo>
                    <a:pt x="31642" y="126563"/>
                  </a:lnTo>
                  <a:lnTo>
                    <a:pt x="31642" y="3164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6" name="Google Shape;816;p34"/>
            <p:cNvSpPr/>
            <p:nvPr/>
          </p:nvSpPr>
          <p:spPr>
            <a:xfrm>
              <a:off x="5025665" y="3605509"/>
              <a:ext cx="235297" cy="235296"/>
            </a:xfrm>
            <a:custGeom>
              <a:rect b="b" l="l" r="r" t="t"/>
              <a:pathLst>
                <a:path extrusionOk="0" h="235296" w="235297">
                  <a:moveTo>
                    <a:pt x="117649" y="0"/>
                  </a:moveTo>
                  <a:cubicBezTo>
                    <a:pt x="52778" y="0"/>
                    <a:pt x="0" y="52777"/>
                    <a:pt x="0" y="117647"/>
                  </a:cubicBezTo>
                  <a:cubicBezTo>
                    <a:pt x="0" y="182518"/>
                    <a:pt x="52778" y="235297"/>
                    <a:pt x="117649" y="235297"/>
                  </a:cubicBezTo>
                  <a:cubicBezTo>
                    <a:pt x="182521" y="235297"/>
                    <a:pt x="235298" y="182519"/>
                    <a:pt x="235298" y="117647"/>
                  </a:cubicBezTo>
                  <a:cubicBezTo>
                    <a:pt x="235298" y="52776"/>
                    <a:pt x="182521" y="0"/>
                    <a:pt x="117649" y="0"/>
                  </a:cubicBezTo>
                  <a:close/>
                  <a:moveTo>
                    <a:pt x="117649" y="126563"/>
                  </a:moveTo>
                  <a:cubicBezTo>
                    <a:pt x="108926" y="126563"/>
                    <a:pt x="101829" y="119466"/>
                    <a:pt x="101829" y="110742"/>
                  </a:cubicBezTo>
                  <a:cubicBezTo>
                    <a:pt x="101829" y="102019"/>
                    <a:pt x="108926" y="94922"/>
                    <a:pt x="117649" y="94922"/>
                  </a:cubicBezTo>
                  <a:cubicBezTo>
                    <a:pt x="126373" y="94922"/>
                    <a:pt x="133470" y="102019"/>
                    <a:pt x="133470" y="110742"/>
                  </a:cubicBezTo>
                  <a:cubicBezTo>
                    <a:pt x="133470" y="119466"/>
                    <a:pt x="126373" y="126563"/>
                    <a:pt x="117649" y="126563"/>
                  </a:cubicBezTo>
                  <a:close/>
                  <a:moveTo>
                    <a:pt x="86357" y="197737"/>
                  </a:moveTo>
                  <a:lnTo>
                    <a:pt x="86357" y="174022"/>
                  </a:lnTo>
                  <a:cubicBezTo>
                    <a:pt x="86357" y="165299"/>
                    <a:pt x="93454" y="158202"/>
                    <a:pt x="102177" y="158202"/>
                  </a:cubicBezTo>
                  <a:lnTo>
                    <a:pt x="133119" y="158202"/>
                  </a:lnTo>
                  <a:cubicBezTo>
                    <a:pt x="141843" y="158202"/>
                    <a:pt x="148940" y="165299"/>
                    <a:pt x="148940" y="174022"/>
                  </a:cubicBezTo>
                  <a:lnTo>
                    <a:pt x="148940" y="197737"/>
                  </a:lnTo>
                  <a:cubicBezTo>
                    <a:pt x="139235" y="201542"/>
                    <a:pt x="128687" y="203656"/>
                    <a:pt x="117648" y="203656"/>
                  </a:cubicBezTo>
                  <a:cubicBezTo>
                    <a:pt x="106611" y="203656"/>
                    <a:pt x="96063" y="201543"/>
                    <a:pt x="86357" y="197737"/>
                  </a:cubicBezTo>
                  <a:close/>
                  <a:moveTo>
                    <a:pt x="180581" y="176188"/>
                  </a:moveTo>
                  <a:lnTo>
                    <a:pt x="180581" y="174022"/>
                  </a:lnTo>
                  <a:cubicBezTo>
                    <a:pt x="180581" y="157346"/>
                    <a:pt x="171929" y="142662"/>
                    <a:pt x="158884" y="134194"/>
                  </a:cubicBezTo>
                  <a:cubicBezTo>
                    <a:pt x="162838" y="127270"/>
                    <a:pt x="165110" y="119268"/>
                    <a:pt x="165110" y="110741"/>
                  </a:cubicBezTo>
                  <a:cubicBezTo>
                    <a:pt x="165110" y="84571"/>
                    <a:pt x="143819" y="63280"/>
                    <a:pt x="117649" y="63280"/>
                  </a:cubicBezTo>
                  <a:cubicBezTo>
                    <a:pt x="91479" y="63280"/>
                    <a:pt x="70188" y="84571"/>
                    <a:pt x="70188" y="110741"/>
                  </a:cubicBezTo>
                  <a:cubicBezTo>
                    <a:pt x="70188" y="119268"/>
                    <a:pt x="72460" y="127271"/>
                    <a:pt x="76414" y="134194"/>
                  </a:cubicBezTo>
                  <a:cubicBezTo>
                    <a:pt x="63370" y="142661"/>
                    <a:pt x="54717" y="157346"/>
                    <a:pt x="54717" y="174022"/>
                  </a:cubicBezTo>
                  <a:lnTo>
                    <a:pt x="54717" y="176188"/>
                  </a:lnTo>
                  <a:cubicBezTo>
                    <a:pt x="40414" y="160823"/>
                    <a:pt x="31641" y="140245"/>
                    <a:pt x="31641" y="117647"/>
                  </a:cubicBezTo>
                  <a:cubicBezTo>
                    <a:pt x="31641" y="70222"/>
                    <a:pt x="70224" y="31640"/>
                    <a:pt x="117649" y="31640"/>
                  </a:cubicBezTo>
                  <a:cubicBezTo>
                    <a:pt x="165074" y="31640"/>
                    <a:pt x="203657" y="70222"/>
                    <a:pt x="203657" y="117647"/>
                  </a:cubicBezTo>
                  <a:cubicBezTo>
                    <a:pt x="203657" y="140245"/>
                    <a:pt x="194884" y="160823"/>
                    <a:pt x="180581" y="17618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17" name="Google Shape;817;p34"/>
          <p:cNvGrpSpPr/>
          <p:nvPr/>
        </p:nvGrpSpPr>
        <p:grpSpPr>
          <a:xfrm>
            <a:off x="3815845" y="1931640"/>
            <a:ext cx="316789" cy="369290"/>
            <a:chOff x="5002902" y="2406642"/>
            <a:chExt cx="463007" cy="539740"/>
          </a:xfrm>
        </p:grpSpPr>
        <p:sp>
          <p:nvSpPr>
            <p:cNvPr id="818" name="Google Shape;818;p34"/>
            <p:cNvSpPr/>
            <p:nvPr/>
          </p:nvSpPr>
          <p:spPr>
            <a:xfrm>
              <a:off x="5002902" y="2406642"/>
              <a:ext cx="463007" cy="539740"/>
            </a:xfrm>
            <a:custGeom>
              <a:rect b="b" l="l" r="r" t="t"/>
              <a:pathLst>
                <a:path extrusionOk="0" h="539740" w="463007">
                  <a:moveTo>
                    <a:pt x="81692" y="0"/>
                  </a:moveTo>
                  <a:cubicBezTo>
                    <a:pt x="55522" y="0"/>
                    <a:pt x="34231" y="21291"/>
                    <a:pt x="34231" y="47461"/>
                  </a:cubicBezTo>
                  <a:lnTo>
                    <a:pt x="34231" y="64152"/>
                  </a:lnTo>
                  <a:lnTo>
                    <a:pt x="0" y="64152"/>
                  </a:lnTo>
                  <a:lnTo>
                    <a:pt x="0" y="95793"/>
                  </a:lnTo>
                  <a:lnTo>
                    <a:pt x="34231" y="95793"/>
                  </a:lnTo>
                  <a:lnTo>
                    <a:pt x="34231" y="142661"/>
                  </a:lnTo>
                  <a:lnTo>
                    <a:pt x="0" y="142661"/>
                  </a:lnTo>
                  <a:lnTo>
                    <a:pt x="0" y="174302"/>
                  </a:lnTo>
                  <a:lnTo>
                    <a:pt x="34231" y="174302"/>
                  </a:lnTo>
                  <a:lnTo>
                    <a:pt x="34231" y="221170"/>
                  </a:lnTo>
                  <a:lnTo>
                    <a:pt x="0" y="221170"/>
                  </a:lnTo>
                  <a:lnTo>
                    <a:pt x="0" y="252811"/>
                  </a:lnTo>
                  <a:lnTo>
                    <a:pt x="34231" y="252811"/>
                  </a:lnTo>
                  <a:lnTo>
                    <a:pt x="34231" y="299679"/>
                  </a:lnTo>
                  <a:lnTo>
                    <a:pt x="0" y="299679"/>
                  </a:lnTo>
                  <a:lnTo>
                    <a:pt x="0" y="331320"/>
                  </a:lnTo>
                  <a:lnTo>
                    <a:pt x="34231" y="331320"/>
                  </a:lnTo>
                  <a:lnTo>
                    <a:pt x="34231" y="378188"/>
                  </a:lnTo>
                  <a:lnTo>
                    <a:pt x="0" y="378188"/>
                  </a:lnTo>
                  <a:lnTo>
                    <a:pt x="0" y="409828"/>
                  </a:lnTo>
                  <a:lnTo>
                    <a:pt x="34231" y="409828"/>
                  </a:lnTo>
                  <a:lnTo>
                    <a:pt x="34231" y="491578"/>
                  </a:lnTo>
                  <a:cubicBezTo>
                    <a:pt x="34231" y="518135"/>
                    <a:pt x="55836" y="539741"/>
                    <a:pt x="82393" y="539741"/>
                  </a:cubicBezTo>
                  <a:lnTo>
                    <a:pt x="431367" y="539741"/>
                  </a:lnTo>
                  <a:lnTo>
                    <a:pt x="431367" y="475057"/>
                  </a:lnTo>
                  <a:lnTo>
                    <a:pt x="463008" y="475057"/>
                  </a:lnTo>
                  <a:lnTo>
                    <a:pt x="463008" y="0"/>
                  </a:lnTo>
                  <a:close/>
                  <a:moveTo>
                    <a:pt x="399727" y="508102"/>
                  </a:moveTo>
                  <a:lnTo>
                    <a:pt x="82393" y="508102"/>
                  </a:lnTo>
                  <a:cubicBezTo>
                    <a:pt x="73283" y="508102"/>
                    <a:pt x="65872" y="500691"/>
                    <a:pt x="65872" y="491580"/>
                  </a:cubicBezTo>
                  <a:cubicBezTo>
                    <a:pt x="65872" y="482470"/>
                    <a:pt x="73283" y="475059"/>
                    <a:pt x="82393" y="475059"/>
                  </a:cubicBezTo>
                  <a:lnTo>
                    <a:pt x="399727" y="475059"/>
                  </a:lnTo>
                  <a:close/>
                  <a:moveTo>
                    <a:pt x="431367" y="443418"/>
                  </a:moveTo>
                  <a:lnTo>
                    <a:pt x="82393" y="443418"/>
                  </a:lnTo>
                  <a:cubicBezTo>
                    <a:pt x="76592" y="443418"/>
                    <a:pt x="71027" y="444450"/>
                    <a:pt x="65872" y="446338"/>
                  </a:cubicBezTo>
                  <a:lnTo>
                    <a:pt x="65872" y="409830"/>
                  </a:lnTo>
                  <a:lnTo>
                    <a:pt x="102786" y="409830"/>
                  </a:lnTo>
                  <a:lnTo>
                    <a:pt x="102786" y="378190"/>
                  </a:lnTo>
                  <a:lnTo>
                    <a:pt x="65872" y="378190"/>
                  </a:lnTo>
                  <a:lnTo>
                    <a:pt x="65872" y="331322"/>
                  </a:lnTo>
                  <a:lnTo>
                    <a:pt x="102786" y="331322"/>
                  </a:lnTo>
                  <a:lnTo>
                    <a:pt x="102786" y="299681"/>
                  </a:lnTo>
                  <a:lnTo>
                    <a:pt x="65872" y="299681"/>
                  </a:lnTo>
                  <a:lnTo>
                    <a:pt x="65872" y="252813"/>
                  </a:lnTo>
                  <a:lnTo>
                    <a:pt x="102786" y="252813"/>
                  </a:lnTo>
                  <a:lnTo>
                    <a:pt x="102786" y="221172"/>
                  </a:lnTo>
                  <a:lnTo>
                    <a:pt x="65872" y="221172"/>
                  </a:lnTo>
                  <a:lnTo>
                    <a:pt x="65872" y="174304"/>
                  </a:lnTo>
                  <a:lnTo>
                    <a:pt x="102786" y="174304"/>
                  </a:lnTo>
                  <a:lnTo>
                    <a:pt x="102786" y="142663"/>
                  </a:lnTo>
                  <a:lnTo>
                    <a:pt x="65872" y="142663"/>
                  </a:lnTo>
                  <a:lnTo>
                    <a:pt x="65872" y="95793"/>
                  </a:lnTo>
                  <a:lnTo>
                    <a:pt x="102786" y="95793"/>
                  </a:lnTo>
                  <a:lnTo>
                    <a:pt x="102786" y="64152"/>
                  </a:lnTo>
                  <a:lnTo>
                    <a:pt x="65872" y="64152"/>
                  </a:lnTo>
                  <a:lnTo>
                    <a:pt x="65872" y="47461"/>
                  </a:lnTo>
                  <a:cubicBezTo>
                    <a:pt x="65872" y="38738"/>
                    <a:pt x="72969" y="31641"/>
                    <a:pt x="81692" y="31641"/>
                  </a:cubicBezTo>
                  <a:lnTo>
                    <a:pt x="431367" y="3164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9" name="Google Shape;819;p34"/>
            <p:cNvSpPr/>
            <p:nvPr/>
          </p:nvSpPr>
          <p:spPr>
            <a:xfrm>
              <a:off x="5133872" y="2526522"/>
              <a:ext cx="235297" cy="235298"/>
            </a:xfrm>
            <a:custGeom>
              <a:rect b="b" l="l" r="r" t="t"/>
              <a:pathLst>
                <a:path extrusionOk="0" h="235298" w="235297">
                  <a:moveTo>
                    <a:pt x="117648" y="235299"/>
                  </a:moveTo>
                  <a:cubicBezTo>
                    <a:pt x="182520" y="235299"/>
                    <a:pt x="235298" y="182521"/>
                    <a:pt x="235298" y="117649"/>
                  </a:cubicBezTo>
                  <a:cubicBezTo>
                    <a:pt x="235298" y="52778"/>
                    <a:pt x="182520" y="0"/>
                    <a:pt x="117648" y="0"/>
                  </a:cubicBezTo>
                  <a:cubicBezTo>
                    <a:pt x="52777" y="0"/>
                    <a:pt x="0" y="52778"/>
                    <a:pt x="0" y="117649"/>
                  </a:cubicBezTo>
                  <a:cubicBezTo>
                    <a:pt x="0" y="182521"/>
                    <a:pt x="52778" y="235299"/>
                    <a:pt x="117648" y="235299"/>
                  </a:cubicBezTo>
                  <a:close/>
                  <a:moveTo>
                    <a:pt x="117648" y="126563"/>
                  </a:moveTo>
                  <a:cubicBezTo>
                    <a:pt x="108925" y="126563"/>
                    <a:pt x="101829" y="119466"/>
                    <a:pt x="101829" y="110742"/>
                  </a:cubicBezTo>
                  <a:cubicBezTo>
                    <a:pt x="101829" y="102019"/>
                    <a:pt x="108926" y="94922"/>
                    <a:pt x="117648" y="94922"/>
                  </a:cubicBezTo>
                  <a:cubicBezTo>
                    <a:pt x="126372" y="94922"/>
                    <a:pt x="133469" y="102019"/>
                    <a:pt x="133469" y="110742"/>
                  </a:cubicBezTo>
                  <a:cubicBezTo>
                    <a:pt x="133469" y="119466"/>
                    <a:pt x="126373" y="126563"/>
                    <a:pt x="117648" y="126563"/>
                  </a:cubicBezTo>
                  <a:close/>
                  <a:moveTo>
                    <a:pt x="86358" y="197739"/>
                  </a:moveTo>
                  <a:lnTo>
                    <a:pt x="86358" y="174023"/>
                  </a:lnTo>
                  <a:cubicBezTo>
                    <a:pt x="86358" y="165300"/>
                    <a:pt x="93455" y="158203"/>
                    <a:pt x="102178" y="158203"/>
                  </a:cubicBezTo>
                  <a:lnTo>
                    <a:pt x="133122" y="158203"/>
                  </a:lnTo>
                  <a:cubicBezTo>
                    <a:pt x="141845" y="158203"/>
                    <a:pt x="148942" y="165300"/>
                    <a:pt x="148942" y="174023"/>
                  </a:cubicBezTo>
                  <a:lnTo>
                    <a:pt x="148942" y="197739"/>
                  </a:lnTo>
                  <a:cubicBezTo>
                    <a:pt x="139237" y="201544"/>
                    <a:pt x="128688" y="203658"/>
                    <a:pt x="117649" y="203658"/>
                  </a:cubicBezTo>
                  <a:cubicBezTo>
                    <a:pt x="106611" y="203658"/>
                    <a:pt x="96063" y="201544"/>
                    <a:pt x="86358" y="197739"/>
                  </a:cubicBezTo>
                  <a:close/>
                  <a:moveTo>
                    <a:pt x="117648" y="31641"/>
                  </a:moveTo>
                  <a:cubicBezTo>
                    <a:pt x="165073" y="31641"/>
                    <a:pt x="203657" y="70224"/>
                    <a:pt x="203657" y="117649"/>
                  </a:cubicBezTo>
                  <a:cubicBezTo>
                    <a:pt x="203657" y="140247"/>
                    <a:pt x="194884" y="160824"/>
                    <a:pt x="180581" y="176189"/>
                  </a:cubicBezTo>
                  <a:lnTo>
                    <a:pt x="180581" y="174023"/>
                  </a:lnTo>
                  <a:cubicBezTo>
                    <a:pt x="180581" y="157347"/>
                    <a:pt x="171929" y="142662"/>
                    <a:pt x="158884" y="134195"/>
                  </a:cubicBezTo>
                  <a:cubicBezTo>
                    <a:pt x="162837" y="127272"/>
                    <a:pt x="165109" y="119270"/>
                    <a:pt x="165109" y="110742"/>
                  </a:cubicBezTo>
                  <a:cubicBezTo>
                    <a:pt x="165109" y="84572"/>
                    <a:pt x="143818" y="63281"/>
                    <a:pt x="117648" y="63281"/>
                  </a:cubicBezTo>
                  <a:cubicBezTo>
                    <a:pt x="91478" y="63281"/>
                    <a:pt x="70187" y="84572"/>
                    <a:pt x="70187" y="110742"/>
                  </a:cubicBezTo>
                  <a:cubicBezTo>
                    <a:pt x="70187" y="119269"/>
                    <a:pt x="72459" y="127272"/>
                    <a:pt x="76413" y="134195"/>
                  </a:cubicBezTo>
                  <a:cubicBezTo>
                    <a:pt x="63369" y="142662"/>
                    <a:pt x="54716" y="157347"/>
                    <a:pt x="54716" y="174023"/>
                  </a:cubicBezTo>
                  <a:lnTo>
                    <a:pt x="54716" y="176190"/>
                  </a:lnTo>
                  <a:cubicBezTo>
                    <a:pt x="40414" y="160825"/>
                    <a:pt x="31641" y="140247"/>
                    <a:pt x="31641" y="117649"/>
                  </a:cubicBezTo>
                  <a:cubicBezTo>
                    <a:pt x="31641" y="70224"/>
                    <a:pt x="70224" y="31641"/>
                    <a:pt x="117648" y="3164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20" name="Google Shape;820;p34"/>
          <p:cNvGrpSpPr/>
          <p:nvPr/>
        </p:nvGrpSpPr>
        <p:grpSpPr>
          <a:xfrm>
            <a:off x="3788122" y="1205562"/>
            <a:ext cx="369588" cy="369468"/>
            <a:chOff x="4962384" y="1345434"/>
            <a:chExt cx="540175" cy="540000"/>
          </a:xfrm>
        </p:grpSpPr>
        <p:sp>
          <p:nvSpPr>
            <p:cNvPr id="821" name="Google Shape;821;p34"/>
            <p:cNvSpPr/>
            <p:nvPr/>
          </p:nvSpPr>
          <p:spPr>
            <a:xfrm>
              <a:off x="4962384" y="1504692"/>
              <a:ext cx="540175" cy="221484"/>
            </a:xfrm>
            <a:custGeom>
              <a:rect b="b" l="l" r="r" t="t"/>
              <a:pathLst>
                <a:path extrusionOk="0" h="221484" w="540175">
                  <a:moveTo>
                    <a:pt x="429433" y="0"/>
                  </a:moveTo>
                  <a:lnTo>
                    <a:pt x="301641" y="0"/>
                  </a:lnTo>
                  <a:cubicBezTo>
                    <a:pt x="290687" y="0"/>
                    <a:pt x="280103" y="1606"/>
                    <a:pt x="270103" y="4583"/>
                  </a:cubicBezTo>
                  <a:cubicBezTo>
                    <a:pt x="259892" y="1548"/>
                    <a:pt x="249300" y="0"/>
                    <a:pt x="238534" y="0"/>
                  </a:cubicBezTo>
                  <a:lnTo>
                    <a:pt x="110742" y="0"/>
                  </a:lnTo>
                  <a:cubicBezTo>
                    <a:pt x="49679" y="0"/>
                    <a:pt x="0" y="49679"/>
                    <a:pt x="0" y="110742"/>
                  </a:cubicBezTo>
                  <a:cubicBezTo>
                    <a:pt x="0" y="171805"/>
                    <a:pt x="49679" y="221484"/>
                    <a:pt x="110742" y="221484"/>
                  </a:cubicBezTo>
                  <a:lnTo>
                    <a:pt x="238534" y="221484"/>
                  </a:lnTo>
                  <a:cubicBezTo>
                    <a:pt x="249489" y="221484"/>
                    <a:pt x="260074" y="219878"/>
                    <a:pt x="270076" y="216901"/>
                  </a:cubicBezTo>
                  <a:cubicBezTo>
                    <a:pt x="280286" y="219935"/>
                    <a:pt x="290877" y="221484"/>
                    <a:pt x="301641" y="221484"/>
                  </a:cubicBezTo>
                  <a:lnTo>
                    <a:pt x="429433" y="221484"/>
                  </a:lnTo>
                  <a:cubicBezTo>
                    <a:pt x="490496" y="221484"/>
                    <a:pt x="540175" y="171805"/>
                    <a:pt x="540175" y="110742"/>
                  </a:cubicBezTo>
                  <a:cubicBezTo>
                    <a:pt x="540175" y="49679"/>
                    <a:pt x="490496" y="0"/>
                    <a:pt x="429433" y="0"/>
                  </a:cubicBezTo>
                  <a:close/>
                  <a:moveTo>
                    <a:pt x="110742" y="189844"/>
                  </a:moveTo>
                  <a:cubicBezTo>
                    <a:pt x="67126" y="189844"/>
                    <a:pt x="31641" y="154359"/>
                    <a:pt x="31641" y="110742"/>
                  </a:cubicBezTo>
                  <a:cubicBezTo>
                    <a:pt x="31641" y="67126"/>
                    <a:pt x="67126" y="31641"/>
                    <a:pt x="110742" y="31641"/>
                  </a:cubicBezTo>
                  <a:lnTo>
                    <a:pt x="224222" y="31641"/>
                  </a:lnTo>
                  <a:cubicBezTo>
                    <a:pt x="214941" y="40727"/>
                    <a:pt x="207245" y="51424"/>
                    <a:pt x="201598" y="63281"/>
                  </a:cubicBezTo>
                  <a:lnTo>
                    <a:pt x="110742" y="63281"/>
                  </a:lnTo>
                  <a:cubicBezTo>
                    <a:pt x="84572" y="63281"/>
                    <a:pt x="63281" y="84572"/>
                    <a:pt x="63281" y="110742"/>
                  </a:cubicBezTo>
                  <a:cubicBezTo>
                    <a:pt x="63281" y="136912"/>
                    <a:pt x="84572" y="158203"/>
                    <a:pt x="110742" y="158203"/>
                  </a:cubicBezTo>
                  <a:lnTo>
                    <a:pt x="238534" y="158203"/>
                  </a:lnTo>
                  <a:cubicBezTo>
                    <a:pt x="264704" y="158203"/>
                    <a:pt x="285995" y="136912"/>
                    <a:pt x="285995" y="110742"/>
                  </a:cubicBezTo>
                  <a:lnTo>
                    <a:pt x="285820" y="110742"/>
                  </a:lnTo>
                  <a:cubicBezTo>
                    <a:pt x="285820" y="102019"/>
                    <a:pt x="292917" y="94922"/>
                    <a:pt x="301641" y="94922"/>
                  </a:cubicBezTo>
                  <a:lnTo>
                    <a:pt x="316043" y="94922"/>
                  </a:lnTo>
                  <a:cubicBezTo>
                    <a:pt x="317093" y="100098"/>
                    <a:pt x="317636" y="105387"/>
                    <a:pt x="317636" y="110742"/>
                  </a:cubicBezTo>
                  <a:cubicBezTo>
                    <a:pt x="317636" y="154359"/>
                    <a:pt x="282151" y="189844"/>
                    <a:pt x="238534" y="189844"/>
                  </a:cubicBezTo>
                  <a:close/>
                  <a:moveTo>
                    <a:pt x="192044" y="126563"/>
                  </a:moveTo>
                  <a:lnTo>
                    <a:pt x="110742" y="126563"/>
                  </a:lnTo>
                  <a:cubicBezTo>
                    <a:pt x="102019" y="126563"/>
                    <a:pt x="94922" y="119466"/>
                    <a:pt x="94922" y="110742"/>
                  </a:cubicBezTo>
                  <a:cubicBezTo>
                    <a:pt x="94922" y="102019"/>
                    <a:pt x="102019" y="94922"/>
                    <a:pt x="110742" y="94922"/>
                  </a:cubicBezTo>
                  <a:lnTo>
                    <a:pt x="192033" y="94922"/>
                  </a:lnTo>
                  <a:cubicBezTo>
                    <a:pt x="191291" y="100091"/>
                    <a:pt x="190898" y="105371"/>
                    <a:pt x="190898" y="110742"/>
                  </a:cubicBezTo>
                  <a:cubicBezTo>
                    <a:pt x="190898" y="116067"/>
                    <a:pt x="191297" y="121347"/>
                    <a:pt x="192044" y="126563"/>
                  </a:cubicBezTo>
                  <a:close/>
                  <a:moveTo>
                    <a:pt x="348131" y="94922"/>
                  </a:moveTo>
                  <a:lnTo>
                    <a:pt x="429433" y="94922"/>
                  </a:lnTo>
                  <a:cubicBezTo>
                    <a:pt x="438156" y="94922"/>
                    <a:pt x="445253" y="102019"/>
                    <a:pt x="445253" y="110742"/>
                  </a:cubicBezTo>
                  <a:cubicBezTo>
                    <a:pt x="445253" y="119466"/>
                    <a:pt x="438156" y="126563"/>
                    <a:pt x="429433" y="126563"/>
                  </a:cubicBezTo>
                  <a:lnTo>
                    <a:pt x="348142" y="126563"/>
                  </a:lnTo>
                  <a:cubicBezTo>
                    <a:pt x="348884" y="121393"/>
                    <a:pt x="349277" y="116114"/>
                    <a:pt x="349277" y="110742"/>
                  </a:cubicBezTo>
                  <a:cubicBezTo>
                    <a:pt x="349277" y="105417"/>
                    <a:pt x="348878" y="100137"/>
                    <a:pt x="348131" y="94922"/>
                  </a:cubicBezTo>
                  <a:close/>
                  <a:moveTo>
                    <a:pt x="429433" y="189844"/>
                  </a:moveTo>
                  <a:lnTo>
                    <a:pt x="315953" y="189844"/>
                  </a:lnTo>
                  <a:cubicBezTo>
                    <a:pt x="325234" y="180758"/>
                    <a:pt x="332930" y="170060"/>
                    <a:pt x="338577" y="158203"/>
                  </a:cubicBezTo>
                  <a:lnTo>
                    <a:pt x="429433" y="158203"/>
                  </a:lnTo>
                  <a:cubicBezTo>
                    <a:pt x="455603" y="158203"/>
                    <a:pt x="476894" y="136912"/>
                    <a:pt x="476894" y="110742"/>
                  </a:cubicBezTo>
                  <a:cubicBezTo>
                    <a:pt x="476894" y="84572"/>
                    <a:pt x="455603" y="63281"/>
                    <a:pt x="429433" y="63281"/>
                  </a:cubicBezTo>
                  <a:lnTo>
                    <a:pt x="301641" y="63281"/>
                  </a:lnTo>
                  <a:cubicBezTo>
                    <a:pt x="275471" y="63281"/>
                    <a:pt x="254180" y="84572"/>
                    <a:pt x="254180" y="110742"/>
                  </a:cubicBezTo>
                  <a:lnTo>
                    <a:pt x="254355" y="110742"/>
                  </a:lnTo>
                  <a:cubicBezTo>
                    <a:pt x="254355" y="119466"/>
                    <a:pt x="247258" y="126563"/>
                    <a:pt x="238534" y="126563"/>
                  </a:cubicBezTo>
                  <a:lnTo>
                    <a:pt x="224132" y="126563"/>
                  </a:lnTo>
                  <a:cubicBezTo>
                    <a:pt x="223081" y="121386"/>
                    <a:pt x="222539" y="116098"/>
                    <a:pt x="222539" y="110742"/>
                  </a:cubicBezTo>
                  <a:cubicBezTo>
                    <a:pt x="222539" y="67126"/>
                    <a:pt x="258024" y="31641"/>
                    <a:pt x="301641" y="31641"/>
                  </a:cubicBezTo>
                  <a:lnTo>
                    <a:pt x="429433" y="31641"/>
                  </a:lnTo>
                  <a:cubicBezTo>
                    <a:pt x="473050" y="31641"/>
                    <a:pt x="508534" y="67126"/>
                    <a:pt x="508534" y="110742"/>
                  </a:cubicBezTo>
                  <a:cubicBezTo>
                    <a:pt x="508534" y="154359"/>
                    <a:pt x="473050" y="189844"/>
                    <a:pt x="429433" y="18984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2" name="Google Shape;822;p34"/>
            <p:cNvSpPr/>
            <p:nvPr/>
          </p:nvSpPr>
          <p:spPr>
            <a:xfrm rot="-2700000">
              <a:off x="5153733" y="1376203"/>
              <a:ext cx="31653" cy="51284"/>
            </a:xfrm>
            <a:custGeom>
              <a:rect b="b" l="l" r="r" t="t"/>
              <a:pathLst>
                <a:path extrusionOk="0" h="51255" w="31635">
                  <a:moveTo>
                    <a:pt x="0" y="0"/>
                  </a:moveTo>
                  <a:lnTo>
                    <a:pt x="31636" y="0"/>
                  </a:lnTo>
                  <a:lnTo>
                    <a:pt x="31636" y="51255"/>
                  </a:lnTo>
                  <a:lnTo>
                    <a:pt x="0" y="5125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3" name="Google Shape;823;p34"/>
            <p:cNvSpPr/>
            <p:nvPr/>
          </p:nvSpPr>
          <p:spPr>
            <a:xfrm>
              <a:off x="5216651" y="1345434"/>
              <a:ext cx="31640" cy="57570"/>
            </a:xfrm>
            <a:custGeom>
              <a:rect b="b" l="l" r="r" t="t"/>
              <a:pathLst>
                <a:path extrusionOk="0" h="57570" w="31640">
                  <a:moveTo>
                    <a:pt x="0" y="0"/>
                  </a:moveTo>
                  <a:lnTo>
                    <a:pt x="31641" y="0"/>
                  </a:lnTo>
                  <a:lnTo>
                    <a:pt x="31641" y="57570"/>
                  </a:lnTo>
                  <a:lnTo>
                    <a:pt x="0" y="5757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4" name="Google Shape;824;p34"/>
            <p:cNvSpPr/>
            <p:nvPr/>
          </p:nvSpPr>
          <p:spPr>
            <a:xfrm rot="-2700000">
              <a:off x="5269704" y="1386023"/>
              <a:ext cx="51284" cy="31653"/>
            </a:xfrm>
            <a:custGeom>
              <a:rect b="b" l="l" r="r" t="t"/>
              <a:pathLst>
                <a:path extrusionOk="0" h="31635" w="51255">
                  <a:moveTo>
                    <a:pt x="0" y="0"/>
                  </a:moveTo>
                  <a:lnTo>
                    <a:pt x="51255" y="0"/>
                  </a:lnTo>
                  <a:lnTo>
                    <a:pt x="51255" y="31636"/>
                  </a:lnTo>
                  <a:lnTo>
                    <a:pt x="0" y="3163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5" name="Google Shape;825;p34"/>
            <p:cNvSpPr/>
            <p:nvPr/>
          </p:nvSpPr>
          <p:spPr>
            <a:xfrm rot="-2700000">
              <a:off x="5279474" y="1803390"/>
              <a:ext cx="31653" cy="51284"/>
            </a:xfrm>
            <a:custGeom>
              <a:rect b="b" l="l" r="r" t="t"/>
              <a:pathLst>
                <a:path extrusionOk="0" h="51255" w="31635">
                  <a:moveTo>
                    <a:pt x="0" y="0"/>
                  </a:moveTo>
                  <a:lnTo>
                    <a:pt x="31636" y="0"/>
                  </a:lnTo>
                  <a:lnTo>
                    <a:pt x="31636" y="51255"/>
                  </a:lnTo>
                  <a:lnTo>
                    <a:pt x="0" y="5125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6" name="Google Shape;826;p34"/>
            <p:cNvSpPr/>
            <p:nvPr/>
          </p:nvSpPr>
          <p:spPr>
            <a:xfrm>
              <a:off x="5216651" y="1827864"/>
              <a:ext cx="31640" cy="57570"/>
            </a:xfrm>
            <a:custGeom>
              <a:rect b="b" l="l" r="r" t="t"/>
              <a:pathLst>
                <a:path extrusionOk="0" h="57570" w="31640">
                  <a:moveTo>
                    <a:pt x="0" y="0"/>
                  </a:moveTo>
                  <a:lnTo>
                    <a:pt x="31641" y="0"/>
                  </a:lnTo>
                  <a:lnTo>
                    <a:pt x="31641" y="57570"/>
                  </a:lnTo>
                  <a:lnTo>
                    <a:pt x="0" y="5757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7" name="Google Shape;827;p34"/>
            <p:cNvSpPr/>
            <p:nvPr/>
          </p:nvSpPr>
          <p:spPr>
            <a:xfrm rot="-2700000">
              <a:off x="5143872" y="1813183"/>
              <a:ext cx="51284" cy="31653"/>
            </a:xfrm>
            <a:custGeom>
              <a:rect b="b" l="l" r="r" t="t"/>
              <a:pathLst>
                <a:path extrusionOk="0" h="31635" w="51255">
                  <a:moveTo>
                    <a:pt x="0" y="0"/>
                  </a:moveTo>
                  <a:lnTo>
                    <a:pt x="51255" y="0"/>
                  </a:lnTo>
                  <a:lnTo>
                    <a:pt x="51255" y="31636"/>
                  </a:lnTo>
                  <a:lnTo>
                    <a:pt x="0" y="3163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28" name="Google Shape;828;p34"/>
          <p:cNvGrpSpPr/>
          <p:nvPr/>
        </p:nvGrpSpPr>
        <p:grpSpPr>
          <a:xfrm>
            <a:off x="1377114" y="4147607"/>
            <a:ext cx="369468" cy="246772"/>
            <a:chOff x="1438549" y="5645412"/>
            <a:chExt cx="540000" cy="360672"/>
          </a:xfrm>
        </p:grpSpPr>
        <p:sp>
          <p:nvSpPr>
            <p:cNvPr id="829" name="Google Shape;829;p34"/>
            <p:cNvSpPr/>
            <p:nvPr/>
          </p:nvSpPr>
          <p:spPr>
            <a:xfrm>
              <a:off x="1438549" y="5645412"/>
              <a:ext cx="540000" cy="360672"/>
            </a:xfrm>
            <a:custGeom>
              <a:rect b="b" l="l" r="r" t="t"/>
              <a:pathLst>
                <a:path extrusionOk="0" h="360672" w="540000">
                  <a:moveTo>
                    <a:pt x="465698" y="42032"/>
                  </a:moveTo>
                  <a:lnTo>
                    <a:pt x="465698" y="0"/>
                  </a:lnTo>
                  <a:lnTo>
                    <a:pt x="135774" y="0"/>
                  </a:lnTo>
                  <a:lnTo>
                    <a:pt x="135774" y="116016"/>
                  </a:lnTo>
                  <a:lnTo>
                    <a:pt x="74302" y="116016"/>
                  </a:lnTo>
                  <a:lnTo>
                    <a:pt x="74302" y="210968"/>
                  </a:lnTo>
                  <a:lnTo>
                    <a:pt x="0" y="295817"/>
                  </a:lnTo>
                  <a:lnTo>
                    <a:pt x="0" y="318640"/>
                  </a:lnTo>
                  <a:lnTo>
                    <a:pt x="74302" y="318640"/>
                  </a:lnTo>
                  <a:lnTo>
                    <a:pt x="74302" y="360673"/>
                  </a:lnTo>
                  <a:lnTo>
                    <a:pt x="404225" y="360673"/>
                  </a:lnTo>
                  <a:lnTo>
                    <a:pt x="404225" y="244657"/>
                  </a:lnTo>
                  <a:lnTo>
                    <a:pt x="465697" y="244657"/>
                  </a:lnTo>
                  <a:lnTo>
                    <a:pt x="465697" y="149704"/>
                  </a:lnTo>
                  <a:lnTo>
                    <a:pt x="540000" y="64855"/>
                  </a:lnTo>
                  <a:lnTo>
                    <a:pt x="540000" y="42031"/>
                  </a:lnTo>
                  <a:lnTo>
                    <a:pt x="465698" y="42031"/>
                  </a:lnTo>
                  <a:close/>
                  <a:moveTo>
                    <a:pt x="372585" y="329031"/>
                  </a:moveTo>
                  <a:lnTo>
                    <a:pt x="105942" y="329031"/>
                  </a:lnTo>
                  <a:lnTo>
                    <a:pt x="105942" y="286998"/>
                  </a:lnTo>
                  <a:lnTo>
                    <a:pt x="49779" y="286998"/>
                  </a:lnTo>
                  <a:lnTo>
                    <a:pt x="105942" y="222863"/>
                  </a:lnTo>
                  <a:lnTo>
                    <a:pt x="105942" y="147655"/>
                  </a:lnTo>
                  <a:lnTo>
                    <a:pt x="372584" y="147655"/>
                  </a:lnTo>
                  <a:lnTo>
                    <a:pt x="372584" y="329031"/>
                  </a:lnTo>
                  <a:close/>
                  <a:moveTo>
                    <a:pt x="434058" y="137809"/>
                  </a:moveTo>
                  <a:lnTo>
                    <a:pt x="434058" y="213016"/>
                  </a:lnTo>
                  <a:lnTo>
                    <a:pt x="404226" y="213016"/>
                  </a:lnTo>
                  <a:lnTo>
                    <a:pt x="404226" y="116016"/>
                  </a:lnTo>
                  <a:lnTo>
                    <a:pt x="167415" y="116016"/>
                  </a:lnTo>
                  <a:lnTo>
                    <a:pt x="167415" y="31641"/>
                  </a:lnTo>
                  <a:lnTo>
                    <a:pt x="434057" y="31641"/>
                  </a:lnTo>
                  <a:lnTo>
                    <a:pt x="434057" y="73673"/>
                  </a:lnTo>
                  <a:lnTo>
                    <a:pt x="490220" y="73673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0" name="Google Shape;830;p34"/>
            <p:cNvSpPr/>
            <p:nvPr/>
          </p:nvSpPr>
          <p:spPr>
            <a:xfrm>
              <a:off x="1661992" y="5867935"/>
              <a:ext cx="31640" cy="31640"/>
            </a:xfrm>
            <a:custGeom>
              <a:rect b="b" l="l" r="r" t="t"/>
              <a:pathLst>
                <a:path extrusionOk="0" h="31640" w="31640">
                  <a:moveTo>
                    <a:pt x="0" y="0"/>
                  </a:moveTo>
                  <a:lnTo>
                    <a:pt x="31641" y="0"/>
                  </a:lnTo>
                  <a:lnTo>
                    <a:pt x="31641" y="31641"/>
                  </a:lnTo>
                  <a:lnTo>
                    <a:pt x="0" y="3164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1" name="Google Shape;831;p34"/>
            <p:cNvSpPr/>
            <p:nvPr/>
          </p:nvSpPr>
          <p:spPr>
            <a:xfrm>
              <a:off x="1598710" y="5867935"/>
              <a:ext cx="31640" cy="31640"/>
            </a:xfrm>
            <a:custGeom>
              <a:rect b="b" l="l" r="r" t="t"/>
              <a:pathLst>
                <a:path extrusionOk="0" h="31640" w="31640">
                  <a:moveTo>
                    <a:pt x="0" y="0"/>
                  </a:moveTo>
                  <a:lnTo>
                    <a:pt x="31641" y="0"/>
                  </a:lnTo>
                  <a:lnTo>
                    <a:pt x="31641" y="31641"/>
                  </a:lnTo>
                  <a:lnTo>
                    <a:pt x="0" y="3164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2" name="Google Shape;832;p34"/>
            <p:cNvSpPr/>
            <p:nvPr/>
          </p:nvSpPr>
          <p:spPr>
            <a:xfrm>
              <a:off x="1725274" y="5867935"/>
              <a:ext cx="31640" cy="31640"/>
            </a:xfrm>
            <a:custGeom>
              <a:rect b="b" l="l" r="r" t="t"/>
              <a:pathLst>
                <a:path extrusionOk="0" h="31640" w="31640">
                  <a:moveTo>
                    <a:pt x="0" y="0"/>
                  </a:moveTo>
                  <a:lnTo>
                    <a:pt x="31641" y="0"/>
                  </a:lnTo>
                  <a:lnTo>
                    <a:pt x="31641" y="31641"/>
                  </a:lnTo>
                  <a:lnTo>
                    <a:pt x="0" y="3164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33" name="Google Shape;833;p34"/>
          <p:cNvGrpSpPr/>
          <p:nvPr/>
        </p:nvGrpSpPr>
        <p:grpSpPr>
          <a:xfrm>
            <a:off x="1439293" y="2649846"/>
            <a:ext cx="245111" cy="369468"/>
            <a:chOff x="1529427" y="3456344"/>
            <a:chExt cx="358244" cy="540000"/>
          </a:xfrm>
        </p:grpSpPr>
        <p:sp>
          <p:nvSpPr>
            <p:cNvPr id="834" name="Google Shape;834;p34"/>
            <p:cNvSpPr/>
            <p:nvPr/>
          </p:nvSpPr>
          <p:spPr>
            <a:xfrm>
              <a:off x="1529427" y="3456344"/>
              <a:ext cx="358244" cy="540000"/>
            </a:xfrm>
            <a:custGeom>
              <a:rect b="b" l="l" r="r" t="t"/>
              <a:pathLst>
                <a:path extrusionOk="0" h="540000" w="358244">
                  <a:moveTo>
                    <a:pt x="310783" y="0"/>
                  </a:moveTo>
                  <a:lnTo>
                    <a:pt x="47461" y="0"/>
                  </a:lnTo>
                  <a:cubicBezTo>
                    <a:pt x="21291" y="0"/>
                    <a:pt x="0" y="21291"/>
                    <a:pt x="0" y="47461"/>
                  </a:cubicBezTo>
                  <a:lnTo>
                    <a:pt x="0" y="492539"/>
                  </a:lnTo>
                  <a:cubicBezTo>
                    <a:pt x="0" y="518709"/>
                    <a:pt x="21291" y="540000"/>
                    <a:pt x="47461" y="540000"/>
                  </a:cubicBezTo>
                  <a:lnTo>
                    <a:pt x="310784" y="540000"/>
                  </a:lnTo>
                  <a:cubicBezTo>
                    <a:pt x="336954" y="540000"/>
                    <a:pt x="358245" y="518709"/>
                    <a:pt x="358245" y="492539"/>
                  </a:cubicBezTo>
                  <a:lnTo>
                    <a:pt x="358245" y="47461"/>
                  </a:lnTo>
                  <a:cubicBezTo>
                    <a:pt x="358244" y="21291"/>
                    <a:pt x="336953" y="0"/>
                    <a:pt x="310783" y="0"/>
                  </a:cubicBezTo>
                  <a:close/>
                  <a:moveTo>
                    <a:pt x="97384" y="31641"/>
                  </a:moveTo>
                  <a:lnTo>
                    <a:pt x="260860" y="31641"/>
                  </a:lnTo>
                  <a:lnTo>
                    <a:pt x="260860" y="63281"/>
                  </a:lnTo>
                  <a:lnTo>
                    <a:pt x="97384" y="63281"/>
                  </a:lnTo>
                  <a:close/>
                  <a:moveTo>
                    <a:pt x="47461" y="31641"/>
                  </a:moveTo>
                  <a:lnTo>
                    <a:pt x="65743" y="31641"/>
                  </a:lnTo>
                  <a:lnTo>
                    <a:pt x="65743" y="94922"/>
                  </a:lnTo>
                  <a:lnTo>
                    <a:pt x="292501" y="94922"/>
                  </a:lnTo>
                  <a:lnTo>
                    <a:pt x="292501" y="31641"/>
                  </a:lnTo>
                  <a:lnTo>
                    <a:pt x="310783" y="31641"/>
                  </a:lnTo>
                  <a:cubicBezTo>
                    <a:pt x="319506" y="31641"/>
                    <a:pt x="326603" y="38738"/>
                    <a:pt x="326603" y="47461"/>
                  </a:cubicBezTo>
                  <a:lnTo>
                    <a:pt x="326603" y="445078"/>
                  </a:lnTo>
                  <a:lnTo>
                    <a:pt x="31641" y="445078"/>
                  </a:lnTo>
                  <a:lnTo>
                    <a:pt x="31641" y="47461"/>
                  </a:lnTo>
                  <a:cubicBezTo>
                    <a:pt x="31641" y="38738"/>
                    <a:pt x="38738" y="31641"/>
                    <a:pt x="47461" y="31641"/>
                  </a:cubicBezTo>
                  <a:close/>
                  <a:moveTo>
                    <a:pt x="310783" y="508359"/>
                  </a:moveTo>
                  <a:lnTo>
                    <a:pt x="47461" y="508359"/>
                  </a:lnTo>
                  <a:cubicBezTo>
                    <a:pt x="38738" y="508359"/>
                    <a:pt x="31641" y="501262"/>
                    <a:pt x="31641" y="492539"/>
                  </a:cubicBezTo>
                  <a:lnTo>
                    <a:pt x="31641" y="476719"/>
                  </a:lnTo>
                  <a:lnTo>
                    <a:pt x="326604" y="476719"/>
                  </a:lnTo>
                  <a:lnTo>
                    <a:pt x="326604" y="492539"/>
                  </a:lnTo>
                  <a:cubicBezTo>
                    <a:pt x="326603" y="501262"/>
                    <a:pt x="319506" y="508359"/>
                    <a:pt x="310783" y="50835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5" name="Google Shape;835;p34"/>
            <p:cNvSpPr/>
            <p:nvPr/>
          </p:nvSpPr>
          <p:spPr>
            <a:xfrm>
              <a:off x="1590899" y="3608694"/>
              <a:ext cx="235298" cy="235298"/>
            </a:xfrm>
            <a:custGeom>
              <a:rect b="b" l="l" r="r" t="t"/>
              <a:pathLst>
                <a:path extrusionOk="0" h="235298" w="235298">
                  <a:moveTo>
                    <a:pt x="117649" y="235299"/>
                  </a:moveTo>
                  <a:cubicBezTo>
                    <a:pt x="182521" y="235299"/>
                    <a:pt x="235299" y="182521"/>
                    <a:pt x="235299" y="117649"/>
                  </a:cubicBezTo>
                  <a:cubicBezTo>
                    <a:pt x="235299" y="52778"/>
                    <a:pt x="182521" y="0"/>
                    <a:pt x="117649" y="0"/>
                  </a:cubicBezTo>
                  <a:cubicBezTo>
                    <a:pt x="52778" y="0"/>
                    <a:pt x="0" y="52778"/>
                    <a:pt x="0" y="117649"/>
                  </a:cubicBezTo>
                  <a:cubicBezTo>
                    <a:pt x="0" y="182521"/>
                    <a:pt x="52778" y="235299"/>
                    <a:pt x="117649" y="235299"/>
                  </a:cubicBezTo>
                  <a:close/>
                  <a:moveTo>
                    <a:pt x="117649" y="126562"/>
                  </a:moveTo>
                  <a:cubicBezTo>
                    <a:pt x="108926" y="126562"/>
                    <a:pt x="101829" y="119465"/>
                    <a:pt x="101829" y="110742"/>
                  </a:cubicBezTo>
                  <a:cubicBezTo>
                    <a:pt x="101829" y="102019"/>
                    <a:pt x="108926" y="94922"/>
                    <a:pt x="117649" y="94922"/>
                  </a:cubicBezTo>
                  <a:cubicBezTo>
                    <a:pt x="126373" y="94922"/>
                    <a:pt x="133470" y="102019"/>
                    <a:pt x="133470" y="110742"/>
                  </a:cubicBezTo>
                  <a:cubicBezTo>
                    <a:pt x="133470" y="119465"/>
                    <a:pt x="126373" y="126562"/>
                    <a:pt x="117649" y="126562"/>
                  </a:cubicBezTo>
                  <a:close/>
                  <a:moveTo>
                    <a:pt x="86358" y="197739"/>
                  </a:moveTo>
                  <a:lnTo>
                    <a:pt x="86358" y="174023"/>
                  </a:lnTo>
                  <a:cubicBezTo>
                    <a:pt x="86358" y="165300"/>
                    <a:pt x="93455" y="158203"/>
                    <a:pt x="102178" y="158203"/>
                  </a:cubicBezTo>
                  <a:lnTo>
                    <a:pt x="133122" y="158203"/>
                  </a:lnTo>
                  <a:cubicBezTo>
                    <a:pt x="141845" y="158203"/>
                    <a:pt x="148942" y="165300"/>
                    <a:pt x="148942" y="174023"/>
                  </a:cubicBezTo>
                  <a:lnTo>
                    <a:pt x="148942" y="197739"/>
                  </a:lnTo>
                  <a:cubicBezTo>
                    <a:pt x="139237" y="201544"/>
                    <a:pt x="128689" y="203658"/>
                    <a:pt x="117650" y="203658"/>
                  </a:cubicBezTo>
                  <a:cubicBezTo>
                    <a:pt x="106612" y="203658"/>
                    <a:pt x="96063" y="201544"/>
                    <a:pt x="86358" y="197739"/>
                  </a:cubicBezTo>
                  <a:close/>
                  <a:moveTo>
                    <a:pt x="117649" y="31641"/>
                  </a:moveTo>
                  <a:cubicBezTo>
                    <a:pt x="165074" y="31641"/>
                    <a:pt x="203658" y="70224"/>
                    <a:pt x="203658" y="117649"/>
                  </a:cubicBezTo>
                  <a:cubicBezTo>
                    <a:pt x="203658" y="140247"/>
                    <a:pt x="194885" y="160825"/>
                    <a:pt x="180583" y="176190"/>
                  </a:cubicBezTo>
                  <a:lnTo>
                    <a:pt x="180583" y="174023"/>
                  </a:lnTo>
                  <a:cubicBezTo>
                    <a:pt x="180583" y="157347"/>
                    <a:pt x="171930" y="142662"/>
                    <a:pt x="158886" y="134195"/>
                  </a:cubicBezTo>
                  <a:cubicBezTo>
                    <a:pt x="162840" y="127271"/>
                    <a:pt x="165111" y="119269"/>
                    <a:pt x="165111" y="110742"/>
                  </a:cubicBezTo>
                  <a:cubicBezTo>
                    <a:pt x="165111" y="84572"/>
                    <a:pt x="143820" y="63281"/>
                    <a:pt x="117650" y="63281"/>
                  </a:cubicBezTo>
                  <a:cubicBezTo>
                    <a:pt x="91480" y="63281"/>
                    <a:pt x="70189" y="84572"/>
                    <a:pt x="70189" y="110742"/>
                  </a:cubicBezTo>
                  <a:cubicBezTo>
                    <a:pt x="70189" y="119269"/>
                    <a:pt x="72461" y="127272"/>
                    <a:pt x="76415" y="134195"/>
                  </a:cubicBezTo>
                  <a:cubicBezTo>
                    <a:pt x="63371" y="142662"/>
                    <a:pt x="54718" y="157347"/>
                    <a:pt x="54718" y="174023"/>
                  </a:cubicBezTo>
                  <a:lnTo>
                    <a:pt x="54718" y="176190"/>
                  </a:lnTo>
                  <a:cubicBezTo>
                    <a:pt x="40416" y="160825"/>
                    <a:pt x="31643" y="140247"/>
                    <a:pt x="31643" y="117649"/>
                  </a:cubicBezTo>
                  <a:cubicBezTo>
                    <a:pt x="31641" y="70224"/>
                    <a:pt x="70224" y="31641"/>
                    <a:pt x="117649" y="3164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36" name="Google Shape;836;p34"/>
          <p:cNvGrpSpPr/>
          <p:nvPr/>
        </p:nvGrpSpPr>
        <p:grpSpPr>
          <a:xfrm>
            <a:off x="1377114" y="1931640"/>
            <a:ext cx="369467" cy="369467"/>
            <a:chOff x="1438549" y="2406642"/>
            <a:chExt cx="539999" cy="539999"/>
          </a:xfrm>
        </p:grpSpPr>
        <p:sp>
          <p:nvSpPr>
            <p:cNvPr id="837" name="Google Shape;837;p34"/>
            <p:cNvSpPr/>
            <p:nvPr/>
          </p:nvSpPr>
          <p:spPr>
            <a:xfrm>
              <a:off x="1584389" y="2550935"/>
              <a:ext cx="248318" cy="227658"/>
            </a:xfrm>
            <a:custGeom>
              <a:rect b="b" l="l" r="r" t="t"/>
              <a:pathLst>
                <a:path extrusionOk="0" h="227658" w="248318">
                  <a:moveTo>
                    <a:pt x="248319" y="111842"/>
                  </a:moveTo>
                  <a:lnTo>
                    <a:pt x="124160" y="0"/>
                  </a:lnTo>
                  <a:lnTo>
                    <a:pt x="0" y="111842"/>
                  </a:lnTo>
                  <a:lnTo>
                    <a:pt x="21177" y="135351"/>
                  </a:lnTo>
                  <a:lnTo>
                    <a:pt x="26350" y="130691"/>
                  </a:lnTo>
                  <a:lnTo>
                    <a:pt x="26350" y="227659"/>
                  </a:lnTo>
                  <a:lnTo>
                    <a:pt x="221894" y="227659"/>
                  </a:lnTo>
                  <a:lnTo>
                    <a:pt x="221894" y="130624"/>
                  </a:lnTo>
                  <a:lnTo>
                    <a:pt x="227142" y="135351"/>
                  </a:lnTo>
                  <a:close/>
                  <a:moveTo>
                    <a:pt x="190254" y="196019"/>
                  </a:moveTo>
                  <a:lnTo>
                    <a:pt x="139934" y="196019"/>
                  </a:lnTo>
                  <a:lnTo>
                    <a:pt x="139934" y="142940"/>
                  </a:lnTo>
                  <a:lnTo>
                    <a:pt x="108293" y="142940"/>
                  </a:lnTo>
                  <a:lnTo>
                    <a:pt x="108293" y="196019"/>
                  </a:lnTo>
                  <a:lnTo>
                    <a:pt x="57992" y="196019"/>
                  </a:lnTo>
                  <a:lnTo>
                    <a:pt x="57992" y="102190"/>
                  </a:lnTo>
                  <a:lnTo>
                    <a:pt x="124160" y="42584"/>
                  </a:lnTo>
                  <a:lnTo>
                    <a:pt x="190254" y="10212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8" name="Google Shape;838;p34"/>
            <p:cNvSpPr/>
            <p:nvPr/>
          </p:nvSpPr>
          <p:spPr>
            <a:xfrm>
              <a:off x="1646130" y="2406642"/>
              <a:ext cx="124837" cy="97116"/>
            </a:xfrm>
            <a:custGeom>
              <a:rect b="b" l="l" r="r" t="t"/>
              <a:pathLst>
                <a:path extrusionOk="0" h="97116" w="124837">
                  <a:moveTo>
                    <a:pt x="46598" y="49951"/>
                  </a:moveTo>
                  <a:lnTo>
                    <a:pt x="46598" y="97117"/>
                  </a:lnTo>
                  <a:lnTo>
                    <a:pt x="78239" y="97117"/>
                  </a:lnTo>
                  <a:lnTo>
                    <a:pt x="78239" y="49951"/>
                  </a:lnTo>
                  <a:lnTo>
                    <a:pt x="104009" y="72486"/>
                  </a:lnTo>
                  <a:lnTo>
                    <a:pt x="124837" y="48666"/>
                  </a:lnTo>
                  <a:lnTo>
                    <a:pt x="69182" y="0"/>
                  </a:lnTo>
                  <a:lnTo>
                    <a:pt x="55655" y="0"/>
                  </a:lnTo>
                  <a:lnTo>
                    <a:pt x="0" y="48666"/>
                  </a:lnTo>
                  <a:lnTo>
                    <a:pt x="20828" y="7248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9" name="Google Shape;839;p34"/>
            <p:cNvSpPr/>
            <p:nvPr/>
          </p:nvSpPr>
          <p:spPr>
            <a:xfrm>
              <a:off x="1818803" y="2475999"/>
              <a:ext cx="90387" cy="90386"/>
            </a:xfrm>
            <a:custGeom>
              <a:rect b="b" l="l" r="r" t="t"/>
              <a:pathLst>
                <a:path extrusionOk="0" h="90386" w="90387">
                  <a:moveTo>
                    <a:pt x="806" y="67209"/>
                  </a:moveTo>
                  <a:lnTo>
                    <a:pt x="23179" y="89582"/>
                  </a:lnTo>
                  <a:lnTo>
                    <a:pt x="56529" y="56232"/>
                  </a:lnTo>
                  <a:lnTo>
                    <a:pt x="58818" y="90387"/>
                  </a:lnTo>
                  <a:lnTo>
                    <a:pt x="90388" y="88272"/>
                  </a:lnTo>
                  <a:lnTo>
                    <a:pt x="85447" y="14508"/>
                  </a:lnTo>
                  <a:lnTo>
                    <a:pt x="75883" y="4941"/>
                  </a:lnTo>
                  <a:lnTo>
                    <a:pt x="2115" y="0"/>
                  </a:lnTo>
                  <a:lnTo>
                    <a:pt x="0" y="31570"/>
                  </a:lnTo>
                  <a:lnTo>
                    <a:pt x="34157" y="33858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0" name="Google Shape;840;p34"/>
            <p:cNvSpPr/>
            <p:nvPr/>
          </p:nvSpPr>
          <p:spPr>
            <a:xfrm>
              <a:off x="1881432" y="2614223"/>
              <a:ext cx="97116" cy="124837"/>
            </a:xfrm>
            <a:custGeom>
              <a:rect b="b" l="l" r="r" t="t"/>
              <a:pathLst>
                <a:path extrusionOk="0" h="124837" w="97116">
                  <a:moveTo>
                    <a:pt x="48450" y="0"/>
                  </a:moveTo>
                  <a:lnTo>
                    <a:pt x="24631" y="20828"/>
                  </a:lnTo>
                  <a:lnTo>
                    <a:pt x="47166" y="46598"/>
                  </a:lnTo>
                  <a:lnTo>
                    <a:pt x="0" y="46598"/>
                  </a:lnTo>
                  <a:lnTo>
                    <a:pt x="0" y="78239"/>
                  </a:lnTo>
                  <a:lnTo>
                    <a:pt x="47166" y="78239"/>
                  </a:lnTo>
                  <a:lnTo>
                    <a:pt x="24631" y="104009"/>
                  </a:lnTo>
                  <a:lnTo>
                    <a:pt x="48450" y="124837"/>
                  </a:lnTo>
                  <a:lnTo>
                    <a:pt x="97117" y="69182"/>
                  </a:lnTo>
                  <a:lnTo>
                    <a:pt x="97117" y="5565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1" name="Google Shape;841;p34"/>
            <p:cNvSpPr/>
            <p:nvPr/>
          </p:nvSpPr>
          <p:spPr>
            <a:xfrm>
              <a:off x="1818803" y="2786897"/>
              <a:ext cx="90387" cy="90386"/>
            </a:xfrm>
            <a:custGeom>
              <a:rect b="b" l="l" r="r" t="t"/>
              <a:pathLst>
                <a:path extrusionOk="0" h="90386" w="90387">
                  <a:moveTo>
                    <a:pt x="56529" y="34155"/>
                  </a:moveTo>
                  <a:lnTo>
                    <a:pt x="23179" y="805"/>
                  </a:lnTo>
                  <a:lnTo>
                    <a:pt x="806" y="23178"/>
                  </a:lnTo>
                  <a:lnTo>
                    <a:pt x="34157" y="56529"/>
                  </a:lnTo>
                  <a:lnTo>
                    <a:pt x="0" y="58817"/>
                  </a:lnTo>
                  <a:lnTo>
                    <a:pt x="2115" y="90387"/>
                  </a:lnTo>
                  <a:lnTo>
                    <a:pt x="75883" y="85445"/>
                  </a:lnTo>
                  <a:lnTo>
                    <a:pt x="85447" y="75878"/>
                  </a:lnTo>
                  <a:lnTo>
                    <a:pt x="90388" y="2115"/>
                  </a:lnTo>
                  <a:lnTo>
                    <a:pt x="5881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2" name="Google Shape;842;p34"/>
            <p:cNvSpPr/>
            <p:nvPr/>
          </p:nvSpPr>
          <p:spPr>
            <a:xfrm>
              <a:off x="1646130" y="2849525"/>
              <a:ext cx="124837" cy="97116"/>
            </a:xfrm>
            <a:custGeom>
              <a:rect b="b" l="l" r="r" t="t"/>
              <a:pathLst>
                <a:path extrusionOk="0" h="97116" w="124837">
                  <a:moveTo>
                    <a:pt x="78239" y="47166"/>
                  </a:moveTo>
                  <a:lnTo>
                    <a:pt x="78239" y="0"/>
                  </a:lnTo>
                  <a:lnTo>
                    <a:pt x="46598" y="0"/>
                  </a:lnTo>
                  <a:lnTo>
                    <a:pt x="46598" y="47166"/>
                  </a:lnTo>
                  <a:lnTo>
                    <a:pt x="20828" y="24631"/>
                  </a:lnTo>
                  <a:lnTo>
                    <a:pt x="0" y="48450"/>
                  </a:lnTo>
                  <a:lnTo>
                    <a:pt x="55655" y="97117"/>
                  </a:lnTo>
                  <a:lnTo>
                    <a:pt x="69182" y="97117"/>
                  </a:lnTo>
                  <a:lnTo>
                    <a:pt x="124837" y="48450"/>
                  </a:lnTo>
                  <a:lnTo>
                    <a:pt x="104009" y="2463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3" name="Google Shape;843;p34"/>
            <p:cNvSpPr/>
            <p:nvPr/>
          </p:nvSpPr>
          <p:spPr>
            <a:xfrm>
              <a:off x="1507906" y="2786897"/>
              <a:ext cx="90386" cy="90386"/>
            </a:xfrm>
            <a:custGeom>
              <a:rect b="b" l="l" r="r" t="t"/>
              <a:pathLst>
                <a:path extrusionOk="0" h="90386" w="90386">
                  <a:moveTo>
                    <a:pt x="89582" y="23178"/>
                  </a:moveTo>
                  <a:lnTo>
                    <a:pt x="67209" y="805"/>
                  </a:lnTo>
                  <a:lnTo>
                    <a:pt x="33858" y="34156"/>
                  </a:lnTo>
                  <a:lnTo>
                    <a:pt x="31570" y="0"/>
                  </a:lnTo>
                  <a:lnTo>
                    <a:pt x="0" y="2115"/>
                  </a:lnTo>
                  <a:lnTo>
                    <a:pt x="4941" y="75880"/>
                  </a:lnTo>
                  <a:lnTo>
                    <a:pt x="14507" y="85445"/>
                  </a:lnTo>
                  <a:lnTo>
                    <a:pt x="88272" y="90387"/>
                  </a:lnTo>
                  <a:lnTo>
                    <a:pt x="90387" y="58817"/>
                  </a:lnTo>
                  <a:lnTo>
                    <a:pt x="56231" y="5652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4" name="Google Shape;844;p34"/>
            <p:cNvSpPr/>
            <p:nvPr/>
          </p:nvSpPr>
          <p:spPr>
            <a:xfrm>
              <a:off x="1438549" y="2614223"/>
              <a:ext cx="97116" cy="124837"/>
            </a:xfrm>
            <a:custGeom>
              <a:rect b="b" l="l" r="r" t="t"/>
              <a:pathLst>
                <a:path extrusionOk="0" h="124837" w="97116">
                  <a:moveTo>
                    <a:pt x="49951" y="78239"/>
                  </a:moveTo>
                  <a:lnTo>
                    <a:pt x="97117" y="78239"/>
                  </a:lnTo>
                  <a:lnTo>
                    <a:pt x="97117" y="46598"/>
                  </a:lnTo>
                  <a:lnTo>
                    <a:pt x="49951" y="46598"/>
                  </a:lnTo>
                  <a:lnTo>
                    <a:pt x="72486" y="20828"/>
                  </a:lnTo>
                  <a:lnTo>
                    <a:pt x="48666" y="0"/>
                  </a:lnTo>
                  <a:lnTo>
                    <a:pt x="0" y="55655"/>
                  </a:lnTo>
                  <a:lnTo>
                    <a:pt x="0" y="69182"/>
                  </a:lnTo>
                  <a:lnTo>
                    <a:pt x="48666" y="124837"/>
                  </a:lnTo>
                  <a:lnTo>
                    <a:pt x="72486" y="10400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5" name="Google Shape;845;p34"/>
            <p:cNvSpPr/>
            <p:nvPr/>
          </p:nvSpPr>
          <p:spPr>
            <a:xfrm>
              <a:off x="1507906" y="2475999"/>
              <a:ext cx="90386" cy="90386"/>
            </a:xfrm>
            <a:custGeom>
              <a:rect b="b" l="l" r="r" t="t"/>
              <a:pathLst>
                <a:path extrusionOk="0" h="90386" w="90386">
                  <a:moveTo>
                    <a:pt x="33858" y="56231"/>
                  </a:moveTo>
                  <a:lnTo>
                    <a:pt x="67209" y="89582"/>
                  </a:lnTo>
                  <a:lnTo>
                    <a:pt x="89582" y="67209"/>
                  </a:lnTo>
                  <a:lnTo>
                    <a:pt x="56231" y="33858"/>
                  </a:lnTo>
                  <a:lnTo>
                    <a:pt x="90387" y="31570"/>
                  </a:lnTo>
                  <a:lnTo>
                    <a:pt x="88272" y="0"/>
                  </a:lnTo>
                  <a:lnTo>
                    <a:pt x="14507" y="4941"/>
                  </a:lnTo>
                  <a:lnTo>
                    <a:pt x="4941" y="14507"/>
                  </a:lnTo>
                  <a:lnTo>
                    <a:pt x="0" y="88272"/>
                  </a:lnTo>
                  <a:lnTo>
                    <a:pt x="31570" y="9038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46" name="Google Shape;846;p34"/>
          <p:cNvGrpSpPr/>
          <p:nvPr/>
        </p:nvGrpSpPr>
        <p:grpSpPr>
          <a:xfrm>
            <a:off x="2598940" y="2649846"/>
            <a:ext cx="369467" cy="369467"/>
            <a:chOff x="3224322" y="3456344"/>
            <a:chExt cx="539999" cy="539999"/>
          </a:xfrm>
        </p:grpSpPr>
        <p:sp>
          <p:nvSpPr>
            <p:cNvPr id="847" name="Google Shape;847;p34"/>
            <p:cNvSpPr/>
            <p:nvPr/>
          </p:nvSpPr>
          <p:spPr>
            <a:xfrm>
              <a:off x="3407940" y="3615954"/>
              <a:ext cx="172763" cy="220780"/>
            </a:xfrm>
            <a:custGeom>
              <a:rect b="b" l="l" r="r" t="t"/>
              <a:pathLst>
                <a:path extrusionOk="0" h="220780" w="172763">
                  <a:moveTo>
                    <a:pt x="133545" y="113099"/>
                  </a:moveTo>
                  <a:cubicBezTo>
                    <a:pt x="139894" y="103883"/>
                    <a:pt x="143622" y="92726"/>
                    <a:pt x="143622" y="80712"/>
                  </a:cubicBezTo>
                  <a:lnTo>
                    <a:pt x="143622" y="57241"/>
                  </a:lnTo>
                  <a:cubicBezTo>
                    <a:pt x="143622" y="25678"/>
                    <a:pt x="117944" y="0"/>
                    <a:pt x="86381" y="0"/>
                  </a:cubicBezTo>
                  <a:cubicBezTo>
                    <a:pt x="54818" y="0"/>
                    <a:pt x="29140" y="25678"/>
                    <a:pt x="29140" y="57241"/>
                  </a:cubicBezTo>
                  <a:lnTo>
                    <a:pt x="29140" y="80712"/>
                  </a:lnTo>
                  <a:cubicBezTo>
                    <a:pt x="29140" y="92726"/>
                    <a:pt x="32868" y="103883"/>
                    <a:pt x="39217" y="113099"/>
                  </a:cubicBezTo>
                  <a:cubicBezTo>
                    <a:pt x="16054" y="124114"/>
                    <a:pt x="0" y="147736"/>
                    <a:pt x="0" y="175045"/>
                  </a:cubicBezTo>
                  <a:lnTo>
                    <a:pt x="0" y="220781"/>
                  </a:lnTo>
                  <a:lnTo>
                    <a:pt x="172763" y="220781"/>
                  </a:lnTo>
                  <a:lnTo>
                    <a:pt x="172763" y="175045"/>
                  </a:lnTo>
                  <a:cubicBezTo>
                    <a:pt x="172762" y="147736"/>
                    <a:pt x="156708" y="124114"/>
                    <a:pt x="133545" y="113099"/>
                  </a:cubicBezTo>
                  <a:close/>
                  <a:moveTo>
                    <a:pt x="60781" y="57240"/>
                  </a:moveTo>
                  <a:cubicBezTo>
                    <a:pt x="60781" y="43124"/>
                    <a:pt x="72265" y="31640"/>
                    <a:pt x="86381" y="31640"/>
                  </a:cubicBezTo>
                  <a:cubicBezTo>
                    <a:pt x="100497" y="31640"/>
                    <a:pt x="111981" y="43124"/>
                    <a:pt x="111981" y="57240"/>
                  </a:cubicBezTo>
                  <a:lnTo>
                    <a:pt x="111981" y="80711"/>
                  </a:lnTo>
                  <a:cubicBezTo>
                    <a:pt x="111981" y="94827"/>
                    <a:pt x="100497" y="106311"/>
                    <a:pt x="86381" y="106311"/>
                  </a:cubicBezTo>
                  <a:cubicBezTo>
                    <a:pt x="72265" y="106311"/>
                    <a:pt x="60781" y="94827"/>
                    <a:pt x="60781" y="80711"/>
                  </a:cubicBezTo>
                  <a:close/>
                  <a:moveTo>
                    <a:pt x="141121" y="189140"/>
                  </a:moveTo>
                  <a:lnTo>
                    <a:pt x="31641" y="189140"/>
                  </a:lnTo>
                  <a:lnTo>
                    <a:pt x="31641" y="175045"/>
                  </a:lnTo>
                  <a:cubicBezTo>
                    <a:pt x="31641" y="154691"/>
                    <a:pt x="48200" y="138131"/>
                    <a:pt x="68555" y="138131"/>
                  </a:cubicBezTo>
                  <a:lnTo>
                    <a:pt x="104208" y="138131"/>
                  </a:lnTo>
                  <a:cubicBezTo>
                    <a:pt x="124563" y="138131"/>
                    <a:pt x="141122" y="154691"/>
                    <a:pt x="141122" y="175045"/>
                  </a:cubicBezTo>
                  <a:lnTo>
                    <a:pt x="141122" y="18914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8" name="Google Shape;848;p34"/>
            <p:cNvSpPr/>
            <p:nvPr/>
          </p:nvSpPr>
          <p:spPr>
            <a:xfrm>
              <a:off x="3431903" y="3456344"/>
              <a:ext cx="124837" cy="97116"/>
            </a:xfrm>
            <a:custGeom>
              <a:rect b="b" l="l" r="r" t="t"/>
              <a:pathLst>
                <a:path extrusionOk="0" h="97116" w="124837">
                  <a:moveTo>
                    <a:pt x="46598" y="49950"/>
                  </a:moveTo>
                  <a:lnTo>
                    <a:pt x="46598" y="97117"/>
                  </a:lnTo>
                  <a:lnTo>
                    <a:pt x="78239" y="97117"/>
                  </a:lnTo>
                  <a:lnTo>
                    <a:pt x="78239" y="49950"/>
                  </a:lnTo>
                  <a:lnTo>
                    <a:pt x="104009" y="72486"/>
                  </a:lnTo>
                  <a:lnTo>
                    <a:pt x="124837" y="48666"/>
                  </a:lnTo>
                  <a:lnTo>
                    <a:pt x="69183" y="0"/>
                  </a:lnTo>
                  <a:lnTo>
                    <a:pt x="55654" y="0"/>
                  </a:lnTo>
                  <a:lnTo>
                    <a:pt x="0" y="48666"/>
                  </a:lnTo>
                  <a:lnTo>
                    <a:pt x="20828" y="7248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9" name="Google Shape;849;p34"/>
            <p:cNvSpPr/>
            <p:nvPr/>
          </p:nvSpPr>
          <p:spPr>
            <a:xfrm>
              <a:off x="3604576" y="3525701"/>
              <a:ext cx="90387" cy="90386"/>
            </a:xfrm>
            <a:custGeom>
              <a:rect b="b" l="l" r="r" t="t"/>
              <a:pathLst>
                <a:path extrusionOk="0" h="90386" w="90387">
                  <a:moveTo>
                    <a:pt x="806" y="67209"/>
                  </a:moveTo>
                  <a:lnTo>
                    <a:pt x="23179" y="89582"/>
                  </a:lnTo>
                  <a:lnTo>
                    <a:pt x="56529" y="56232"/>
                  </a:lnTo>
                  <a:lnTo>
                    <a:pt x="58818" y="90387"/>
                  </a:lnTo>
                  <a:lnTo>
                    <a:pt x="90388" y="88272"/>
                  </a:lnTo>
                  <a:lnTo>
                    <a:pt x="85447" y="14508"/>
                  </a:lnTo>
                  <a:lnTo>
                    <a:pt x="75883" y="4941"/>
                  </a:lnTo>
                  <a:lnTo>
                    <a:pt x="2115" y="0"/>
                  </a:lnTo>
                  <a:lnTo>
                    <a:pt x="0" y="31570"/>
                  </a:lnTo>
                  <a:lnTo>
                    <a:pt x="34157" y="33858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0" name="Google Shape;850;p34"/>
            <p:cNvSpPr/>
            <p:nvPr/>
          </p:nvSpPr>
          <p:spPr>
            <a:xfrm>
              <a:off x="3667205" y="3663925"/>
              <a:ext cx="97116" cy="124837"/>
            </a:xfrm>
            <a:custGeom>
              <a:rect b="b" l="l" r="r" t="t"/>
              <a:pathLst>
                <a:path extrusionOk="0" h="124837" w="97116">
                  <a:moveTo>
                    <a:pt x="48450" y="0"/>
                  </a:moveTo>
                  <a:lnTo>
                    <a:pt x="24631" y="20828"/>
                  </a:lnTo>
                  <a:lnTo>
                    <a:pt x="47166" y="46598"/>
                  </a:lnTo>
                  <a:lnTo>
                    <a:pt x="0" y="46598"/>
                  </a:lnTo>
                  <a:lnTo>
                    <a:pt x="0" y="78239"/>
                  </a:lnTo>
                  <a:lnTo>
                    <a:pt x="47166" y="78239"/>
                  </a:lnTo>
                  <a:lnTo>
                    <a:pt x="24631" y="104009"/>
                  </a:lnTo>
                  <a:lnTo>
                    <a:pt x="48450" y="124837"/>
                  </a:lnTo>
                  <a:lnTo>
                    <a:pt x="97117" y="69182"/>
                  </a:lnTo>
                  <a:lnTo>
                    <a:pt x="97117" y="5565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1" name="Google Shape;851;p34"/>
            <p:cNvSpPr/>
            <p:nvPr/>
          </p:nvSpPr>
          <p:spPr>
            <a:xfrm>
              <a:off x="3604576" y="3836599"/>
              <a:ext cx="90387" cy="90386"/>
            </a:xfrm>
            <a:custGeom>
              <a:rect b="b" l="l" r="r" t="t"/>
              <a:pathLst>
                <a:path extrusionOk="0" h="90386" w="90387">
                  <a:moveTo>
                    <a:pt x="56529" y="34155"/>
                  </a:moveTo>
                  <a:lnTo>
                    <a:pt x="23179" y="805"/>
                  </a:lnTo>
                  <a:lnTo>
                    <a:pt x="806" y="23178"/>
                  </a:lnTo>
                  <a:lnTo>
                    <a:pt x="34157" y="56529"/>
                  </a:lnTo>
                  <a:lnTo>
                    <a:pt x="0" y="58817"/>
                  </a:lnTo>
                  <a:lnTo>
                    <a:pt x="2115" y="90387"/>
                  </a:lnTo>
                  <a:lnTo>
                    <a:pt x="75883" y="85445"/>
                  </a:lnTo>
                  <a:lnTo>
                    <a:pt x="85447" y="75878"/>
                  </a:lnTo>
                  <a:lnTo>
                    <a:pt x="90388" y="2115"/>
                  </a:lnTo>
                  <a:lnTo>
                    <a:pt x="5881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2" name="Google Shape;852;p34"/>
            <p:cNvSpPr/>
            <p:nvPr/>
          </p:nvSpPr>
          <p:spPr>
            <a:xfrm>
              <a:off x="3431903" y="3899227"/>
              <a:ext cx="124837" cy="97116"/>
            </a:xfrm>
            <a:custGeom>
              <a:rect b="b" l="l" r="r" t="t"/>
              <a:pathLst>
                <a:path extrusionOk="0" h="97116" w="124837">
                  <a:moveTo>
                    <a:pt x="78239" y="47167"/>
                  </a:moveTo>
                  <a:lnTo>
                    <a:pt x="78239" y="0"/>
                  </a:lnTo>
                  <a:lnTo>
                    <a:pt x="46598" y="0"/>
                  </a:lnTo>
                  <a:lnTo>
                    <a:pt x="46598" y="47167"/>
                  </a:lnTo>
                  <a:lnTo>
                    <a:pt x="20828" y="24631"/>
                  </a:lnTo>
                  <a:lnTo>
                    <a:pt x="0" y="48450"/>
                  </a:lnTo>
                  <a:lnTo>
                    <a:pt x="55654" y="97117"/>
                  </a:lnTo>
                  <a:lnTo>
                    <a:pt x="69183" y="97117"/>
                  </a:lnTo>
                  <a:lnTo>
                    <a:pt x="124837" y="48450"/>
                  </a:lnTo>
                  <a:lnTo>
                    <a:pt x="104009" y="2463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3" name="Google Shape;853;p34"/>
            <p:cNvSpPr/>
            <p:nvPr/>
          </p:nvSpPr>
          <p:spPr>
            <a:xfrm>
              <a:off x="3293679" y="3836599"/>
              <a:ext cx="90387" cy="90386"/>
            </a:xfrm>
            <a:custGeom>
              <a:rect b="b" l="l" r="r" t="t"/>
              <a:pathLst>
                <a:path extrusionOk="0" h="90386" w="90387">
                  <a:moveTo>
                    <a:pt x="89582" y="23178"/>
                  </a:moveTo>
                  <a:lnTo>
                    <a:pt x="67209" y="805"/>
                  </a:lnTo>
                  <a:lnTo>
                    <a:pt x="33859" y="34155"/>
                  </a:lnTo>
                  <a:lnTo>
                    <a:pt x="31570" y="0"/>
                  </a:lnTo>
                  <a:lnTo>
                    <a:pt x="0" y="2115"/>
                  </a:lnTo>
                  <a:lnTo>
                    <a:pt x="4941" y="75878"/>
                  </a:lnTo>
                  <a:lnTo>
                    <a:pt x="14505" y="85445"/>
                  </a:lnTo>
                  <a:lnTo>
                    <a:pt x="88273" y="90387"/>
                  </a:lnTo>
                  <a:lnTo>
                    <a:pt x="90388" y="58817"/>
                  </a:lnTo>
                  <a:lnTo>
                    <a:pt x="56231" y="5652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4" name="Google Shape;854;p34"/>
            <p:cNvSpPr/>
            <p:nvPr/>
          </p:nvSpPr>
          <p:spPr>
            <a:xfrm>
              <a:off x="3224322" y="3663925"/>
              <a:ext cx="97116" cy="124837"/>
            </a:xfrm>
            <a:custGeom>
              <a:rect b="b" l="l" r="r" t="t"/>
              <a:pathLst>
                <a:path extrusionOk="0" h="124837" w="97116">
                  <a:moveTo>
                    <a:pt x="49951" y="78239"/>
                  </a:moveTo>
                  <a:lnTo>
                    <a:pt x="97117" y="78239"/>
                  </a:lnTo>
                  <a:lnTo>
                    <a:pt x="97117" y="46598"/>
                  </a:lnTo>
                  <a:lnTo>
                    <a:pt x="49951" y="46598"/>
                  </a:lnTo>
                  <a:lnTo>
                    <a:pt x="72486" y="20828"/>
                  </a:lnTo>
                  <a:lnTo>
                    <a:pt x="48666" y="0"/>
                  </a:lnTo>
                  <a:lnTo>
                    <a:pt x="0" y="55655"/>
                  </a:lnTo>
                  <a:lnTo>
                    <a:pt x="0" y="69182"/>
                  </a:lnTo>
                  <a:lnTo>
                    <a:pt x="48666" y="124837"/>
                  </a:lnTo>
                  <a:lnTo>
                    <a:pt x="72486" y="10400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5" name="Google Shape;855;p34"/>
            <p:cNvSpPr/>
            <p:nvPr/>
          </p:nvSpPr>
          <p:spPr>
            <a:xfrm>
              <a:off x="3293679" y="3525701"/>
              <a:ext cx="90387" cy="90386"/>
            </a:xfrm>
            <a:custGeom>
              <a:rect b="b" l="l" r="r" t="t"/>
              <a:pathLst>
                <a:path extrusionOk="0" h="90386" w="90387">
                  <a:moveTo>
                    <a:pt x="14505" y="4941"/>
                  </a:moveTo>
                  <a:lnTo>
                    <a:pt x="4941" y="14508"/>
                  </a:lnTo>
                  <a:lnTo>
                    <a:pt x="0" y="88272"/>
                  </a:lnTo>
                  <a:lnTo>
                    <a:pt x="31570" y="90387"/>
                  </a:lnTo>
                  <a:lnTo>
                    <a:pt x="33859" y="56232"/>
                  </a:lnTo>
                  <a:lnTo>
                    <a:pt x="67209" y="89582"/>
                  </a:lnTo>
                  <a:lnTo>
                    <a:pt x="89582" y="67209"/>
                  </a:lnTo>
                  <a:lnTo>
                    <a:pt x="56231" y="33858"/>
                  </a:lnTo>
                  <a:lnTo>
                    <a:pt x="90388" y="31570"/>
                  </a:lnTo>
                  <a:lnTo>
                    <a:pt x="882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56" name="Google Shape;856;p34"/>
          <p:cNvGrpSpPr/>
          <p:nvPr/>
        </p:nvGrpSpPr>
        <p:grpSpPr>
          <a:xfrm>
            <a:off x="2576769" y="3368053"/>
            <a:ext cx="369426" cy="369426"/>
            <a:chOff x="3191917" y="4506046"/>
            <a:chExt cx="539938" cy="539938"/>
          </a:xfrm>
        </p:grpSpPr>
        <p:sp>
          <p:nvSpPr>
            <p:cNvPr id="857" name="Google Shape;857;p34"/>
            <p:cNvSpPr/>
            <p:nvPr/>
          </p:nvSpPr>
          <p:spPr>
            <a:xfrm>
              <a:off x="3191917" y="4506046"/>
              <a:ext cx="539938" cy="539938"/>
            </a:xfrm>
            <a:custGeom>
              <a:rect b="b" l="l" r="r" t="t"/>
              <a:pathLst>
                <a:path extrusionOk="0" h="539938" w="539938">
                  <a:moveTo>
                    <a:pt x="358059" y="0"/>
                  </a:moveTo>
                  <a:cubicBezTo>
                    <a:pt x="257770" y="0"/>
                    <a:pt x="176179" y="81591"/>
                    <a:pt x="176179" y="181880"/>
                  </a:cubicBezTo>
                  <a:cubicBezTo>
                    <a:pt x="176179" y="226341"/>
                    <a:pt x="192224" y="267119"/>
                    <a:pt x="218816" y="298750"/>
                  </a:cubicBezTo>
                  <a:lnTo>
                    <a:pt x="196814" y="320752"/>
                  </a:lnTo>
                  <a:lnTo>
                    <a:pt x="165058" y="288997"/>
                  </a:lnTo>
                  <a:lnTo>
                    <a:pt x="13878" y="440178"/>
                  </a:lnTo>
                  <a:cubicBezTo>
                    <a:pt x="-4626" y="458683"/>
                    <a:pt x="-4626" y="488793"/>
                    <a:pt x="13878" y="507297"/>
                  </a:cubicBezTo>
                  <a:lnTo>
                    <a:pt x="32641" y="526060"/>
                  </a:lnTo>
                  <a:cubicBezTo>
                    <a:pt x="41893" y="535313"/>
                    <a:pt x="54047" y="539939"/>
                    <a:pt x="66201" y="539939"/>
                  </a:cubicBezTo>
                  <a:cubicBezTo>
                    <a:pt x="78355" y="539939"/>
                    <a:pt x="90509" y="535313"/>
                    <a:pt x="99761" y="526060"/>
                  </a:cubicBezTo>
                  <a:lnTo>
                    <a:pt x="250942" y="374879"/>
                  </a:lnTo>
                  <a:lnTo>
                    <a:pt x="219187" y="343125"/>
                  </a:lnTo>
                  <a:lnTo>
                    <a:pt x="241189" y="321123"/>
                  </a:lnTo>
                  <a:cubicBezTo>
                    <a:pt x="272820" y="347715"/>
                    <a:pt x="313598" y="363760"/>
                    <a:pt x="358059" y="363760"/>
                  </a:cubicBezTo>
                  <a:cubicBezTo>
                    <a:pt x="458348" y="363760"/>
                    <a:pt x="539939" y="282169"/>
                    <a:pt x="539939" y="181880"/>
                  </a:cubicBezTo>
                  <a:cubicBezTo>
                    <a:pt x="539939" y="81591"/>
                    <a:pt x="458347" y="0"/>
                    <a:pt x="358059" y="0"/>
                  </a:cubicBezTo>
                  <a:close/>
                  <a:moveTo>
                    <a:pt x="55014" y="503687"/>
                  </a:moveTo>
                  <a:lnTo>
                    <a:pt x="36251" y="484924"/>
                  </a:lnTo>
                  <a:cubicBezTo>
                    <a:pt x="30084" y="478755"/>
                    <a:pt x="30084" y="468719"/>
                    <a:pt x="36251" y="462551"/>
                  </a:cubicBezTo>
                  <a:lnTo>
                    <a:pt x="48030" y="450772"/>
                  </a:lnTo>
                  <a:lnTo>
                    <a:pt x="89166" y="491908"/>
                  </a:lnTo>
                  <a:lnTo>
                    <a:pt x="77387" y="503687"/>
                  </a:lnTo>
                  <a:cubicBezTo>
                    <a:pt x="71221" y="509855"/>
                    <a:pt x="61184" y="509856"/>
                    <a:pt x="55014" y="503687"/>
                  </a:cubicBezTo>
                  <a:close/>
                  <a:moveTo>
                    <a:pt x="111539" y="469535"/>
                  </a:moveTo>
                  <a:lnTo>
                    <a:pt x="70403" y="428399"/>
                  </a:lnTo>
                  <a:lnTo>
                    <a:pt x="165058" y="333744"/>
                  </a:lnTo>
                  <a:lnTo>
                    <a:pt x="206194" y="374880"/>
                  </a:lnTo>
                  <a:close/>
                  <a:moveTo>
                    <a:pt x="358059" y="332119"/>
                  </a:moveTo>
                  <a:cubicBezTo>
                    <a:pt x="275216" y="332119"/>
                    <a:pt x="207820" y="264722"/>
                    <a:pt x="207820" y="181880"/>
                  </a:cubicBezTo>
                  <a:cubicBezTo>
                    <a:pt x="207820" y="99037"/>
                    <a:pt x="275216" y="31641"/>
                    <a:pt x="358059" y="31641"/>
                  </a:cubicBezTo>
                  <a:cubicBezTo>
                    <a:pt x="440901" y="31641"/>
                    <a:pt x="508298" y="99037"/>
                    <a:pt x="508298" y="181880"/>
                  </a:cubicBezTo>
                  <a:cubicBezTo>
                    <a:pt x="508298" y="264722"/>
                    <a:pt x="440900" y="332119"/>
                    <a:pt x="358059" y="33211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8" name="Google Shape;858;p34"/>
            <p:cNvSpPr/>
            <p:nvPr/>
          </p:nvSpPr>
          <p:spPr>
            <a:xfrm>
              <a:off x="3432326" y="4570276"/>
              <a:ext cx="235298" cy="235298"/>
            </a:xfrm>
            <a:custGeom>
              <a:rect b="b" l="l" r="r" t="t"/>
              <a:pathLst>
                <a:path extrusionOk="0" h="235298" w="235298">
                  <a:moveTo>
                    <a:pt x="117649" y="0"/>
                  </a:moveTo>
                  <a:cubicBezTo>
                    <a:pt x="52778" y="0"/>
                    <a:pt x="0" y="52778"/>
                    <a:pt x="0" y="117649"/>
                  </a:cubicBezTo>
                  <a:cubicBezTo>
                    <a:pt x="0" y="182521"/>
                    <a:pt x="52778" y="235299"/>
                    <a:pt x="117649" y="235299"/>
                  </a:cubicBezTo>
                  <a:cubicBezTo>
                    <a:pt x="182521" y="235299"/>
                    <a:pt x="235299" y="182521"/>
                    <a:pt x="235299" y="117649"/>
                  </a:cubicBezTo>
                  <a:cubicBezTo>
                    <a:pt x="235299" y="52778"/>
                    <a:pt x="182521" y="0"/>
                    <a:pt x="117649" y="0"/>
                  </a:cubicBezTo>
                  <a:close/>
                  <a:moveTo>
                    <a:pt x="117649" y="126562"/>
                  </a:moveTo>
                  <a:cubicBezTo>
                    <a:pt x="108926" y="126562"/>
                    <a:pt x="101829" y="119466"/>
                    <a:pt x="101829" y="110742"/>
                  </a:cubicBezTo>
                  <a:cubicBezTo>
                    <a:pt x="101829" y="102019"/>
                    <a:pt x="108926" y="94922"/>
                    <a:pt x="117649" y="94922"/>
                  </a:cubicBezTo>
                  <a:cubicBezTo>
                    <a:pt x="126373" y="94922"/>
                    <a:pt x="133470" y="102019"/>
                    <a:pt x="133470" y="110742"/>
                  </a:cubicBezTo>
                  <a:cubicBezTo>
                    <a:pt x="133470" y="119466"/>
                    <a:pt x="126373" y="126562"/>
                    <a:pt x="117649" y="126562"/>
                  </a:cubicBezTo>
                  <a:close/>
                  <a:moveTo>
                    <a:pt x="86357" y="197739"/>
                  </a:moveTo>
                  <a:lnTo>
                    <a:pt x="86357" y="174023"/>
                  </a:lnTo>
                  <a:cubicBezTo>
                    <a:pt x="86357" y="165300"/>
                    <a:pt x="93454" y="158203"/>
                    <a:pt x="102177" y="158203"/>
                  </a:cubicBezTo>
                  <a:lnTo>
                    <a:pt x="133121" y="158203"/>
                  </a:lnTo>
                  <a:cubicBezTo>
                    <a:pt x="141844" y="158203"/>
                    <a:pt x="148941" y="165300"/>
                    <a:pt x="148941" y="174023"/>
                  </a:cubicBezTo>
                  <a:lnTo>
                    <a:pt x="148941" y="197739"/>
                  </a:lnTo>
                  <a:cubicBezTo>
                    <a:pt x="139236" y="201544"/>
                    <a:pt x="128688" y="203658"/>
                    <a:pt x="117649" y="203658"/>
                  </a:cubicBezTo>
                  <a:cubicBezTo>
                    <a:pt x="106611" y="203658"/>
                    <a:pt x="96062" y="201544"/>
                    <a:pt x="86357" y="197739"/>
                  </a:cubicBezTo>
                  <a:close/>
                  <a:moveTo>
                    <a:pt x="180581" y="176190"/>
                  </a:moveTo>
                  <a:lnTo>
                    <a:pt x="180581" y="174023"/>
                  </a:lnTo>
                  <a:cubicBezTo>
                    <a:pt x="180581" y="157347"/>
                    <a:pt x="171929" y="142662"/>
                    <a:pt x="158884" y="134195"/>
                  </a:cubicBezTo>
                  <a:cubicBezTo>
                    <a:pt x="162838" y="127271"/>
                    <a:pt x="165110" y="119269"/>
                    <a:pt x="165110" y="110742"/>
                  </a:cubicBezTo>
                  <a:cubicBezTo>
                    <a:pt x="165110" y="84572"/>
                    <a:pt x="143819" y="63281"/>
                    <a:pt x="117649" y="63281"/>
                  </a:cubicBezTo>
                  <a:cubicBezTo>
                    <a:pt x="91479" y="63281"/>
                    <a:pt x="70188" y="84572"/>
                    <a:pt x="70188" y="110742"/>
                  </a:cubicBezTo>
                  <a:cubicBezTo>
                    <a:pt x="70188" y="119269"/>
                    <a:pt x="72460" y="127272"/>
                    <a:pt x="76414" y="134195"/>
                  </a:cubicBezTo>
                  <a:cubicBezTo>
                    <a:pt x="63370" y="142662"/>
                    <a:pt x="54717" y="157347"/>
                    <a:pt x="54717" y="174023"/>
                  </a:cubicBezTo>
                  <a:lnTo>
                    <a:pt x="54717" y="176190"/>
                  </a:lnTo>
                  <a:cubicBezTo>
                    <a:pt x="40415" y="160825"/>
                    <a:pt x="31642" y="140247"/>
                    <a:pt x="31642" y="117649"/>
                  </a:cubicBezTo>
                  <a:cubicBezTo>
                    <a:pt x="31642" y="70224"/>
                    <a:pt x="70225" y="31641"/>
                    <a:pt x="117650" y="31641"/>
                  </a:cubicBezTo>
                  <a:cubicBezTo>
                    <a:pt x="165075" y="31641"/>
                    <a:pt x="203659" y="70224"/>
                    <a:pt x="203659" y="117649"/>
                  </a:cubicBezTo>
                  <a:cubicBezTo>
                    <a:pt x="203657" y="140247"/>
                    <a:pt x="194884" y="160825"/>
                    <a:pt x="180581" y="17619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59" name="Google Shape;859;p34"/>
          <p:cNvGrpSpPr/>
          <p:nvPr/>
        </p:nvGrpSpPr>
        <p:grpSpPr>
          <a:xfrm>
            <a:off x="7400960" y="2547362"/>
            <a:ext cx="362467" cy="369467"/>
            <a:chOff x="10242766" y="3306556"/>
            <a:chExt cx="529767" cy="539999"/>
          </a:xfrm>
        </p:grpSpPr>
        <p:sp>
          <p:nvSpPr>
            <p:cNvPr id="860" name="Google Shape;860;p34"/>
            <p:cNvSpPr/>
            <p:nvPr/>
          </p:nvSpPr>
          <p:spPr>
            <a:xfrm>
              <a:off x="10242766" y="3306556"/>
              <a:ext cx="529767" cy="254179"/>
            </a:xfrm>
            <a:custGeom>
              <a:rect b="b" l="l" r="r" t="t"/>
              <a:pathLst>
                <a:path extrusionOk="0" h="254179" w="529767">
                  <a:moveTo>
                    <a:pt x="483802" y="129137"/>
                  </a:moveTo>
                  <a:cubicBezTo>
                    <a:pt x="491151" y="118658"/>
                    <a:pt x="495481" y="105914"/>
                    <a:pt x="495481" y="92171"/>
                  </a:cubicBezTo>
                  <a:lnTo>
                    <a:pt x="495481" y="64555"/>
                  </a:lnTo>
                  <a:cubicBezTo>
                    <a:pt x="495481" y="28960"/>
                    <a:pt x="466522" y="0"/>
                    <a:pt x="430926" y="0"/>
                  </a:cubicBezTo>
                  <a:cubicBezTo>
                    <a:pt x="395331" y="0"/>
                    <a:pt x="366371" y="28960"/>
                    <a:pt x="366371" y="64555"/>
                  </a:cubicBezTo>
                  <a:lnTo>
                    <a:pt x="366371" y="92171"/>
                  </a:lnTo>
                  <a:cubicBezTo>
                    <a:pt x="366371" y="105914"/>
                    <a:pt x="370702" y="118658"/>
                    <a:pt x="378050" y="129137"/>
                  </a:cubicBezTo>
                  <a:cubicBezTo>
                    <a:pt x="366181" y="133292"/>
                    <a:pt x="355788" y="140613"/>
                    <a:pt x="347905" y="150099"/>
                  </a:cubicBezTo>
                  <a:cubicBezTo>
                    <a:pt x="340021" y="140613"/>
                    <a:pt x="329629" y="133292"/>
                    <a:pt x="317759" y="129137"/>
                  </a:cubicBezTo>
                  <a:cubicBezTo>
                    <a:pt x="325108" y="118658"/>
                    <a:pt x="329438" y="105914"/>
                    <a:pt x="329438" y="92171"/>
                  </a:cubicBezTo>
                  <a:lnTo>
                    <a:pt x="329438" y="64555"/>
                  </a:lnTo>
                  <a:cubicBezTo>
                    <a:pt x="329439" y="28960"/>
                    <a:pt x="300479" y="0"/>
                    <a:pt x="264884" y="0"/>
                  </a:cubicBezTo>
                  <a:cubicBezTo>
                    <a:pt x="229288" y="0"/>
                    <a:pt x="200328" y="28960"/>
                    <a:pt x="200328" y="64555"/>
                  </a:cubicBezTo>
                  <a:lnTo>
                    <a:pt x="200328" y="92171"/>
                  </a:lnTo>
                  <a:cubicBezTo>
                    <a:pt x="200328" y="105914"/>
                    <a:pt x="204659" y="118658"/>
                    <a:pt x="212007" y="129137"/>
                  </a:cubicBezTo>
                  <a:cubicBezTo>
                    <a:pt x="200139" y="133292"/>
                    <a:pt x="189746" y="140613"/>
                    <a:pt x="181862" y="150099"/>
                  </a:cubicBezTo>
                  <a:cubicBezTo>
                    <a:pt x="173978" y="140613"/>
                    <a:pt x="163586" y="133292"/>
                    <a:pt x="151717" y="129137"/>
                  </a:cubicBezTo>
                  <a:cubicBezTo>
                    <a:pt x="159066" y="118658"/>
                    <a:pt x="163395" y="105914"/>
                    <a:pt x="163395" y="92171"/>
                  </a:cubicBezTo>
                  <a:lnTo>
                    <a:pt x="163395" y="64555"/>
                  </a:lnTo>
                  <a:cubicBezTo>
                    <a:pt x="163396" y="28960"/>
                    <a:pt x="134437" y="0"/>
                    <a:pt x="98841" y="0"/>
                  </a:cubicBezTo>
                  <a:cubicBezTo>
                    <a:pt x="63245" y="0"/>
                    <a:pt x="34287" y="28960"/>
                    <a:pt x="34287" y="64555"/>
                  </a:cubicBezTo>
                  <a:lnTo>
                    <a:pt x="34287" y="92171"/>
                  </a:lnTo>
                  <a:cubicBezTo>
                    <a:pt x="34287" y="105914"/>
                    <a:pt x="38617" y="118658"/>
                    <a:pt x="45965" y="129137"/>
                  </a:cubicBezTo>
                  <a:cubicBezTo>
                    <a:pt x="19232" y="138496"/>
                    <a:pt x="0" y="163962"/>
                    <a:pt x="0" y="193849"/>
                  </a:cubicBezTo>
                  <a:lnTo>
                    <a:pt x="0" y="254180"/>
                  </a:lnTo>
                  <a:lnTo>
                    <a:pt x="529767" y="254180"/>
                  </a:lnTo>
                  <a:lnTo>
                    <a:pt x="529767" y="193849"/>
                  </a:lnTo>
                  <a:cubicBezTo>
                    <a:pt x="529767" y="163962"/>
                    <a:pt x="510535" y="138496"/>
                    <a:pt x="483802" y="129137"/>
                  </a:cubicBezTo>
                  <a:close/>
                  <a:moveTo>
                    <a:pt x="398012" y="64555"/>
                  </a:moveTo>
                  <a:cubicBezTo>
                    <a:pt x="398012" y="46406"/>
                    <a:pt x="412777" y="31641"/>
                    <a:pt x="430926" y="31641"/>
                  </a:cubicBezTo>
                  <a:cubicBezTo>
                    <a:pt x="449075" y="31641"/>
                    <a:pt x="463841" y="46406"/>
                    <a:pt x="463841" y="64555"/>
                  </a:cubicBezTo>
                  <a:lnTo>
                    <a:pt x="463841" y="92171"/>
                  </a:lnTo>
                  <a:cubicBezTo>
                    <a:pt x="463841" y="110320"/>
                    <a:pt x="449075" y="125086"/>
                    <a:pt x="430926" y="125086"/>
                  </a:cubicBezTo>
                  <a:cubicBezTo>
                    <a:pt x="412777" y="125086"/>
                    <a:pt x="398012" y="110320"/>
                    <a:pt x="398012" y="92171"/>
                  </a:cubicBezTo>
                  <a:close/>
                  <a:moveTo>
                    <a:pt x="231969" y="64555"/>
                  </a:moveTo>
                  <a:cubicBezTo>
                    <a:pt x="231969" y="46406"/>
                    <a:pt x="246735" y="31641"/>
                    <a:pt x="264884" y="31641"/>
                  </a:cubicBezTo>
                  <a:cubicBezTo>
                    <a:pt x="283033" y="31641"/>
                    <a:pt x="297798" y="46406"/>
                    <a:pt x="297798" y="64555"/>
                  </a:cubicBezTo>
                  <a:lnTo>
                    <a:pt x="297798" y="92171"/>
                  </a:lnTo>
                  <a:cubicBezTo>
                    <a:pt x="297798" y="110320"/>
                    <a:pt x="283033" y="125086"/>
                    <a:pt x="264884" y="125086"/>
                  </a:cubicBezTo>
                  <a:cubicBezTo>
                    <a:pt x="246735" y="125086"/>
                    <a:pt x="231969" y="110320"/>
                    <a:pt x="231969" y="92171"/>
                  </a:cubicBezTo>
                  <a:close/>
                  <a:moveTo>
                    <a:pt x="65927" y="64555"/>
                  </a:moveTo>
                  <a:cubicBezTo>
                    <a:pt x="65927" y="46406"/>
                    <a:pt x="80692" y="31641"/>
                    <a:pt x="98841" y="31641"/>
                  </a:cubicBezTo>
                  <a:cubicBezTo>
                    <a:pt x="116990" y="31641"/>
                    <a:pt x="131756" y="46406"/>
                    <a:pt x="131756" y="64555"/>
                  </a:cubicBezTo>
                  <a:lnTo>
                    <a:pt x="131756" y="92171"/>
                  </a:lnTo>
                  <a:cubicBezTo>
                    <a:pt x="131756" y="110320"/>
                    <a:pt x="116990" y="125086"/>
                    <a:pt x="98841" y="125086"/>
                  </a:cubicBezTo>
                  <a:cubicBezTo>
                    <a:pt x="80692" y="125086"/>
                    <a:pt x="65926" y="110320"/>
                    <a:pt x="65926" y="92171"/>
                  </a:cubicBezTo>
                  <a:lnTo>
                    <a:pt x="65926" y="64555"/>
                  </a:lnTo>
                  <a:close/>
                  <a:moveTo>
                    <a:pt x="166043" y="222539"/>
                  </a:moveTo>
                  <a:lnTo>
                    <a:pt x="31641" y="222539"/>
                  </a:lnTo>
                  <a:lnTo>
                    <a:pt x="31641" y="193849"/>
                  </a:lnTo>
                  <a:cubicBezTo>
                    <a:pt x="31641" y="173495"/>
                    <a:pt x="48200" y="156935"/>
                    <a:pt x="68555" y="156935"/>
                  </a:cubicBezTo>
                  <a:lnTo>
                    <a:pt x="129129" y="156935"/>
                  </a:lnTo>
                  <a:cubicBezTo>
                    <a:pt x="149483" y="156935"/>
                    <a:pt x="166043" y="173495"/>
                    <a:pt x="166043" y="193849"/>
                  </a:cubicBezTo>
                  <a:close/>
                  <a:moveTo>
                    <a:pt x="332084" y="222539"/>
                  </a:moveTo>
                  <a:lnTo>
                    <a:pt x="197683" y="222539"/>
                  </a:lnTo>
                  <a:lnTo>
                    <a:pt x="197683" y="193849"/>
                  </a:lnTo>
                  <a:cubicBezTo>
                    <a:pt x="197683" y="173495"/>
                    <a:pt x="214243" y="156935"/>
                    <a:pt x="234597" y="156935"/>
                  </a:cubicBezTo>
                  <a:lnTo>
                    <a:pt x="295171" y="156935"/>
                  </a:lnTo>
                  <a:cubicBezTo>
                    <a:pt x="315526" y="156935"/>
                    <a:pt x="332085" y="173495"/>
                    <a:pt x="332085" y="193849"/>
                  </a:cubicBezTo>
                  <a:lnTo>
                    <a:pt x="332085" y="222539"/>
                  </a:lnTo>
                  <a:close/>
                  <a:moveTo>
                    <a:pt x="498127" y="222539"/>
                  </a:moveTo>
                  <a:lnTo>
                    <a:pt x="363725" y="222539"/>
                  </a:lnTo>
                  <a:lnTo>
                    <a:pt x="363725" y="193849"/>
                  </a:lnTo>
                  <a:cubicBezTo>
                    <a:pt x="363725" y="173495"/>
                    <a:pt x="380284" y="156935"/>
                    <a:pt x="400639" y="156935"/>
                  </a:cubicBezTo>
                  <a:lnTo>
                    <a:pt x="461213" y="156935"/>
                  </a:lnTo>
                  <a:cubicBezTo>
                    <a:pt x="481567" y="156935"/>
                    <a:pt x="498127" y="173495"/>
                    <a:pt x="498127" y="19384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1" name="Google Shape;861;p34"/>
            <p:cNvSpPr/>
            <p:nvPr/>
          </p:nvSpPr>
          <p:spPr>
            <a:xfrm>
              <a:off x="10242766" y="3592376"/>
              <a:ext cx="529767" cy="254179"/>
            </a:xfrm>
            <a:custGeom>
              <a:rect b="b" l="l" r="r" t="t"/>
              <a:pathLst>
                <a:path extrusionOk="0" h="254179" w="529767">
                  <a:moveTo>
                    <a:pt x="483802" y="129137"/>
                  </a:moveTo>
                  <a:cubicBezTo>
                    <a:pt x="491151" y="118658"/>
                    <a:pt x="495481" y="105914"/>
                    <a:pt x="495481" y="92171"/>
                  </a:cubicBezTo>
                  <a:lnTo>
                    <a:pt x="495481" y="64555"/>
                  </a:lnTo>
                  <a:cubicBezTo>
                    <a:pt x="495481" y="28960"/>
                    <a:pt x="466521" y="0"/>
                    <a:pt x="430925" y="0"/>
                  </a:cubicBezTo>
                  <a:cubicBezTo>
                    <a:pt x="395330" y="0"/>
                    <a:pt x="366370" y="28960"/>
                    <a:pt x="366370" y="64555"/>
                  </a:cubicBezTo>
                  <a:lnTo>
                    <a:pt x="366370" y="92171"/>
                  </a:lnTo>
                  <a:cubicBezTo>
                    <a:pt x="366370" y="105914"/>
                    <a:pt x="370701" y="118658"/>
                    <a:pt x="378049" y="129137"/>
                  </a:cubicBezTo>
                  <a:cubicBezTo>
                    <a:pt x="366180" y="133292"/>
                    <a:pt x="355787" y="140613"/>
                    <a:pt x="347903" y="150099"/>
                  </a:cubicBezTo>
                  <a:cubicBezTo>
                    <a:pt x="340020" y="140613"/>
                    <a:pt x="329628" y="133292"/>
                    <a:pt x="317758" y="129137"/>
                  </a:cubicBezTo>
                  <a:cubicBezTo>
                    <a:pt x="325107" y="118658"/>
                    <a:pt x="329437" y="105914"/>
                    <a:pt x="329437" y="92171"/>
                  </a:cubicBezTo>
                  <a:lnTo>
                    <a:pt x="329437" y="64555"/>
                  </a:lnTo>
                  <a:cubicBezTo>
                    <a:pt x="329439" y="28960"/>
                    <a:pt x="300479" y="0"/>
                    <a:pt x="264884" y="0"/>
                  </a:cubicBezTo>
                  <a:cubicBezTo>
                    <a:pt x="229288" y="0"/>
                    <a:pt x="200328" y="28960"/>
                    <a:pt x="200328" y="64555"/>
                  </a:cubicBezTo>
                  <a:lnTo>
                    <a:pt x="200328" y="92171"/>
                  </a:lnTo>
                  <a:cubicBezTo>
                    <a:pt x="200328" y="105914"/>
                    <a:pt x="204659" y="118658"/>
                    <a:pt x="212007" y="129137"/>
                  </a:cubicBezTo>
                  <a:cubicBezTo>
                    <a:pt x="200139" y="133292"/>
                    <a:pt x="189746" y="140613"/>
                    <a:pt x="181862" y="150099"/>
                  </a:cubicBezTo>
                  <a:cubicBezTo>
                    <a:pt x="173978" y="140613"/>
                    <a:pt x="163586" y="133292"/>
                    <a:pt x="151717" y="129137"/>
                  </a:cubicBezTo>
                  <a:cubicBezTo>
                    <a:pt x="159066" y="118658"/>
                    <a:pt x="163395" y="105914"/>
                    <a:pt x="163395" y="92171"/>
                  </a:cubicBezTo>
                  <a:lnTo>
                    <a:pt x="163395" y="64555"/>
                  </a:lnTo>
                  <a:cubicBezTo>
                    <a:pt x="163395" y="28960"/>
                    <a:pt x="134436" y="0"/>
                    <a:pt x="98840" y="0"/>
                  </a:cubicBezTo>
                  <a:cubicBezTo>
                    <a:pt x="63244" y="0"/>
                    <a:pt x="34287" y="28960"/>
                    <a:pt x="34287" y="64555"/>
                  </a:cubicBezTo>
                  <a:lnTo>
                    <a:pt x="34287" y="92171"/>
                  </a:lnTo>
                  <a:cubicBezTo>
                    <a:pt x="34287" y="105914"/>
                    <a:pt x="38617" y="118658"/>
                    <a:pt x="45965" y="129137"/>
                  </a:cubicBezTo>
                  <a:cubicBezTo>
                    <a:pt x="19232" y="138496"/>
                    <a:pt x="0" y="163962"/>
                    <a:pt x="0" y="193849"/>
                  </a:cubicBezTo>
                  <a:lnTo>
                    <a:pt x="0" y="254180"/>
                  </a:lnTo>
                  <a:lnTo>
                    <a:pt x="529767" y="254180"/>
                  </a:lnTo>
                  <a:lnTo>
                    <a:pt x="529767" y="193849"/>
                  </a:lnTo>
                  <a:cubicBezTo>
                    <a:pt x="529767" y="163962"/>
                    <a:pt x="510535" y="138496"/>
                    <a:pt x="483802" y="129137"/>
                  </a:cubicBezTo>
                  <a:close/>
                  <a:moveTo>
                    <a:pt x="398012" y="64555"/>
                  </a:moveTo>
                  <a:cubicBezTo>
                    <a:pt x="398012" y="46406"/>
                    <a:pt x="412777" y="31641"/>
                    <a:pt x="430926" y="31641"/>
                  </a:cubicBezTo>
                  <a:cubicBezTo>
                    <a:pt x="449075" y="31641"/>
                    <a:pt x="463841" y="46406"/>
                    <a:pt x="463841" y="64555"/>
                  </a:cubicBezTo>
                  <a:lnTo>
                    <a:pt x="463841" y="92171"/>
                  </a:lnTo>
                  <a:cubicBezTo>
                    <a:pt x="463841" y="110320"/>
                    <a:pt x="449075" y="125086"/>
                    <a:pt x="430926" y="125086"/>
                  </a:cubicBezTo>
                  <a:cubicBezTo>
                    <a:pt x="412777" y="125086"/>
                    <a:pt x="398012" y="110320"/>
                    <a:pt x="398012" y="92171"/>
                  </a:cubicBezTo>
                  <a:close/>
                  <a:moveTo>
                    <a:pt x="231969" y="64555"/>
                  </a:moveTo>
                  <a:cubicBezTo>
                    <a:pt x="231969" y="46406"/>
                    <a:pt x="246735" y="31641"/>
                    <a:pt x="264884" y="31641"/>
                  </a:cubicBezTo>
                  <a:cubicBezTo>
                    <a:pt x="283033" y="31641"/>
                    <a:pt x="297798" y="46406"/>
                    <a:pt x="297798" y="64555"/>
                  </a:cubicBezTo>
                  <a:lnTo>
                    <a:pt x="297798" y="92171"/>
                  </a:lnTo>
                  <a:cubicBezTo>
                    <a:pt x="297798" y="110320"/>
                    <a:pt x="283033" y="125086"/>
                    <a:pt x="264884" y="125086"/>
                  </a:cubicBezTo>
                  <a:cubicBezTo>
                    <a:pt x="246735" y="125086"/>
                    <a:pt x="231969" y="110320"/>
                    <a:pt x="231969" y="92171"/>
                  </a:cubicBezTo>
                  <a:close/>
                  <a:moveTo>
                    <a:pt x="65927" y="64555"/>
                  </a:moveTo>
                  <a:cubicBezTo>
                    <a:pt x="65927" y="46406"/>
                    <a:pt x="80692" y="31641"/>
                    <a:pt x="98841" y="31641"/>
                  </a:cubicBezTo>
                  <a:cubicBezTo>
                    <a:pt x="116990" y="31641"/>
                    <a:pt x="131756" y="46406"/>
                    <a:pt x="131756" y="64555"/>
                  </a:cubicBezTo>
                  <a:lnTo>
                    <a:pt x="131756" y="92171"/>
                  </a:lnTo>
                  <a:cubicBezTo>
                    <a:pt x="131756" y="110320"/>
                    <a:pt x="116990" y="125086"/>
                    <a:pt x="98841" y="125086"/>
                  </a:cubicBezTo>
                  <a:cubicBezTo>
                    <a:pt x="80692" y="125086"/>
                    <a:pt x="65926" y="110320"/>
                    <a:pt x="65926" y="92171"/>
                  </a:cubicBezTo>
                  <a:lnTo>
                    <a:pt x="65926" y="64555"/>
                  </a:lnTo>
                  <a:close/>
                  <a:moveTo>
                    <a:pt x="166043" y="222539"/>
                  </a:moveTo>
                  <a:lnTo>
                    <a:pt x="31641" y="222539"/>
                  </a:lnTo>
                  <a:lnTo>
                    <a:pt x="31641" y="193849"/>
                  </a:lnTo>
                  <a:cubicBezTo>
                    <a:pt x="31641" y="173495"/>
                    <a:pt x="48200" y="156935"/>
                    <a:pt x="68555" y="156935"/>
                  </a:cubicBezTo>
                  <a:lnTo>
                    <a:pt x="129129" y="156935"/>
                  </a:lnTo>
                  <a:cubicBezTo>
                    <a:pt x="149483" y="156935"/>
                    <a:pt x="166043" y="173495"/>
                    <a:pt x="166043" y="193849"/>
                  </a:cubicBezTo>
                  <a:close/>
                  <a:moveTo>
                    <a:pt x="332084" y="222539"/>
                  </a:moveTo>
                  <a:lnTo>
                    <a:pt x="197683" y="222539"/>
                  </a:lnTo>
                  <a:lnTo>
                    <a:pt x="197683" y="193849"/>
                  </a:lnTo>
                  <a:cubicBezTo>
                    <a:pt x="197683" y="173495"/>
                    <a:pt x="214243" y="156935"/>
                    <a:pt x="234597" y="156935"/>
                  </a:cubicBezTo>
                  <a:lnTo>
                    <a:pt x="295171" y="156935"/>
                  </a:lnTo>
                  <a:cubicBezTo>
                    <a:pt x="315526" y="156935"/>
                    <a:pt x="332085" y="173495"/>
                    <a:pt x="332085" y="193849"/>
                  </a:cubicBezTo>
                  <a:lnTo>
                    <a:pt x="332085" y="222539"/>
                  </a:lnTo>
                  <a:close/>
                  <a:moveTo>
                    <a:pt x="498127" y="222539"/>
                  </a:moveTo>
                  <a:lnTo>
                    <a:pt x="363725" y="222539"/>
                  </a:lnTo>
                  <a:lnTo>
                    <a:pt x="363725" y="193849"/>
                  </a:lnTo>
                  <a:cubicBezTo>
                    <a:pt x="363725" y="173495"/>
                    <a:pt x="380284" y="156935"/>
                    <a:pt x="400639" y="156935"/>
                  </a:cubicBezTo>
                  <a:lnTo>
                    <a:pt x="461213" y="156935"/>
                  </a:lnTo>
                  <a:cubicBezTo>
                    <a:pt x="481567" y="156935"/>
                    <a:pt x="498127" y="173495"/>
                    <a:pt x="498127" y="19384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62" name="Google Shape;862;p34"/>
          <p:cNvGrpSpPr/>
          <p:nvPr/>
        </p:nvGrpSpPr>
        <p:grpSpPr>
          <a:xfrm>
            <a:off x="7397459" y="3198181"/>
            <a:ext cx="369468" cy="341685"/>
            <a:chOff x="10237650" y="4257768"/>
            <a:chExt cx="540000" cy="499394"/>
          </a:xfrm>
        </p:grpSpPr>
        <p:sp>
          <p:nvSpPr>
            <p:cNvPr id="863" name="Google Shape;863;p34"/>
            <p:cNvSpPr/>
            <p:nvPr/>
          </p:nvSpPr>
          <p:spPr>
            <a:xfrm>
              <a:off x="10237650" y="4257768"/>
              <a:ext cx="540000" cy="499394"/>
            </a:xfrm>
            <a:custGeom>
              <a:rect b="b" l="l" r="r" t="t"/>
              <a:pathLst>
                <a:path extrusionOk="0" h="499394" w="540000">
                  <a:moveTo>
                    <a:pt x="492539" y="0"/>
                  </a:moveTo>
                  <a:lnTo>
                    <a:pt x="47461" y="0"/>
                  </a:lnTo>
                  <a:cubicBezTo>
                    <a:pt x="21291" y="0"/>
                    <a:pt x="0" y="21291"/>
                    <a:pt x="0" y="47461"/>
                  </a:cubicBezTo>
                  <a:lnTo>
                    <a:pt x="0" y="369141"/>
                  </a:lnTo>
                  <a:cubicBezTo>
                    <a:pt x="0" y="395311"/>
                    <a:pt x="21291" y="416602"/>
                    <a:pt x="47461" y="416602"/>
                  </a:cubicBezTo>
                  <a:lnTo>
                    <a:pt x="201445" y="416602"/>
                  </a:lnTo>
                  <a:lnTo>
                    <a:pt x="201445" y="467754"/>
                  </a:lnTo>
                  <a:lnTo>
                    <a:pt x="121289" y="467754"/>
                  </a:lnTo>
                  <a:lnTo>
                    <a:pt x="121289" y="499395"/>
                  </a:lnTo>
                  <a:lnTo>
                    <a:pt x="418711" y="499395"/>
                  </a:lnTo>
                  <a:lnTo>
                    <a:pt x="418711" y="467754"/>
                  </a:lnTo>
                  <a:lnTo>
                    <a:pt x="338555" y="467754"/>
                  </a:lnTo>
                  <a:lnTo>
                    <a:pt x="338555" y="416602"/>
                  </a:lnTo>
                  <a:lnTo>
                    <a:pt x="492539" y="416602"/>
                  </a:lnTo>
                  <a:cubicBezTo>
                    <a:pt x="518709" y="416602"/>
                    <a:pt x="540000" y="395311"/>
                    <a:pt x="540000" y="369141"/>
                  </a:cubicBezTo>
                  <a:lnTo>
                    <a:pt x="540000" y="47461"/>
                  </a:lnTo>
                  <a:cubicBezTo>
                    <a:pt x="540000" y="21291"/>
                    <a:pt x="518709" y="0"/>
                    <a:pt x="492539" y="0"/>
                  </a:cubicBezTo>
                  <a:close/>
                  <a:moveTo>
                    <a:pt x="47461" y="31641"/>
                  </a:moveTo>
                  <a:lnTo>
                    <a:pt x="492539" y="31641"/>
                  </a:lnTo>
                  <a:cubicBezTo>
                    <a:pt x="501262" y="31641"/>
                    <a:pt x="508359" y="38738"/>
                    <a:pt x="508359" y="47461"/>
                  </a:cubicBezTo>
                  <a:lnTo>
                    <a:pt x="508359" y="321680"/>
                  </a:lnTo>
                  <a:lnTo>
                    <a:pt x="31641" y="321680"/>
                  </a:lnTo>
                  <a:lnTo>
                    <a:pt x="31641" y="47461"/>
                  </a:lnTo>
                  <a:cubicBezTo>
                    <a:pt x="31641" y="38738"/>
                    <a:pt x="38738" y="31641"/>
                    <a:pt x="47461" y="31641"/>
                  </a:cubicBezTo>
                  <a:close/>
                  <a:moveTo>
                    <a:pt x="306914" y="467754"/>
                  </a:moveTo>
                  <a:lnTo>
                    <a:pt x="233086" y="467754"/>
                  </a:lnTo>
                  <a:lnTo>
                    <a:pt x="233086" y="416602"/>
                  </a:lnTo>
                  <a:lnTo>
                    <a:pt x="306914" y="416602"/>
                  </a:lnTo>
                  <a:close/>
                  <a:moveTo>
                    <a:pt x="492539" y="384961"/>
                  </a:moveTo>
                  <a:lnTo>
                    <a:pt x="47461" y="384961"/>
                  </a:lnTo>
                  <a:cubicBezTo>
                    <a:pt x="38738" y="384961"/>
                    <a:pt x="31641" y="377864"/>
                    <a:pt x="31641" y="369141"/>
                  </a:cubicBezTo>
                  <a:lnTo>
                    <a:pt x="31641" y="353320"/>
                  </a:lnTo>
                  <a:lnTo>
                    <a:pt x="508359" y="353320"/>
                  </a:lnTo>
                  <a:lnTo>
                    <a:pt x="508359" y="369141"/>
                  </a:lnTo>
                  <a:cubicBezTo>
                    <a:pt x="508359" y="377864"/>
                    <a:pt x="501262" y="384961"/>
                    <a:pt x="492539" y="38496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4" name="Google Shape;864;p34"/>
            <p:cNvSpPr/>
            <p:nvPr/>
          </p:nvSpPr>
          <p:spPr>
            <a:xfrm>
              <a:off x="10390000" y="4316779"/>
              <a:ext cx="235297" cy="235298"/>
            </a:xfrm>
            <a:custGeom>
              <a:rect b="b" l="l" r="r" t="t"/>
              <a:pathLst>
                <a:path extrusionOk="0" h="235298" w="235297">
                  <a:moveTo>
                    <a:pt x="117649" y="235299"/>
                  </a:moveTo>
                  <a:cubicBezTo>
                    <a:pt x="182521" y="235299"/>
                    <a:pt x="235298" y="182521"/>
                    <a:pt x="235298" y="117649"/>
                  </a:cubicBezTo>
                  <a:cubicBezTo>
                    <a:pt x="235298" y="52778"/>
                    <a:pt x="182521" y="0"/>
                    <a:pt x="117649" y="0"/>
                  </a:cubicBezTo>
                  <a:cubicBezTo>
                    <a:pt x="52778" y="0"/>
                    <a:pt x="0" y="52778"/>
                    <a:pt x="0" y="117649"/>
                  </a:cubicBezTo>
                  <a:cubicBezTo>
                    <a:pt x="0" y="182521"/>
                    <a:pt x="52778" y="235299"/>
                    <a:pt x="117649" y="235299"/>
                  </a:cubicBezTo>
                  <a:close/>
                  <a:moveTo>
                    <a:pt x="117649" y="126563"/>
                  </a:moveTo>
                  <a:cubicBezTo>
                    <a:pt x="108926" y="126563"/>
                    <a:pt x="101829" y="119466"/>
                    <a:pt x="101829" y="110742"/>
                  </a:cubicBezTo>
                  <a:cubicBezTo>
                    <a:pt x="101829" y="102019"/>
                    <a:pt x="108926" y="94922"/>
                    <a:pt x="117649" y="94922"/>
                  </a:cubicBezTo>
                  <a:cubicBezTo>
                    <a:pt x="126373" y="94922"/>
                    <a:pt x="133470" y="102019"/>
                    <a:pt x="133470" y="110742"/>
                  </a:cubicBezTo>
                  <a:cubicBezTo>
                    <a:pt x="133470" y="119466"/>
                    <a:pt x="126373" y="126563"/>
                    <a:pt x="117649" y="126563"/>
                  </a:cubicBezTo>
                  <a:close/>
                  <a:moveTo>
                    <a:pt x="86358" y="197739"/>
                  </a:moveTo>
                  <a:lnTo>
                    <a:pt x="86358" y="174023"/>
                  </a:lnTo>
                  <a:cubicBezTo>
                    <a:pt x="86358" y="165300"/>
                    <a:pt x="93455" y="158203"/>
                    <a:pt x="102178" y="158203"/>
                  </a:cubicBezTo>
                  <a:lnTo>
                    <a:pt x="133121" y="158203"/>
                  </a:lnTo>
                  <a:cubicBezTo>
                    <a:pt x="141844" y="158203"/>
                    <a:pt x="148941" y="165300"/>
                    <a:pt x="148941" y="174023"/>
                  </a:cubicBezTo>
                  <a:lnTo>
                    <a:pt x="148941" y="197739"/>
                  </a:lnTo>
                  <a:cubicBezTo>
                    <a:pt x="139236" y="201544"/>
                    <a:pt x="128688" y="203658"/>
                    <a:pt x="117649" y="203658"/>
                  </a:cubicBezTo>
                  <a:cubicBezTo>
                    <a:pt x="106611" y="203658"/>
                    <a:pt x="96063" y="201544"/>
                    <a:pt x="86358" y="197739"/>
                  </a:cubicBezTo>
                  <a:close/>
                  <a:moveTo>
                    <a:pt x="117649" y="31641"/>
                  </a:moveTo>
                  <a:cubicBezTo>
                    <a:pt x="165074" y="31641"/>
                    <a:pt x="203657" y="70224"/>
                    <a:pt x="203657" y="117649"/>
                  </a:cubicBezTo>
                  <a:cubicBezTo>
                    <a:pt x="203657" y="140247"/>
                    <a:pt x="194884" y="160825"/>
                    <a:pt x="180581" y="176190"/>
                  </a:cubicBezTo>
                  <a:lnTo>
                    <a:pt x="180581" y="174023"/>
                  </a:lnTo>
                  <a:cubicBezTo>
                    <a:pt x="180581" y="157348"/>
                    <a:pt x="171929" y="142663"/>
                    <a:pt x="158884" y="134195"/>
                  </a:cubicBezTo>
                  <a:cubicBezTo>
                    <a:pt x="162838" y="127271"/>
                    <a:pt x="165110" y="119269"/>
                    <a:pt x="165110" y="110742"/>
                  </a:cubicBezTo>
                  <a:cubicBezTo>
                    <a:pt x="165110" y="84572"/>
                    <a:pt x="143819" y="63281"/>
                    <a:pt x="117649" y="63281"/>
                  </a:cubicBezTo>
                  <a:cubicBezTo>
                    <a:pt x="91479" y="63281"/>
                    <a:pt x="70188" y="84572"/>
                    <a:pt x="70188" y="110742"/>
                  </a:cubicBezTo>
                  <a:cubicBezTo>
                    <a:pt x="70188" y="119269"/>
                    <a:pt x="72460" y="127272"/>
                    <a:pt x="76414" y="134195"/>
                  </a:cubicBezTo>
                  <a:cubicBezTo>
                    <a:pt x="63370" y="142662"/>
                    <a:pt x="54717" y="157347"/>
                    <a:pt x="54717" y="174023"/>
                  </a:cubicBezTo>
                  <a:lnTo>
                    <a:pt x="54717" y="176190"/>
                  </a:lnTo>
                  <a:cubicBezTo>
                    <a:pt x="40415" y="160825"/>
                    <a:pt x="31642" y="140247"/>
                    <a:pt x="31642" y="117649"/>
                  </a:cubicBezTo>
                  <a:cubicBezTo>
                    <a:pt x="31641" y="70224"/>
                    <a:pt x="70224" y="31641"/>
                    <a:pt x="117649" y="3164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65" name="Google Shape;865;p34"/>
          <p:cNvGrpSpPr/>
          <p:nvPr/>
        </p:nvGrpSpPr>
        <p:grpSpPr>
          <a:xfrm>
            <a:off x="7342891" y="1949802"/>
            <a:ext cx="369621" cy="290882"/>
            <a:chOff x="10157896" y="2433187"/>
            <a:chExt cx="540224" cy="425142"/>
          </a:xfrm>
        </p:grpSpPr>
        <p:sp>
          <p:nvSpPr>
            <p:cNvPr id="866" name="Google Shape;866;p34"/>
            <p:cNvSpPr/>
            <p:nvPr/>
          </p:nvSpPr>
          <p:spPr>
            <a:xfrm>
              <a:off x="10157896" y="2433187"/>
              <a:ext cx="540224" cy="425142"/>
            </a:xfrm>
            <a:custGeom>
              <a:rect b="b" l="l" r="r" t="t"/>
              <a:pathLst>
                <a:path extrusionOk="0" h="425142" w="540224">
                  <a:moveTo>
                    <a:pt x="514272" y="330220"/>
                  </a:moveTo>
                  <a:lnTo>
                    <a:pt x="514272" y="47461"/>
                  </a:lnTo>
                  <a:cubicBezTo>
                    <a:pt x="514272" y="21291"/>
                    <a:pt x="492981" y="0"/>
                    <a:pt x="466811" y="0"/>
                  </a:cubicBezTo>
                  <a:lnTo>
                    <a:pt x="73413" y="0"/>
                  </a:lnTo>
                  <a:cubicBezTo>
                    <a:pt x="47243" y="0"/>
                    <a:pt x="25952" y="21291"/>
                    <a:pt x="25952" y="47461"/>
                  </a:cubicBezTo>
                  <a:lnTo>
                    <a:pt x="25952" y="330221"/>
                  </a:lnTo>
                  <a:lnTo>
                    <a:pt x="0" y="330221"/>
                  </a:lnTo>
                  <a:lnTo>
                    <a:pt x="0" y="377682"/>
                  </a:lnTo>
                  <a:cubicBezTo>
                    <a:pt x="0" y="403851"/>
                    <a:pt x="21291" y="425142"/>
                    <a:pt x="47461" y="425142"/>
                  </a:cubicBezTo>
                  <a:lnTo>
                    <a:pt x="492764" y="425142"/>
                  </a:lnTo>
                  <a:cubicBezTo>
                    <a:pt x="518934" y="425142"/>
                    <a:pt x="540225" y="403851"/>
                    <a:pt x="540225" y="377682"/>
                  </a:cubicBezTo>
                  <a:lnTo>
                    <a:pt x="540225" y="330221"/>
                  </a:lnTo>
                  <a:lnTo>
                    <a:pt x="514272" y="330221"/>
                  </a:lnTo>
                  <a:close/>
                  <a:moveTo>
                    <a:pt x="57592" y="47461"/>
                  </a:moveTo>
                  <a:cubicBezTo>
                    <a:pt x="57592" y="38738"/>
                    <a:pt x="64689" y="31641"/>
                    <a:pt x="73413" y="31641"/>
                  </a:cubicBezTo>
                  <a:lnTo>
                    <a:pt x="466811" y="31641"/>
                  </a:lnTo>
                  <a:cubicBezTo>
                    <a:pt x="475534" y="31641"/>
                    <a:pt x="482631" y="38738"/>
                    <a:pt x="482631" y="47461"/>
                  </a:cubicBezTo>
                  <a:lnTo>
                    <a:pt x="482631" y="330221"/>
                  </a:lnTo>
                  <a:lnTo>
                    <a:pt x="57592" y="330221"/>
                  </a:lnTo>
                  <a:close/>
                  <a:moveTo>
                    <a:pt x="285932" y="361860"/>
                  </a:moveTo>
                  <a:lnTo>
                    <a:pt x="285932" y="393501"/>
                  </a:lnTo>
                  <a:lnTo>
                    <a:pt x="254291" y="393501"/>
                  </a:lnTo>
                  <a:lnTo>
                    <a:pt x="254291" y="361860"/>
                  </a:lnTo>
                  <a:close/>
                  <a:moveTo>
                    <a:pt x="31641" y="377680"/>
                  </a:moveTo>
                  <a:lnTo>
                    <a:pt x="31641" y="361860"/>
                  </a:lnTo>
                  <a:lnTo>
                    <a:pt x="222651" y="361860"/>
                  </a:lnTo>
                  <a:lnTo>
                    <a:pt x="222651" y="393501"/>
                  </a:lnTo>
                  <a:lnTo>
                    <a:pt x="47461" y="393501"/>
                  </a:lnTo>
                  <a:cubicBezTo>
                    <a:pt x="38738" y="393501"/>
                    <a:pt x="31641" y="386405"/>
                    <a:pt x="31641" y="377680"/>
                  </a:cubicBezTo>
                  <a:close/>
                  <a:moveTo>
                    <a:pt x="508584" y="377680"/>
                  </a:moveTo>
                  <a:cubicBezTo>
                    <a:pt x="508584" y="386404"/>
                    <a:pt x="501487" y="393501"/>
                    <a:pt x="492764" y="393501"/>
                  </a:cubicBezTo>
                  <a:lnTo>
                    <a:pt x="317573" y="393501"/>
                  </a:lnTo>
                  <a:lnTo>
                    <a:pt x="317573" y="361860"/>
                  </a:lnTo>
                  <a:lnTo>
                    <a:pt x="508583" y="361860"/>
                  </a:lnTo>
                  <a:lnTo>
                    <a:pt x="508583" y="37768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7" name="Google Shape;867;p34"/>
            <p:cNvSpPr/>
            <p:nvPr/>
          </p:nvSpPr>
          <p:spPr>
            <a:xfrm>
              <a:off x="10310358" y="2496468"/>
              <a:ext cx="235298" cy="235298"/>
            </a:xfrm>
            <a:custGeom>
              <a:rect b="b" l="l" r="r" t="t"/>
              <a:pathLst>
                <a:path extrusionOk="0" h="235298" w="235298">
                  <a:moveTo>
                    <a:pt x="117649" y="0"/>
                  </a:moveTo>
                  <a:cubicBezTo>
                    <a:pt x="52778" y="0"/>
                    <a:pt x="0" y="52778"/>
                    <a:pt x="0" y="117649"/>
                  </a:cubicBezTo>
                  <a:cubicBezTo>
                    <a:pt x="0" y="182521"/>
                    <a:pt x="52778" y="235299"/>
                    <a:pt x="117649" y="235299"/>
                  </a:cubicBezTo>
                  <a:cubicBezTo>
                    <a:pt x="182521" y="235299"/>
                    <a:pt x="235299" y="182521"/>
                    <a:pt x="235299" y="117649"/>
                  </a:cubicBezTo>
                  <a:cubicBezTo>
                    <a:pt x="235299" y="52778"/>
                    <a:pt x="182522" y="0"/>
                    <a:pt x="117649" y="0"/>
                  </a:cubicBezTo>
                  <a:close/>
                  <a:moveTo>
                    <a:pt x="117649" y="126563"/>
                  </a:moveTo>
                  <a:cubicBezTo>
                    <a:pt x="108926" y="126563"/>
                    <a:pt x="101829" y="119466"/>
                    <a:pt x="101829" y="110742"/>
                  </a:cubicBezTo>
                  <a:cubicBezTo>
                    <a:pt x="101829" y="102019"/>
                    <a:pt x="108926" y="94922"/>
                    <a:pt x="117649" y="94922"/>
                  </a:cubicBezTo>
                  <a:cubicBezTo>
                    <a:pt x="126373" y="94922"/>
                    <a:pt x="133470" y="102019"/>
                    <a:pt x="133470" y="110742"/>
                  </a:cubicBezTo>
                  <a:cubicBezTo>
                    <a:pt x="133470" y="119466"/>
                    <a:pt x="126373" y="126563"/>
                    <a:pt x="117649" y="126563"/>
                  </a:cubicBezTo>
                  <a:close/>
                  <a:moveTo>
                    <a:pt x="86358" y="197738"/>
                  </a:moveTo>
                  <a:lnTo>
                    <a:pt x="86358" y="174022"/>
                  </a:lnTo>
                  <a:cubicBezTo>
                    <a:pt x="86358" y="165299"/>
                    <a:pt x="93455" y="158202"/>
                    <a:pt x="102178" y="158202"/>
                  </a:cubicBezTo>
                  <a:lnTo>
                    <a:pt x="133122" y="158202"/>
                  </a:lnTo>
                  <a:cubicBezTo>
                    <a:pt x="141845" y="158202"/>
                    <a:pt x="148942" y="165299"/>
                    <a:pt x="148942" y="174022"/>
                  </a:cubicBezTo>
                  <a:lnTo>
                    <a:pt x="148942" y="197738"/>
                  </a:lnTo>
                  <a:cubicBezTo>
                    <a:pt x="139237" y="201543"/>
                    <a:pt x="128689" y="203657"/>
                    <a:pt x="117650" y="203657"/>
                  </a:cubicBezTo>
                  <a:cubicBezTo>
                    <a:pt x="106612" y="203657"/>
                    <a:pt x="96063" y="201544"/>
                    <a:pt x="86358" y="197738"/>
                  </a:cubicBezTo>
                  <a:close/>
                  <a:moveTo>
                    <a:pt x="180583" y="176189"/>
                  </a:moveTo>
                  <a:lnTo>
                    <a:pt x="180583" y="174022"/>
                  </a:lnTo>
                  <a:cubicBezTo>
                    <a:pt x="180583" y="157346"/>
                    <a:pt x="171930" y="142661"/>
                    <a:pt x="158886" y="134194"/>
                  </a:cubicBezTo>
                  <a:cubicBezTo>
                    <a:pt x="162838" y="127270"/>
                    <a:pt x="165111" y="119268"/>
                    <a:pt x="165111" y="110741"/>
                  </a:cubicBezTo>
                  <a:cubicBezTo>
                    <a:pt x="165111" y="84571"/>
                    <a:pt x="143820" y="63280"/>
                    <a:pt x="117650" y="63280"/>
                  </a:cubicBezTo>
                  <a:cubicBezTo>
                    <a:pt x="91480" y="63280"/>
                    <a:pt x="70189" y="84571"/>
                    <a:pt x="70189" y="110741"/>
                  </a:cubicBezTo>
                  <a:cubicBezTo>
                    <a:pt x="70189" y="119268"/>
                    <a:pt x="72461" y="127271"/>
                    <a:pt x="76415" y="134194"/>
                  </a:cubicBezTo>
                  <a:cubicBezTo>
                    <a:pt x="63371" y="142661"/>
                    <a:pt x="54718" y="157346"/>
                    <a:pt x="54718" y="174022"/>
                  </a:cubicBezTo>
                  <a:lnTo>
                    <a:pt x="54718" y="176189"/>
                  </a:lnTo>
                  <a:cubicBezTo>
                    <a:pt x="40416" y="160823"/>
                    <a:pt x="31643" y="140246"/>
                    <a:pt x="31643" y="117648"/>
                  </a:cubicBezTo>
                  <a:cubicBezTo>
                    <a:pt x="31643" y="70223"/>
                    <a:pt x="70226" y="31640"/>
                    <a:pt x="117651" y="31640"/>
                  </a:cubicBezTo>
                  <a:cubicBezTo>
                    <a:pt x="165077" y="31640"/>
                    <a:pt x="203660" y="70223"/>
                    <a:pt x="203660" y="117648"/>
                  </a:cubicBezTo>
                  <a:cubicBezTo>
                    <a:pt x="203658" y="140246"/>
                    <a:pt x="194885" y="160824"/>
                    <a:pt x="180583" y="17618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68" name="Google Shape;868;p34"/>
          <p:cNvGrpSpPr/>
          <p:nvPr/>
        </p:nvGrpSpPr>
        <p:grpSpPr>
          <a:xfrm>
            <a:off x="7342891" y="1213434"/>
            <a:ext cx="369467" cy="369467"/>
            <a:chOff x="10157896" y="1356940"/>
            <a:chExt cx="539999" cy="539999"/>
          </a:xfrm>
        </p:grpSpPr>
        <p:sp>
          <p:nvSpPr>
            <p:cNvPr id="869" name="Google Shape;869;p34"/>
            <p:cNvSpPr/>
            <p:nvPr/>
          </p:nvSpPr>
          <p:spPr>
            <a:xfrm>
              <a:off x="10279713" y="1515671"/>
              <a:ext cx="296365" cy="251014"/>
            </a:xfrm>
            <a:custGeom>
              <a:rect b="b" l="l" r="r" t="t"/>
              <a:pathLst>
                <a:path extrusionOk="0" h="251014" w="296365">
                  <a:moveTo>
                    <a:pt x="211448" y="166531"/>
                  </a:moveTo>
                  <a:cubicBezTo>
                    <a:pt x="215321" y="162711"/>
                    <a:pt x="218781" y="158591"/>
                    <a:pt x="221857" y="154246"/>
                  </a:cubicBezTo>
                  <a:lnTo>
                    <a:pt x="233084" y="154246"/>
                  </a:lnTo>
                  <a:cubicBezTo>
                    <a:pt x="267977" y="154246"/>
                    <a:pt x="296365" y="125859"/>
                    <a:pt x="296365" y="90966"/>
                  </a:cubicBezTo>
                  <a:lnTo>
                    <a:pt x="296365" y="31641"/>
                  </a:lnTo>
                  <a:lnTo>
                    <a:pt x="238284" y="31641"/>
                  </a:lnTo>
                  <a:lnTo>
                    <a:pt x="238284" y="0"/>
                  </a:lnTo>
                  <a:lnTo>
                    <a:pt x="58081" y="0"/>
                  </a:lnTo>
                  <a:lnTo>
                    <a:pt x="58081" y="31641"/>
                  </a:lnTo>
                  <a:lnTo>
                    <a:pt x="0" y="31641"/>
                  </a:lnTo>
                  <a:lnTo>
                    <a:pt x="0" y="90966"/>
                  </a:lnTo>
                  <a:cubicBezTo>
                    <a:pt x="0" y="125859"/>
                    <a:pt x="28388" y="154246"/>
                    <a:pt x="63281" y="154246"/>
                  </a:cubicBezTo>
                  <a:lnTo>
                    <a:pt x="74692" y="154246"/>
                  </a:lnTo>
                  <a:cubicBezTo>
                    <a:pt x="88136" y="173192"/>
                    <a:pt x="108678" y="186806"/>
                    <a:pt x="132362" y="191057"/>
                  </a:cubicBezTo>
                  <a:lnTo>
                    <a:pt x="132362" y="219374"/>
                  </a:lnTo>
                  <a:lnTo>
                    <a:pt x="73901" y="219374"/>
                  </a:lnTo>
                  <a:lnTo>
                    <a:pt x="73901" y="251015"/>
                  </a:lnTo>
                  <a:lnTo>
                    <a:pt x="222464" y="251015"/>
                  </a:lnTo>
                  <a:lnTo>
                    <a:pt x="222464" y="219374"/>
                  </a:lnTo>
                  <a:lnTo>
                    <a:pt x="164003" y="219374"/>
                  </a:lnTo>
                  <a:lnTo>
                    <a:pt x="164003" y="191081"/>
                  </a:lnTo>
                  <a:cubicBezTo>
                    <a:pt x="181831" y="187942"/>
                    <a:pt x="198273" y="179526"/>
                    <a:pt x="211448" y="166531"/>
                  </a:cubicBezTo>
                  <a:close/>
                  <a:moveTo>
                    <a:pt x="264724" y="63281"/>
                  </a:moveTo>
                  <a:lnTo>
                    <a:pt x="264724" y="90966"/>
                  </a:lnTo>
                  <a:cubicBezTo>
                    <a:pt x="264724" y="107419"/>
                    <a:pt x="252098" y="120974"/>
                    <a:pt x="236025" y="122464"/>
                  </a:cubicBezTo>
                  <a:cubicBezTo>
                    <a:pt x="237500" y="115949"/>
                    <a:pt x="238283" y="109228"/>
                    <a:pt x="238283" y="102379"/>
                  </a:cubicBezTo>
                  <a:lnTo>
                    <a:pt x="238283" y="63282"/>
                  </a:lnTo>
                  <a:lnTo>
                    <a:pt x="264724" y="63282"/>
                  </a:lnTo>
                  <a:close/>
                  <a:moveTo>
                    <a:pt x="31641" y="90966"/>
                  </a:moveTo>
                  <a:lnTo>
                    <a:pt x="31641" y="63281"/>
                  </a:lnTo>
                  <a:lnTo>
                    <a:pt x="58081" y="63281"/>
                  </a:lnTo>
                  <a:lnTo>
                    <a:pt x="58081" y="102438"/>
                  </a:lnTo>
                  <a:cubicBezTo>
                    <a:pt x="58085" y="109315"/>
                    <a:pt x="58901" y="116015"/>
                    <a:pt x="60392" y="122468"/>
                  </a:cubicBezTo>
                  <a:cubicBezTo>
                    <a:pt x="44296" y="121003"/>
                    <a:pt x="31641" y="107437"/>
                    <a:pt x="31641" y="90966"/>
                  </a:cubicBezTo>
                  <a:close/>
                  <a:moveTo>
                    <a:pt x="89721" y="102427"/>
                  </a:moveTo>
                  <a:lnTo>
                    <a:pt x="89721" y="31641"/>
                  </a:lnTo>
                  <a:lnTo>
                    <a:pt x="206644" y="31641"/>
                  </a:lnTo>
                  <a:lnTo>
                    <a:pt x="206644" y="102377"/>
                  </a:lnTo>
                  <a:cubicBezTo>
                    <a:pt x="206644" y="118146"/>
                    <a:pt x="200460" y="132929"/>
                    <a:pt x="189231" y="144003"/>
                  </a:cubicBezTo>
                  <a:cubicBezTo>
                    <a:pt x="178005" y="155075"/>
                    <a:pt x="163085" y="161051"/>
                    <a:pt x="147349" y="160832"/>
                  </a:cubicBezTo>
                  <a:cubicBezTo>
                    <a:pt x="115595" y="160394"/>
                    <a:pt x="89742" y="134188"/>
                    <a:pt x="89721" y="10242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0" name="Google Shape;870;p34"/>
            <p:cNvSpPr/>
            <p:nvPr/>
          </p:nvSpPr>
          <p:spPr>
            <a:xfrm>
              <a:off x="10365477" y="1356940"/>
              <a:ext cx="124837" cy="97116"/>
            </a:xfrm>
            <a:custGeom>
              <a:rect b="b" l="l" r="r" t="t"/>
              <a:pathLst>
                <a:path extrusionOk="0" h="97116" w="124837">
                  <a:moveTo>
                    <a:pt x="46598" y="49951"/>
                  </a:moveTo>
                  <a:lnTo>
                    <a:pt x="46598" y="97117"/>
                  </a:lnTo>
                  <a:lnTo>
                    <a:pt x="78239" y="97117"/>
                  </a:lnTo>
                  <a:lnTo>
                    <a:pt x="78239" y="49951"/>
                  </a:lnTo>
                  <a:lnTo>
                    <a:pt x="104009" y="72486"/>
                  </a:lnTo>
                  <a:lnTo>
                    <a:pt x="124837" y="48666"/>
                  </a:lnTo>
                  <a:lnTo>
                    <a:pt x="69183" y="0"/>
                  </a:lnTo>
                  <a:lnTo>
                    <a:pt x="55654" y="0"/>
                  </a:lnTo>
                  <a:lnTo>
                    <a:pt x="0" y="48666"/>
                  </a:lnTo>
                  <a:lnTo>
                    <a:pt x="20828" y="7248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1" name="Google Shape;871;p34"/>
            <p:cNvSpPr/>
            <p:nvPr/>
          </p:nvSpPr>
          <p:spPr>
            <a:xfrm>
              <a:off x="10538150" y="1426297"/>
              <a:ext cx="90387" cy="90387"/>
            </a:xfrm>
            <a:custGeom>
              <a:rect b="b" l="l" r="r" t="t"/>
              <a:pathLst>
                <a:path extrusionOk="0" h="90387" w="90387">
                  <a:moveTo>
                    <a:pt x="806" y="67209"/>
                  </a:moveTo>
                  <a:lnTo>
                    <a:pt x="23179" y="89582"/>
                  </a:lnTo>
                  <a:lnTo>
                    <a:pt x="56529" y="56231"/>
                  </a:lnTo>
                  <a:lnTo>
                    <a:pt x="58818" y="90388"/>
                  </a:lnTo>
                  <a:lnTo>
                    <a:pt x="90388" y="88272"/>
                  </a:lnTo>
                  <a:lnTo>
                    <a:pt x="85447" y="14507"/>
                  </a:lnTo>
                  <a:lnTo>
                    <a:pt x="75881" y="4941"/>
                  </a:lnTo>
                  <a:lnTo>
                    <a:pt x="2116" y="0"/>
                  </a:lnTo>
                  <a:lnTo>
                    <a:pt x="0" y="31570"/>
                  </a:lnTo>
                  <a:lnTo>
                    <a:pt x="34157" y="3385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2" name="Google Shape;872;p34"/>
            <p:cNvSpPr/>
            <p:nvPr/>
          </p:nvSpPr>
          <p:spPr>
            <a:xfrm>
              <a:off x="10600779" y="1564521"/>
              <a:ext cx="97116" cy="124837"/>
            </a:xfrm>
            <a:custGeom>
              <a:rect b="b" l="l" r="r" t="t"/>
              <a:pathLst>
                <a:path extrusionOk="0" h="124837" w="97116">
                  <a:moveTo>
                    <a:pt x="48450" y="0"/>
                  </a:moveTo>
                  <a:lnTo>
                    <a:pt x="24631" y="20828"/>
                  </a:lnTo>
                  <a:lnTo>
                    <a:pt x="47166" y="46598"/>
                  </a:lnTo>
                  <a:lnTo>
                    <a:pt x="0" y="46598"/>
                  </a:lnTo>
                  <a:lnTo>
                    <a:pt x="0" y="78239"/>
                  </a:lnTo>
                  <a:lnTo>
                    <a:pt x="47166" y="78239"/>
                  </a:lnTo>
                  <a:lnTo>
                    <a:pt x="24631" y="104009"/>
                  </a:lnTo>
                  <a:lnTo>
                    <a:pt x="48450" y="124837"/>
                  </a:lnTo>
                  <a:lnTo>
                    <a:pt x="97117" y="69183"/>
                  </a:lnTo>
                  <a:lnTo>
                    <a:pt x="97117" y="55654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3" name="Google Shape;873;p34"/>
            <p:cNvSpPr/>
            <p:nvPr/>
          </p:nvSpPr>
          <p:spPr>
            <a:xfrm>
              <a:off x="10538150" y="1737194"/>
              <a:ext cx="90387" cy="90387"/>
            </a:xfrm>
            <a:custGeom>
              <a:rect b="b" l="l" r="r" t="t"/>
              <a:pathLst>
                <a:path extrusionOk="0" h="90387" w="90387">
                  <a:moveTo>
                    <a:pt x="56529" y="34157"/>
                  </a:moveTo>
                  <a:lnTo>
                    <a:pt x="23179" y="806"/>
                  </a:lnTo>
                  <a:lnTo>
                    <a:pt x="806" y="23179"/>
                  </a:lnTo>
                  <a:lnTo>
                    <a:pt x="34157" y="56529"/>
                  </a:lnTo>
                  <a:lnTo>
                    <a:pt x="0" y="58818"/>
                  </a:lnTo>
                  <a:lnTo>
                    <a:pt x="2116" y="90388"/>
                  </a:lnTo>
                  <a:lnTo>
                    <a:pt x="75881" y="85447"/>
                  </a:lnTo>
                  <a:lnTo>
                    <a:pt x="85447" y="75881"/>
                  </a:lnTo>
                  <a:lnTo>
                    <a:pt x="90388" y="2116"/>
                  </a:lnTo>
                  <a:lnTo>
                    <a:pt x="5881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4" name="Google Shape;874;p34"/>
            <p:cNvSpPr/>
            <p:nvPr/>
          </p:nvSpPr>
          <p:spPr>
            <a:xfrm>
              <a:off x="10365477" y="1799823"/>
              <a:ext cx="124837" cy="97116"/>
            </a:xfrm>
            <a:custGeom>
              <a:rect b="b" l="l" r="r" t="t"/>
              <a:pathLst>
                <a:path extrusionOk="0" h="97116" w="124837">
                  <a:moveTo>
                    <a:pt x="78239" y="47166"/>
                  </a:moveTo>
                  <a:lnTo>
                    <a:pt x="78239" y="0"/>
                  </a:lnTo>
                  <a:lnTo>
                    <a:pt x="46598" y="0"/>
                  </a:lnTo>
                  <a:lnTo>
                    <a:pt x="46598" y="47166"/>
                  </a:lnTo>
                  <a:lnTo>
                    <a:pt x="20828" y="24631"/>
                  </a:lnTo>
                  <a:lnTo>
                    <a:pt x="0" y="48450"/>
                  </a:lnTo>
                  <a:lnTo>
                    <a:pt x="55654" y="97117"/>
                  </a:lnTo>
                  <a:lnTo>
                    <a:pt x="69183" y="97117"/>
                  </a:lnTo>
                  <a:lnTo>
                    <a:pt x="124837" y="48450"/>
                  </a:lnTo>
                  <a:lnTo>
                    <a:pt x="104009" y="2463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5" name="Google Shape;875;p34"/>
            <p:cNvSpPr/>
            <p:nvPr/>
          </p:nvSpPr>
          <p:spPr>
            <a:xfrm>
              <a:off x="10227253" y="1737194"/>
              <a:ext cx="90387" cy="90387"/>
            </a:xfrm>
            <a:custGeom>
              <a:rect b="b" l="l" r="r" t="t"/>
              <a:pathLst>
                <a:path extrusionOk="0" h="90387" w="90387">
                  <a:moveTo>
                    <a:pt x="89582" y="23179"/>
                  </a:moveTo>
                  <a:lnTo>
                    <a:pt x="67209" y="806"/>
                  </a:lnTo>
                  <a:lnTo>
                    <a:pt x="33859" y="34157"/>
                  </a:lnTo>
                  <a:lnTo>
                    <a:pt x="31570" y="0"/>
                  </a:lnTo>
                  <a:lnTo>
                    <a:pt x="0" y="2116"/>
                  </a:lnTo>
                  <a:lnTo>
                    <a:pt x="4941" y="75881"/>
                  </a:lnTo>
                  <a:lnTo>
                    <a:pt x="14507" y="85447"/>
                  </a:lnTo>
                  <a:lnTo>
                    <a:pt x="88272" y="90388"/>
                  </a:lnTo>
                  <a:lnTo>
                    <a:pt x="90388" y="58818"/>
                  </a:lnTo>
                  <a:lnTo>
                    <a:pt x="56231" y="5652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6" name="Google Shape;876;p34"/>
            <p:cNvSpPr/>
            <p:nvPr/>
          </p:nvSpPr>
          <p:spPr>
            <a:xfrm>
              <a:off x="10157896" y="1564521"/>
              <a:ext cx="97116" cy="124837"/>
            </a:xfrm>
            <a:custGeom>
              <a:rect b="b" l="l" r="r" t="t"/>
              <a:pathLst>
                <a:path extrusionOk="0" h="124837" w="97116">
                  <a:moveTo>
                    <a:pt x="49951" y="78239"/>
                  </a:moveTo>
                  <a:lnTo>
                    <a:pt x="97117" y="78239"/>
                  </a:lnTo>
                  <a:lnTo>
                    <a:pt x="97117" y="46598"/>
                  </a:lnTo>
                  <a:lnTo>
                    <a:pt x="49951" y="46598"/>
                  </a:lnTo>
                  <a:lnTo>
                    <a:pt x="72486" y="20828"/>
                  </a:lnTo>
                  <a:lnTo>
                    <a:pt x="48666" y="0"/>
                  </a:lnTo>
                  <a:lnTo>
                    <a:pt x="0" y="55654"/>
                  </a:lnTo>
                  <a:lnTo>
                    <a:pt x="0" y="69183"/>
                  </a:lnTo>
                  <a:lnTo>
                    <a:pt x="48666" y="124837"/>
                  </a:lnTo>
                  <a:lnTo>
                    <a:pt x="72486" y="10400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7" name="Google Shape;877;p34"/>
            <p:cNvSpPr/>
            <p:nvPr/>
          </p:nvSpPr>
          <p:spPr>
            <a:xfrm>
              <a:off x="10227253" y="1426297"/>
              <a:ext cx="90387" cy="90387"/>
            </a:xfrm>
            <a:custGeom>
              <a:rect b="b" l="l" r="r" t="t"/>
              <a:pathLst>
                <a:path extrusionOk="0" h="90387" w="90387">
                  <a:moveTo>
                    <a:pt x="33859" y="56231"/>
                  </a:moveTo>
                  <a:lnTo>
                    <a:pt x="67209" y="89582"/>
                  </a:lnTo>
                  <a:lnTo>
                    <a:pt x="89582" y="67209"/>
                  </a:lnTo>
                  <a:lnTo>
                    <a:pt x="56231" y="33859"/>
                  </a:lnTo>
                  <a:lnTo>
                    <a:pt x="90388" y="31570"/>
                  </a:lnTo>
                  <a:lnTo>
                    <a:pt x="88272" y="0"/>
                  </a:lnTo>
                  <a:lnTo>
                    <a:pt x="14507" y="4941"/>
                  </a:lnTo>
                  <a:lnTo>
                    <a:pt x="4941" y="14507"/>
                  </a:lnTo>
                  <a:lnTo>
                    <a:pt x="0" y="88272"/>
                  </a:lnTo>
                  <a:lnTo>
                    <a:pt x="31570" y="90388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78" name="Google Shape;878;p34"/>
          <p:cNvGrpSpPr/>
          <p:nvPr/>
        </p:nvGrpSpPr>
        <p:grpSpPr>
          <a:xfrm>
            <a:off x="7344213" y="4086259"/>
            <a:ext cx="367818" cy="369467"/>
            <a:chOff x="10159827" y="5555748"/>
            <a:chExt cx="537589" cy="539999"/>
          </a:xfrm>
        </p:grpSpPr>
        <p:sp>
          <p:nvSpPr>
            <p:cNvPr id="879" name="Google Shape;879;p34"/>
            <p:cNvSpPr/>
            <p:nvPr/>
          </p:nvSpPr>
          <p:spPr>
            <a:xfrm>
              <a:off x="10159827" y="5555748"/>
              <a:ext cx="321791" cy="308720"/>
            </a:xfrm>
            <a:custGeom>
              <a:rect b="b" l="l" r="r" t="t"/>
              <a:pathLst>
                <a:path extrusionOk="0" h="308720" w="321791">
                  <a:moveTo>
                    <a:pt x="321791" y="181850"/>
                  </a:moveTo>
                  <a:lnTo>
                    <a:pt x="279457" y="158705"/>
                  </a:lnTo>
                  <a:cubicBezTo>
                    <a:pt x="279514" y="157242"/>
                    <a:pt x="279543" y="155793"/>
                    <a:pt x="279543" y="154360"/>
                  </a:cubicBezTo>
                  <a:cubicBezTo>
                    <a:pt x="279543" y="152927"/>
                    <a:pt x="279514" y="151478"/>
                    <a:pt x="279457" y="150016"/>
                  </a:cubicBezTo>
                  <a:lnTo>
                    <a:pt x="321791" y="126870"/>
                  </a:lnTo>
                  <a:lnTo>
                    <a:pt x="270880" y="33750"/>
                  </a:lnTo>
                  <a:lnTo>
                    <a:pt x="228541" y="56897"/>
                  </a:lnTo>
                  <a:cubicBezTo>
                    <a:pt x="223891" y="53665"/>
                    <a:pt x="219023" y="50775"/>
                    <a:pt x="213959" y="48242"/>
                  </a:cubicBezTo>
                  <a:lnTo>
                    <a:pt x="213959" y="0"/>
                  </a:lnTo>
                  <a:lnTo>
                    <a:pt x="107831" y="0"/>
                  </a:lnTo>
                  <a:lnTo>
                    <a:pt x="107831" y="48244"/>
                  </a:lnTo>
                  <a:cubicBezTo>
                    <a:pt x="102768" y="50776"/>
                    <a:pt x="97899" y="53666"/>
                    <a:pt x="93249" y="56898"/>
                  </a:cubicBezTo>
                  <a:lnTo>
                    <a:pt x="50912" y="33750"/>
                  </a:lnTo>
                  <a:lnTo>
                    <a:pt x="0" y="126870"/>
                  </a:lnTo>
                  <a:lnTo>
                    <a:pt x="42333" y="150016"/>
                  </a:lnTo>
                  <a:cubicBezTo>
                    <a:pt x="42276" y="151478"/>
                    <a:pt x="42248" y="152928"/>
                    <a:pt x="42248" y="154361"/>
                  </a:cubicBezTo>
                  <a:cubicBezTo>
                    <a:pt x="42248" y="155794"/>
                    <a:pt x="42276" y="157243"/>
                    <a:pt x="42333" y="158706"/>
                  </a:cubicBezTo>
                  <a:lnTo>
                    <a:pt x="0" y="181850"/>
                  </a:lnTo>
                  <a:lnTo>
                    <a:pt x="50912" y="274971"/>
                  </a:lnTo>
                  <a:lnTo>
                    <a:pt x="93249" y="251822"/>
                  </a:lnTo>
                  <a:cubicBezTo>
                    <a:pt x="97899" y="255055"/>
                    <a:pt x="102768" y="257945"/>
                    <a:pt x="107831" y="260477"/>
                  </a:cubicBezTo>
                  <a:lnTo>
                    <a:pt x="107831" y="308721"/>
                  </a:lnTo>
                  <a:lnTo>
                    <a:pt x="213959" y="308721"/>
                  </a:lnTo>
                  <a:lnTo>
                    <a:pt x="213959" y="260477"/>
                  </a:lnTo>
                  <a:cubicBezTo>
                    <a:pt x="219023" y="257945"/>
                    <a:pt x="223891" y="255055"/>
                    <a:pt x="228541" y="251822"/>
                  </a:cubicBezTo>
                  <a:lnTo>
                    <a:pt x="270880" y="274970"/>
                  </a:lnTo>
                  <a:close/>
                  <a:moveTo>
                    <a:pt x="225195" y="213933"/>
                  </a:moveTo>
                  <a:lnTo>
                    <a:pt x="216913" y="220913"/>
                  </a:lnTo>
                  <a:cubicBezTo>
                    <a:pt x="209580" y="227093"/>
                    <a:pt x="201335" y="231987"/>
                    <a:pt x="192405" y="235460"/>
                  </a:cubicBezTo>
                  <a:lnTo>
                    <a:pt x="182319" y="239382"/>
                  </a:lnTo>
                  <a:lnTo>
                    <a:pt x="182319" y="277081"/>
                  </a:lnTo>
                  <a:lnTo>
                    <a:pt x="139472" y="277081"/>
                  </a:lnTo>
                  <a:lnTo>
                    <a:pt x="139472" y="239382"/>
                  </a:lnTo>
                  <a:lnTo>
                    <a:pt x="129386" y="235460"/>
                  </a:lnTo>
                  <a:cubicBezTo>
                    <a:pt x="120457" y="231988"/>
                    <a:pt x="112210" y="227093"/>
                    <a:pt x="104877" y="220913"/>
                  </a:cubicBezTo>
                  <a:lnTo>
                    <a:pt x="96596" y="213933"/>
                  </a:lnTo>
                  <a:lnTo>
                    <a:pt x="63496" y="232030"/>
                  </a:lnTo>
                  <a:lnTo>
                    <a:pt x="42942" y="194435"/>
                  </a:lnTo>
                  <a:lnTo>
                    <a:pt x="76027" y="176346"/>
                  </a:lnTo>
                  <a:lnTo>
                    <a:pt x="74642" y="165624"/>
                  </a:lnTo>
                  <a:cubicBezTo>
                    <a:pt x="74136" y="161699"/>
                    <a:pt x="73889" y="158015"/>
                    <a:pt x="73889" y="154361"/>
                  </a:cubicBezTo>
                  <a:cubicBezTo>
                    <a:pt x="73889" y="150707"/>
                    <a:pt x="74136" y="147022"/>
                    <a:pt x="74642" y="143098"/>
                  </a:cubicBezTo>
                  <a:lnTo>
                    <a:pt x="76027" y="132376"/>
                  </a:lnTo>
                  <a:lnTo>
                    <a:pt x="42942" y="114287"/>
                  </a:lnTo>
                  <a:lnTo>
                    <a:pt x="63496" y="76692"/>
                  </a:lnTo>
                  <a:lnTo>
                    <a:pt x="96597" y="94789"/>
                  </a:lnTo>
                  <a:lnTo>
                    <a:pt x="104878" y="87809"/>
                  </a:lnTo>
                  <a:cubicBezTo>
                    <a:pt x="112211" y="81629"/>
                    <a:pt x="120457" y="76735"/>
                    <a:pt x="129387" y="73262"/>
                  </a:cubicBezTo>
                  <a:lnTo>
                    <a:pt x="139473" y="69339"/>
                  </a:lnTo>
                  <a:lnTo>
                    <a:pt x="139473" y="31641"/>
                  </a:lnTo>
                  <a:lnTo>
                    <a:pt x="182320" y="31641"/>
                  </a:lnTo>
                  <a:lnTo>
                    <a:pt x="182320" y="69339"/>
                  </a:lnTo>
                  <a:lnTo>
                    <a:pt x="192406" y="73262"/>
                  </a:lnTo>
                  <a:cubicBezTo>
                    <a:pt x="201335" y="76734"/>
                    <a:pt x="209581" y="81629"/>
                    <a:pt x="216914" y="87809"/>
                  </a:cubicBezTo>
                  <a:lnTo>
                    <a:pt x="225196" y="94789"/>
                  </a:lnTo>
                  <a:lnTo>
                    <a:pt x="258296" y="76692"/>
                  </a:lnTo>
                  <a:lnTo>
                    <a:pt x="278851" y="114287"/>
                  </a:lnTo>
                  <a:lnTo>
                    <a:pt x="245765" y="132376"/>
                  </a:lnTo>
                  <a:lnTo>
                    <a:pt x="247150" y="143098"/>
                  </a:lnTo>
                  <a:cubicBezTo>
                    <a:pt x="247656" y="147022"/>
                    <a:pt x="247903" y="150706"/>
                    <a:pt x="247903" y="154361"/>
                  </a:cubicBezTo>
                  <a:cubicBezTo>
                    <a:pt x="247903" y="158015"/>
                    <a:pt x="247656" y="161699"/>
                    <a:pt x="247150" y="165624"/>
                  </a:cubicBezTo>
                  <a:lnTo>
                    <a:pt x="245765" y="176346"/>
                  </a:lnTo>
                  <a:lnTo>
                    <a:pt x="278851" y="194435"/>
                  </a:lnTo>
                  <a:lnTo>
                    <a:pt x="258296" y="2320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0" name="Google Shape;880;p34"/>
            <p:cNvSpPr/>
            <p:nvPr/>
          </p:nvSpPr>
          <p:spPr>
            <a:xfrm>
              <a:off x="10273262" y="5662646"/>
              <a:ext cx="94921" cy="94921"/>
            </a:xfrm>
            <a:custGeom>
              <a:rect b="b" l="l" r="r" t="t"/>
              <a:pathLst>
                <a:path extrusionOk="0" h="94921" w="94921">
                  <a:moveTo>
                    <a:pt x="47461" y="0"/>
                  </a:moveTo>
                  <a:cubicBezTo>
                    <a:pt x="21291" y="0"/>
                    <a:pt x="0" y="21291"/>
                    <a:pt x="0" y="47461"/>
                  </a:cubicBezTo>
                  <a:cubicBezTo>
                    <a:pt x="0" y="73631"/>
                    <a:pt x="21291" y="94922"/>
                    <a:pt x="47461" y="94922"/>
                  </a:cubicBezTo>
                  <a:cubicBezTo>
                    <a:pt x="73631" y="94922"/>
                    <a:pt x="94922" y="73631"/>
                    <a:pt x="94922" y="47461"/>
                  </a:cubicBezTo>
                  <a:cubicBezTo>
                    <a:pt x="94922" y="21291"/>
                    <a:pt x="73631" y="0"/>
                    <a:pt x="47461" y="0"/>
                  </a:cubicBezTo>
                  <a:close/>
                  <a:moveTo>
                    <a:pt x="47461" y="63281"/>
                  </a:moveTo>
                  <a:cubicBezTo>
                    <a:pt x="38738" y="63281"/>
                    <a:pt x="31641" y="56184"/>
                    <a:pt x="31641" y="47461"/>
                  </a:cubicBezTo>
                  <a:cubicBezTo>
                    <a:pt x="31641" y="38738"/>
                    <a:pt x="38738" y="31641"/>
                    <a:pt x="47461" y="31641"/>
                  </a:cubicBezTo>
                  <a:cubicBezTo>
                    <a:pt x="56184" y="31641"/>
                    <a:pt x="63281" y="38738"/>
                    <a:pt x="63281" y="47461"/>
                  </a:cubicBezTo>
                  <a:cubicBezTo>
                    <a:pt x="63281" y="56184"/>
                    <a:pt x="56184" y="63281"/>
                    <a:pt x="47461" y="6328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1" name="Google Shape;881;p34"/>
            <p:cNvSpPr/>
            <p:nvPr/>
          </p:nvSpPr>
          <p:spPr>
            <a:xfrm>
              <a:off x="10415277" y="5826426"/>
              <a:ext cx="282139" cy="269321"/>
            </a:xfrm>
            <a:custGeom>
              <a:rect b="b" l="l" r="r" t="t"/>
              <a:pathLst>
                <a:path extrusionOk="0" h="269321" w="282139">
                  <a:moveTo>
                    <a:pt x="245096" y="134661"/>
                  </a:moveTo>
                  <a:cubicBezTo>
                    <a:pt x="245096" y="133861"/>
                    <a:pt x="245085" y="133056"/>
                    <a:pt x="245066" y="132244"/>
                  </a:cubicBezTo>
                  <a:lnTo>
                    <a:pt x="282139" y="111975"/>
                  </a:lnTo>
                  <a:lnTo>
                    <a:pt x="236309" y="28149"/>
                  </a:lnTo>
                  <a:lnTo>
                    <a:pt x="199229" y="48422"/>
                  </a:lnTo>
                  <a:cubicBezTo>
                    <a:pt x="195888" y="46165"/>
                    <a:pt x="192420" y="44106"/>
                    <a:pt x="188839" y="42254"/>
                  </a:cubicBezTo>
                  <a:lnTo>
                    <a:pt x="188839" y="0"/>
                  </a:lnTo>
                  <a:lnTo>
                    <a:pt x="93302" y="0"/>
                  </a:lnTo>
                  <a:lnTo>
                    <a:pt x="93302" y="42254"/>
                  </a:lnTo>
                  <a:cubicBezTo>
                    <a:pt x="89720" y="44106"/>
                    <a:pt x="86252" y="46165"/>
                    <a:pt x="82910" y="48421"/>
                  </a:cubicBezTo>
                  <a:lnTo>
                    <a:pt x="45831" y="28149"/>
                  </a:lnTo>
                  <a:lnTo>
                    <a:pt x="0" y="111974"/>
                  </a:lnTo>
                  <a:lnTo>
                    <a:pt x="37073" y="132243"/>
                  </a:lnTo>
                  <a:cubicBezTo>
                    <a:pt x="37053" y="133054"/>
                    <a:pt x="37044" y="133860"/>
                    <a:pt x="37044" y="134659"/>
                  </a:cubicBezTo>
                  <a:cubicBezTo>
                    <a:pt x="37044" y="135459"/>
                    <a:pt x="37054" y="136265"/>
                    <a:pt x="37073" y="137077"/>
                  </a:cubicBezTo>
                  <a:lnTo>
                    <a:pt x="0" y="157347"/>
                  </a:lnTo>
                  <a:lnTo>
                    <a:pt x="45831" y="241172"/>
                  </a:lnTo>
                  <a:lnTo>
                    <a:pt x="82910" y="220900"/>
                  </a:lnTo>
                  <a:cubicBezTo>
                    <a:pt x="86252" y="223157"/>
                    <a:pt x="89720" y="225215"/>
                    <a:pt x="93302" y="227067"/>
                  </a:cubicBezTo>
                  <a:lnTo>
                    <a:pt x="93302" y="269322"/>
                  </a:lnTo>
                  <a:lnTo>
                    <a:pt x="188839" y="269322"/>
                  </a:lnTo>
                  <a:lnTo>
                    <a:pt x="188839" y="227068"/>
                  </a:lnTo>
                  <a:cubicBezTo>
                    <a:pt x="192420" y="225216"/>
                    <a:pt x="195887" y="223158"/>
                    <a:pt x="199229" y="220900"/>
                  </a:cubicBezTo>
                  <a:lnTo>
                    <a:pt x="236309" y="241172"/>
                  </a:lnTo>
                  <a:lnTo>
                    <a:pt x="282139" y="157347"/>
                  </a:lnTo>
                  <a:lnTo>
                    <a:pt x="245066" y="137077"/>
                  </a:lnTo>
                  <a:cubicBezTo>
                    <a:pt x="245085" y="136268"/>
                    <a:pt x="245096" y="135462"/>
                    <a:pt x="245096" y="134661"/>
                  </a:cubicBezTo>
                  <a:close/>
                  <a:moveTo>
                    <a:pt x="212828" y="125292"/>
                  </a:moveTo>
                  <a:cubicBezTo>
                    <a:pt x="213244" y="128509"/>
                    <a:pt x="213455" y="131663"/>
                    <a:pt x="213455" y="134661"/>
                  </a:cubicBezTo>
                  <a:cubicBezTo>
                    <a:pt x="213455" y="137660"/>
                    <a:pt x="213244" y="140813"/>
                    <a:pt x="212828" y="144031"/>
                  </a:cubicBezTo>
                  <a:lnTo>
                    <a:pt x="211441" y="154754"/>
                  </a:lnTo>
                  <a:lnTo>
                    <a:pt x="239198" y="169930"/>
                  </a:lnTo>
                  <a:lnTo>
                    <a:pt x="223725" y="198232"/>
                  </a:lnTo>
                  <a:lnTo>
                    <a:pt x="195955" y="183048"/>
                  </a:lnTo>
                  <a:lnTo>
                    <a:pt x="187673" y="190027"/>
                  </a:lnTo>
                  <a:cubicBezTo>
                    <a:pt x="181572" y="195169"/>
                    <a:pt x="174712" y="199241"/>
                    <a:pt x="167283" y="202130"/>
                  </a:cubicBezTo>
                  <a:lnTo>
                    <a:pt x="157197" y="206052"/>
                  </a:lnTo>
                  <a:lnTo>
                    <a:pt x="157197" y="237681"/>
                  </a:lnTo>
                  <a:lnTo>
                    <a:pt x="124941" y="237681"/>
                  </a:lnTo>
                  <a:lnTo>
                    <a:pt x="124941" y="206054"/>
                  </a:lnTo>
                  <a:lnTo>
                    <a:pt x="114855" y="202132"/>
                  </a:lnTo>
                  <a:cubicBezTo>
                    <a:pt x="107426" y="199243"/>
                    <a:pt x="100567" y="195171"/>
                    <a:pt x="94467" y="190029"/>
                  </a:cubicBezTo>
                  <a:lnTo>
                    <a:pt x="86185" y="183049"/>
                  </a:lnTo>
                  <a:lnTo>
                    <a:pt x="58415" y="198233"/>
                  </a:lnTo>
                  <a:lnTo>
                    <a:pt x="42941" y="169931"/>
                  </a:lnTo>
                  <a:lnTo>
                    <a:pt x="70695" y="154756"/>
                  </a:lnTo>
                  <a:lnTo>
                    <a:pt x="69311" y="144036"/>
                  </a:lnTo>
                  <a:cubicBezTo>
                    <a:pt x="68888" y="140762"/>
                    <a:pt x="68682" y="137696"/>
                    <a:pt x="68682" y="134660"/>
                  </a:cubicBezTo>
                  <a:cubicBezTo>
                    <a:pt x="68682" y="131625"/>
                    <a:pt x="68887" y="128559"/>
                    <a:pt x="69311" y="125285"/>
                  </a:cubicBezTo>
                  <a:lnTo>
                    <a:pt x="70695" y="114564"/>
                  </a:lnTo>
                  <a:lnTo>
                    <a:pt x="42941" y="99390"/>
                  </a:lnTo>
                  <a:lnTo>
                    <a:pt x="58415" y="71088"/>
                  </a:lnTo>
                  <a:lnTo>
                    <a:pt x="86185" y="86271"/>
                  </a:lnTo>
                  <a:lnTo>
                    <a:pt x="94467" y="79291"/>
                  </a:lnTo>
                  <a:cubicBezTo>
                    <a:pt x="100567" y="74150"/>
                    <a:pt x="107426" y="70079"/>
                    <a:pt x="114855" y="67189"/>
                  </a:cubicBezTo>
                  <a:lnTo>
                    <a:pt x="124941" y="63266"/>
                  </a:lnTo>
                  <a:lnTo>
                    <a:pt x="124941" y="31639"/>
                  </a:lnTo>
                  <a:lnTo>
                    <a:pt x="157197" y="31639"/>
                  </a:lnTo>
                  <a:lnTo>
                    <a:pt x="157197" y="63264"/>
                  </a:lnTo>
                  <a:lnTo>
                    <a:pt x="167283" y="67187"/>
                  </a:lnTo>
                  <a:cubicBezTo>
                    <a:pt x="174711" y="70077"/>
                    <a:pt x="181572" y="74149"/>
                    <a:pt x="187673" y="79290"/>
                  </a:cubicBezTo>
                  <a:lnTo>
                    <a:pt x="195955" y="86269"/>
                  </a:lnTo>
                  <a:lnTo>
                    <a:pt x="223725" y="71086"/>
                  </a:lnTo>
                  <a:lnTo>
                    <a:pt x="239198" y="99386"/>
                  </a:lnTo>
                  <a:lnTo>
                    <a:pt x="211441" y="11456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2" name="Google Shape;882;p34"/>
            <p:cNvSpPr/>
            <p:nvPr/>
          </p:nvSpPr>
          <p:spPr>
            <a:xfrm>
              <a:off x="10540527" y="5945267"/>
              <a:ext cx="31640" cy="31640"/>
            </a:xfrm>
            <a:custGeom>
              <a:rect b="b" l="l" r="r" t="t"/>
              <a:pathLst>
                <a:path extrusionOk="0" h="31640" w="31640">
                  <a:moveTo>
                    <a:pt x="0" y="0"/>
                  </a:moveTo>
                  <a:lnTo>
                    <a:pt x="31641" y="0"/>
                  </a:lnTo>
                  <a:lnTo>
                    <a:pt x="31641" y="31641"/>
                  </a:lnTo>
                  <a:lnTo>
                    <a:pt x="0" y="3164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883" name="Google Shape;883;p34"/>
          <p:cNvSpPr/>
          <p:nvPr/>
        </p:nvSpPr>
        <p:spPr>
          <a:xfrm>
            <a:off x="6153465" y="1957007"/>
            <a:ext cx="369725" cy="318763"/>
          </a:xfrm>
          <a:custGeom>
            <a:rect b="b" l="l" r="r" t="t"/>
            <a:pathLst>
              <a:path extrusionOk="0" h="465348" w="539745">
                <a:moveTo>
                  <a:pt x="390648" y="7297"/>
                </a:moveTo>
                <a:lnTo>
                  <a:pt x="352791" y="45154"/>
                </a:lnTo>
                <a:lnTo>
                  <a:pt x="279819" y="45154"/>
                </a:lnTo>
                <a:lnTo>
                  <a:pt x="277170" y="47802"/>
                </a:lnTo>
                <a:lnTo>
                  <a:pt x="252629" y="23262"/>
                </a:lnTo>
                <a:lnTo>
                  <a:pt x="179658" y="23262"/>
                </a:lnTo>
                <a:lnTo>
                  <a:pt x="156395" y="0"/>
                </a:lnTo>
                <a:lnTo>
                  <a:pt x="0" y="156395"/>
                </a:lnTo>
                <a:lnTo>
                  <a:pt x="37857" y="194252"/>
                </a:lnTo>
                <a:lnTo>
                  <a:pt x="37857" y="267224"/>
                </a:lnTo>
                <a:lnTo>
                  <a:pt x="221381" y="450748"/>
                </a:lnTo>
                <a:cubicBezTo>
                  <a:pt x="230798" y="460164"/>
                  <a:pt x="243317" y="465349"/>
                  <a:pt x="256633" y="465349"/>
                </a:cubicBezTo>
                <a:cubicBezTo>
                  <a:pt x="269951" y="465349"/>
                  <a:pt x="282470" y="460164"/>
                  <a:pt x="291885" y="450747"/>
                </a:cubicBezTo>
                <a:cubicBezTo>
                  <a:pt x="297651" y="444981"/>
                  <a:pt x="301829" y="438054"/>
                  <a:pt x="304204" y="430492"/>
                </a:cubicBezTo>
                <a:cubicBezTo>
                  <a:pt x="309451" y="432332"/>
                  <a:pt x="315027" y="433290"/>
                  <a:pt x="320752" y="433290"/>
                </a:cubicBezTo>
                <a:cubicBezTo>
                  <a:pt x="334069" y="433290"/>
                  <a:pt x="346588" y="428105"/>
                  <a:pt x="356004" y="418688"/>
                </a:cubicBezTo>
                <a:cubicBezTo>
                  <a:pt x="361769" y="412922"/>
                  <a:pt x="365948" y="405995"/>
                  <a:pt x="368322" y="398433"/>
                </a:cubicBezTo>
                <a:cubicBezTo>
                  <a:pt x="373569" y="400273"/>
                  <a:pt x="379144" y="401232"/>
                  <a:pt x="384869" y="401232"/>
                </a:cubicBezTo>
                <a:cubicBezTo>
                  <a:pt x="398186" y="401232"/>
                  <a:pt x="410705" y="396046"/>
                  <a:pt x="420121" y="386629"/>
                </a:cubicBezTo>
                <a:cubicBezTo>
                  <a:pt x="425893" y="380857"/>
                  <a:pt x="430076" y="373919"/>
                  <a:pt x="432449" y="366346"/>
                </a:cubicBezTo>
                <a:cubicBezTo>
                  <a:pt x="449967" y="372475"/>
                  <a:pt x="470257" y="368552"/>
                  <a:pt x="484239" y="354571"/>
                </a:cubicBezTo>
                <a:cubicBezTo>
                  <a:pt x="493656" y="345154"/>
                  <a:pt x="498842" y="332635"/>
                  <a:pt x="498842" y="319318"/>
                </a:cubicBezTo>
                <a:cubicBezTo>
                  <a:pt x="498842" y="306191"/>
                  <a:pt x="493803" y="293839"/>
                  <a:pt x="484641" y="284470"/>
                </a:cubicBezTo>
                <a:lnTo>
                  <a:pt x="516481" y="252630"/>
                </a:lnTo>
                <a:lnTo>
                  <a:pt x="516481" y="179658"/>
                </a:lnTo>
                <a:lnTo>
                  <a:pt x="539745" y="156395"/>
                </a:lnTo>
                <a:close/>
                <a:moveTo>
                  <a:pt x="461825" y="332153"/>
                </a:moveTo>
                <a:cubicBezTo>
                  <a:pt x="454747" y="339230"/>
                  <a:pt x="443231" y="339231"/>
                  <a:pt x="436153" y="332153"/>
                </a:cubicBezTo>
                <a:lnTo>
                  <a:pt x="420123" y="316123"/>
                </a:lnTo>
                <a:lnTo>
                  <a:pt x="315717" y="211717"/>
                </a:lnTo>
                <a:lnTo>
                  <a:pt x="293300" y="234134"/>
                </a:lnTo>
                <a:lnTo>
                  <a:pt x="397706" y="338540"/>
                </a:lnTo>
                <a:cubicBezTo>
                  <a:pt x="401134" y="341969"/>
                  <a:pt x="403023" y="346528"/>
                  <a:pt x="403023" y="351376"/>
                </a:cubicBezTo>
                <a:cubicBezTo>
                  <a:pt x="403023" y="356225"/>
                  <a:pt x="401134" y="360783"/>
                  <a:pt x="397706" y="364212"/>
                </a:cubicBezTo>
                <a:cubicBezTo>
                  <a:pt x="394277" y="367641"/>
                  <a:pt x="389718" y="369528"/>
                  <a:pt x="384871" y="369528"/>
                </a:cubicBezTo>
                <a:cubicBezTo>
                  <a:pt x="380022" y="369528"/>
                  <a:pt x="375464" y="367640"/>
                  <a:pt x="372036" y="364212"/>
                </a:cubicBezTo>
                <a:lnTo>
                  <a:pt x="356006" y="348182"/>
                </a:lnTo>
                <a:lnTo>
                  <a:pt x="267629" y="259806"/>
                </a:lnTo>
                <a:lnTo>
                  <a:pt x="245212" y="282222"/>
                </a:lnTo>
                <a:lnTo>
                  <a:pt x="333589" y="370599"/>
                </a:lnTo>
                <a:cubicBezTo>
                  <a:pt x="337017" y="374028"/>
                  <a:pt x="338905" y="378587"/>
                  <a:pt x="338905" y="383435"/>
                </a:cubicBezTo>
                <a:cubicBezTo>
                  <a:pt x="338905" y="388283"/>
                  <a:pt x="337017" y="392842"/>
                  <a:pt x="333589" y="396270"/>
                </a:cubicBezTo>
                <a:cubicBezTo>
                  <a:pt x="330160" y="399699"/>
                  <a:pt x="325601" y="401587"/>
                  <a:pt x="320754" y="401587"/>
                </a:cubicBezTo>
                <a:cubicBezTo>
                  <a:pt x="315904" y="401587"/>
                  <a:pt x="311346" y="399698"/>
                  <a:pt x="307917" y="396269"/>
                </a:cubicBezTo>
                <a:lnTo>
                  <a:pt x="291887" y="380240"/>
                </a:lnTo>
                <a:lnTo>
                  <a:pt x="219541" y="307893"/>
                </a:lnTo>
                <a:lnTo>
                  <a:pt x="197124" y="330310"/>
                </a:lnTo>
                <a:lnTo>
                  <a:pt x="269471" y="402657"/>
                </a:lnTo>
                <a:cubicBezTo>
                  <a:pt x="272899" y="406085"/>
                  <a:pt x="274787" y="410644"/>
                  <a:pt x="274787" y="415493"/>
                </a:cubicBezTo>
                <a:cubicBezTo>
                  <a:pt x="274787" y="420341"/>
                  <a:pt x="272899" y="424900"/>
                  <a:pt x="269471" y="428329"/>
                </a:cubicBezTo>
                <a:cubicBezTo>
                  <a:pt x="266042" y="431757"/>
                  <a:pt x="261484" y="433645"/>
                  <a:pt x="256635" y="433645"/>
                </a:cubicBezTo>
                <a:cubicBezTo>
                  <a:pt x="251787" y="433645"/>
                  <a:pt x="247228" y="431757"/>
                  <a:pt x="243800" y="428329"/>
                </a:cubicBezTo>
                <a:lnTo>
                  <a:pt x="69560" y="254092"/>
                </a:lnTo>
                <a:lnTo>
                  <a:pt x="69560" y="181120"/>
                </a:lnTo>
                <a:lnTo>
                  <a:pt x="44834" y="156395"/>
                </a:lnTo>
                <a:lnTo>
                  <a:pt x="156395" y="44834"/>
                </a:lnTo>
                <a:lnTo>
                  <a:pt x="166527" y="54965"/>
                </a:lnTo>
                <a:lnTo>
                  <a:pt x="239499" y="54965"/>
                </a:lnTo>
                <a:lnTo>
                  <a:pt x="254754" y="70220"/>
                </a:lnTo>
                <a:lnTo>
                  <a:pt x="198980" y="125994"/>
                </a:lnTo>
                <a:cubicBezTo>
                  <a:pt x="189563" y="135411"/>
                  <a:pt x="184378" y="147930"/>
                  <a:pt x="184378" y="161248"/>
                </a:cubicBezTo>
                <a:cubicBezTo>
                  <a:pt x="184378" y="174565"/>
                  <a:pt x="189563" y="187084"/>
                  <a:pt x="198980" y="196500"/>
                </a:cubicBezTo>
                <a:cubicBezTo>
                  <a:pt x="218419" y="215939"/>
                  <a:pt x="250046" y="215939"/>
                  <a:pt x="269485" y="196500"/>
                </a:cubicBezTo>
                <a:lnTo>
                  <a:pt x="310666" y="155320"/>
                </a:lnTo>
                <a:lnTo>
                  <a:pt x="461827" y="306481"/>
                </a:lnTo>
                <a:cubicBezTo>
                  <a:pt x="465255" y="309909"/>
                  <a:pt x="467143" y="314468"/>
                  <a:pt x="467143" y="319316"/>
                </a:cubicBezTo>
                <a:cubicBezTo>
                  <a:pt x="467143" y="324165"/>
                  <a:pt x="465254" y="328724"/>
                  <a:pt x="461825" y="332153"/>
                </a:cubicBezTo>
                <a:close/>
                <a:moveTo>
                  <a:pt x="484781" y="166526"/>
                </a:moveTo>
                <a:lnTo>
                  <a:pt x="484781" y="239498"/>
                </a:lnTo>
                <a:lnTo>
                  <a:pt x="462228" y="262050"/>
                </a:lnTo>
                <a:lnTo>
                  <a:pt x="310664" y="110485"/>
                </a:lnTo>
                <a:lnTo>
                  <a:pt x="247066" y="174083"/>
                </a:lnTo>
                <a:cubicBezTo>
                  <a:pt x="239989" y="181160"/>
                  <a:pt x="228472" y="181161"/>
                  <a:pt x="221395" y="174083"/>
                </a:cubicBezTo>
                <a:cubicBezTo>
                  <a:pt x="217967" y="170655"/>
                  <a:pt x="216078" y="166096"/>
                  <a:pt x="216078" y="161248"/>
                </a:cubicBezTo>
                <a:cubicBezTo>
                  <a:pt x="216078" y="156399"/>
                  <a:pt x="217967" y="151840"/>
                  <a:pt x="221395" y="148411"/>
                </a:cubicBezTo>
                <a:lnTo>
                  <a:pt x="292949" y="76856"/>
                </a:lnTo>
                <a:lnTo>
                  <a:pt x="365921" y="76856"/>
                </a:lnTo>
                <a:lnTo>
                  <a:pt x="390647" y="52131"/>
                </a:lnTo>
                <a:lnTo>
                  <a:pt x="494912" y="15639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4" name="Google Shape;884;p34"/>
          <p:cNvSpPr/>
          <p:nvPr/>
        </p:nvSpPr>
        <p:spPr>
          <a:xfrm>
            <a:off x="4980963" y="3365913"/>
            <a:ext cx="369902" cy="369900"/>
          </a:xfrm>
          <a:custGeom>
            <a:rect b="b" l="l" r="r" t="t"/>
            <a:pathLst>
              <a:path extrusionOk="0" h="540000" w="540003">
                <a:moveTo>
                  <a:pt x="489443" y="219396"/>
                </a:moveTo>
                <a:cubicBezTo>
                  <a:pt x="467091" y="219396"/>
                  <a:pt x="448092" y="233982"/>
                  <a:pt x="441435" y="254133"/>
                </a:cubicBezTo>
                <a:lnTo>
                  <a:pt x="393446" y="254133"/>
                </a:lnTo>
                <a:cubicBezTo>
                  <a:pt x="390571" y="231638"/>
                  <a:pt x="381662" y="211005"/>
                  <a:pt x="368404" y="193902"/>
                </a:cubicBezTo>
                <a:lnTo>
                  <a:pt x="402361" y="159945"/>
                </a:lnTo>
                <a:cubicBezTo>
                  <a:pt x="409338" y="163474"/>
                  <a:pt x="417091" y="165354"/>
                  <a:pt x="425136" y="165354"/>
                </a:cubicBezTo>
                <a:cubicBezTo>
                  <a:pt x="438640" y="165354"/>
                  <a:pt x="451337" y="160095"/>
                  <a:pt x="460886" y="150545"/>
                </a:cubicBezTo>
                <a:cubicBezTo>
                  <a:pt x="480598" y="130834"/>
                  <a:pt x="480598" y="98760"/>
                  <a:pt x="460886" y="79047"/>
                </a:cubicBezTo>
                <a:cubicBezTo>
                  <a:pt x="441174" y="59336"/>
                  <a:pt x="409100" y="59334"/>
                  <a:pt x="389387" y="79047"/>
                </a:cubicBezTo>
                <a:cubicBezTo>
                  <a:pt x="379838" y="88596"/>
                  <a:pt x="374579" y="101291"/>
                  <a:pt x="374579" y="114796"/>
                </a:cubicBezTo>
                <a:cubicBezTo>
                  <a:pt x="374579" y="122843"/>
                  <a:pt x="376459" y="130595"/>
                  <a:pt x="379987" y="137571"/>
                </a:cubicBezTo>
                <a:lnTo>
                  <a:pt x="346022" y="171536"/>
                </a:lnTo>
                <a:cubicBezTo>
                  <a:pt x="328910" y="158294"/>
                  <a:pt x="308270" y="149400"/>
                  <a:pt x="285772" y="146541"/>
                </a:cubicBezTo>
                <a:lnTo>
                  <a:pt x="285772" y="98564"/>
                </a:lnTo>
                <a:cubicBezTo>
                  <a:pt x="305922" y="91907"/>
                  <a:pt x="320508" y="72908"/>
                  <a:pt x="320508" y="50556"/>
                </a:cubicBezTo>
                <a:cubicBezTo>
                  <a:pt x="320510" y="22680"/>
                  <a:pt x="297830" y="0"/>
                  <a:pt x="269954" y="0"/>
                </a:cubicBezTo>
                <a:cubicBezTo>
                  <a:pt x="242077" y="0"/>
                  <a:pt x="219396" y="22680"/>
                  <a:pt x="219396" y="50558"/>
                </a:cubicBezTo>
                <a:cubicBezTo>
                  <a:pt x="219396" y="72909"/>
                  <a:pt x="233982" y="91908"/>
                  <a:pt x="254133" y="98565"/>
                </a:cubicBezTo>
                <a:lnTo>
                  <a:pt x="254133" y="146554"/>
                </a:lnTo>
                <a:cubicBezTo>
                  <a:pt x="231638" y="149429"/>
                  <a:pt x="211005" y="158339"/>
                  <a:pt x="193902" y="171596"/>
                </a:cubicBezTo>
                <a:lnTo>
                  <a:pt x="159945" y="137639"/>
                </a:lnTo>
                <a:cubicBezTo>
                  <a:pt x="163474" y="130662"/>
                  <a:pt x="165354" y="122909"/>
                  <a:pt x="165354" y="114864"/>
                </a:cubicBezTo>
                <a:cubicBezTo>
                  <a:pt x="165354" y="101360"/>
                  <a:pt x="160095" y="88663"/>
                  <a:pt x="150545" y="79114"/>
                </a:cubicBezTo>
                <a:cubicBezTo>
                  <a:pt x="130834" y="59402"/>
                  <a:pt x="98759" y="59402"/>
                  <a:pt x="79047" y="79114"/>
                </a:cubicBezTo>
                <a:cubicBezTo>
                  <a:pt x="59336" y="98826"/>
                  <a:pt x="59336" y="130900"/>
                  <a:pt x="79047" y="150613"/>
                </a:cubicBezTo>
                <a:cubicBezTo>
                  <a:pt x="88596" y="160162"/>
                  <a:pt x="101291" y="165421"/>
                  <a:pt x="114796" y="165421"/>
                </a:cubicBezTo>
                <a:cubicBezTo>
                  <a:pt x="122843" y="165421"/>
                  <a:pt x="130595" y="163541"/>
                  <a:pt x="137571" y="160013"/>
                </a:cubicBezTo>
                <a:lnTo>
                  <a:pt x="171536" y="193978"/>
                </a:lnTo>
                <a:cubicBezTo>
                  <a:pt x="158294" y="211090"/>
                  <a:pt x="149400" y="231729"/>
                  <a:pt x="146541" y="254228"/>
                </a:cubicBezTo>
                <a:lnTo>
                  <a:pt x="98564" y="254228"/>
                </a:lnTo>
                <a:cubicBezTo>
                  <a:pt x="91907" y="234078"/>
                  <a:pt x="72908" y="219492"/>
                  <a:pt x="50556" y="219492"/>
                </a:cubicBezTo>
                <a:cubicBezTo>
                  <a:pt x="22680" y="219490"/>
                  <a:pt x="0" y="242170"/>
                  <a:pt x="0" y="270046"/>
                </a:cubicBezTo>
                <a:cubicBezTo>
                  <a:pt x="0" y="297923"/>
                  <a:pt x="22680" y="320604"/>
                  <a:pt x="50558" y="320604"/>
                </a:cubicBezTo>
                <a:cubicBezTo>
                  <a:pt x="72909" y="320604"/>
                  <a:pt x="91908" y="306018"/>
                  <a:pt x="98565" y="285867"/>
                </a:cubicBezTo>
                <a:lnTo>
                  <a:pt x="146554" y="285867"/>
                </a:lnTo>
                <a:cubicBezTo>
                  <a:pt x="149429" y="308362"/>
                  <a:pt x="158338" y="328995"/>
                  <a:pt x="171596" y="346098"/>
                </a:cubicBezTo>
                <a:lnTo>
                  <a:pt x="137639" y="380055"/>
                </a:lnTo>
                <a:cubicBezTo>
                  <a:pt x="130662" y="376526"/>
                  <a:pt x="122909" y="374646"/>
                  <a:pt x="114864" y="374646"/>
                </a:cubicBezTo>
                <a:cubicBezTo>
                  <a:pt x="101360" y="374646"/>
                  <a:pt x="88663" y="379905"/>
                  <a:pt x="79114" y="389455"/>
                </a:cubicBezTo>
                <a:cubicBezTo>
                  <a:pt x="59402" y="409166"/>
                  <a:pt x="59402" y="441240"/>
                  <a:pt x="79114" y="460953"/>
                </a:cubicBezTo>
                <a:cubicBezTo>
                  <a:pt x="88970" y="470809"/>
                  <a:pt x="101917" y="475737"/>
                  <a:pt x="114864" y="475737"/>
                </a:cubicBezTo>
                <a:cubicBezTo>
                  <a:pt x="127810" y="475737"/>
                  <a:pt x="140756" y="470809"/>
                  <a:pt x="150613" y="460952"/>
                </a:cubicBezTo>
                <a:cubicBezTo>
                  <a:pt x="160162" y="451403"/>
                  <a:pt x="165421" y="438708"/>
                  <a:pt x="165421" y="425203"/>
                </a:cubicBezTo>
                <a:cubicBezTo>
                  <a:pt x="165421" y="417156"/>
                  <a:pt x="163541" y="409404"/>
                  <a:pt x="160013" y="402428"/>
                </a:cubicBezTo>
                <a:lnTo>
                  <a:pt x="193978" y="368462"/>
                </a:lnTo>
                <a:cubicBezTo>
                  <a:pt x="211090" y="381705"/>
                  <a:pt x="231730" y="390599"/>
                  <a:pt x="254228" y="393458"/>
                </a:cubicBezTo>
                <a:lnTo>
                  <a:pt x="254228" y="441435"/>
                </a:lnTo>
                <a:cubicBezTo>
                  <a:pt x="234078" y="448092"/>
                  <a:pt x="219492" y="467091"/>
                  <a:pt x="219492" y="489443"/>
                </a:cubicBezTo>
                <a:cubicBezTo>
                  <a:pt x="219492" y="517320"/>
                  <a:pt x="242171" y="540000"/>
                  <a:pt x="270049" y="540000"/>
                </a:cubicBezTo>
                <a:cubicBezTo>
                  <a:pt x="297926" y="540000"/>
                  <a:pt x="320606" y="517320"/>
                  <a:pt x="320606" y="489443"/>
                </a:cubicBezTo>
                <a:cubicBezTo>
                  <a:pt x="320606" y="467091"/>
                  <a:pt x="306020" y="448092"/>
                  <a:pt x="285869" y="441435"/>
                </a:cubicBezTo>
                <a:lnTo>
                  <a:pt x="285869" y="393446"/>
                </a:lnTo>
                <a:cubicBezTo>
                  <a:pt x="308364" y="390571"/>
                  <a:pt x="328997" y="381661"/>
                  <a:pt x="346100" y="368404"/>
                </a:cubicBezTo>
                <a:lnTo>
                  <a:pt x="380057" y="402361"/>
                </a:lnTo>
                <a:cubicBezTo>
                  <a:pt x="376528" y="409338"/>
                  <a:pt x="374648" y="417091"/>
                  <a:pt x="374648" y="425136"/>
                </a:cubicBezTo>
                <a:cubicBezTo>
                  <a:pt x="374648" y="438640"/>
                  <a:pt x="379907" y="451337"/>
                  <a:pt x="389457" y="460886"/>
                </a:cubicBezTo>
                <a:cubicBezTo>
                  <a:pt x="399313" y="470742"/>
                  <a:pt x="412259" y="475670"/>
                  <a:pt x="425206" y="475670"/>
                </a:cubicBezTo>
                <a:cubicBezTo>
                  <a:pt x="438152" y="475670"/>
                  <a:pt x="451099" y="470742"/>
                  <a:pt x="460955" y="460886"/>
                </a:cubicBezTo>
                <a:cubicBezTo>
                  <a:pt x="480666" y="441174"/>
                  <a:pt x="480666" y="409100"/>
                  <a:pt x="460955" y="389387"/>
                </a:cubicBezTo>
                <a:cubicBezTo>
                  <a:pt x="451406" y="379838"/>
                  <a:pt x="438711" y="374579"/>
                  <a:pt x="425206" y="374579"/>
                </a:cubicBezTo>
                <a:cubicBezTo>
                  <a:pt x="417159" y="374579"/>
                  <a:pt x="409408" y="376459"/>
                  <a:pt x="402431" y="379987"/>
                </a:cubicBezTo>
                <a:lnTo>
                  <a:pt x="368466" y="346022"/>
                </a:lnTo>
                <a:cubicBezTo>
                  <a:pt x="381708" y="328910"/>
                  <a:pt x="390602" y="308271"/>
                  <a:pt x="393461" y="285772"/>
                </a:cubicBezTo>
                <a:lnTo>
                  <a:pt x="441438" y="285772"/>
                </a:lnTo>
                <a:cubicBezTo>
                  <a:pt x="448096" y="305922"/>
                  <a:pt x="467094" y="320508"/>
                  <a:pt x="489446" y="320508"/>
                </a:cubicBezTo>
                <a:cubicBezTo>
                  <a:pt x="517323" y="320508"/>
                  <a:pt x="540003" y="297829"/>
                  <a:pt x="540003" y="269951"/>
                </a:cubicBezTo>
                <a:cubicBezTo>
                  <a:pt x="540003" y="242074"/>
                  <a:pt x="517320" y="219396"/>
                  <a:pt x="489443" y="219396"/>
                </a:cubicBezTo>
                <a:close/>
                <a:moveTo>
                  <a:pt x="320420" y="254180"/>
                </a:moveTo>
                <a:cubicBezTo>
                  <a:pt x="319314" y="229495"/>
                  <a:pt x="315637" y="206542"/>
                  <a:pt x="309780" y="188339"/>
                </a:cubicBezTo>
                <a:cubicBezTo>
                  <a:pt x="309495" y="187455"/>
                  <a:pt x="309205" y="186601"/>
                  <a:pt x="308915" y="185752"/>
                </a:cubicBezTo>
                <a:cubicBezTo>
                  <a:pt x="336109" y="198362"/>
                  <a:pt x="356212" y="223759"/>
                  <a:pt x="361458" y="254180"/>
                </a:cubicBezTo>
                <a:close/>
                <a:moveTo>
                  <a:pt x="219580" y="285820"/>
                </a:moveTo>
                <a:cubicBezTo>
                  <a:pt x="220686" y="310505"/>
                  <a:pt x="224363" y="333458"/>
                  <a:pt x="230220" y="351661"/>
                </a:cubicBezTo>
                <a:cubicBezTo>
                  <a:pt x="230505" y="352545"/>
                  <a:pt x="230795" y="353399"/>
                  <a:pt x="231085" y="354248"/>
                </a:cubicBezTo>
                <a:cubicBezTo>
                  <a:pt x="203891" y="341638"/>
                  <a:pt x="183788" y="316241"/>
                  <a:pt x="178542" y="285820"/>
                </a:cubicBezTo>
                <a:close/>
                <a:moveTo>
                  <a:pt x="251239" y="285820"/>
                </a:moveTo>
                <a:lnTo>
                  <a:pt x="288762" y="285820"/>
                </a:lnTo>
                <a:cubicBezTo>
                  <a:pt x="286644" y="330033"/>
                  <a:pt x="275990" y="355661"/>
                  <a:pt x="270001" y="361894"/>
                </a:cubicBezTo>
                <a:cubicBezTo>
                  <a:pt x="264012" y="355661"/>
                  <a:pt x="253357" y="330033"/>
                  <a:pt x="251239" y="285820"/>
                </a:cubicBezTo>
                <a:close/>
                <a:moveTo>
                  <a:pt x="251239" y="254180"/>
                </a:moveTo>
                <a:cubicBezTo>
                  <a:pt x="253357" y="209967"/>
                  <a:pt x="264012" y="184339"/>
                  <a:pt x="270000" y="178106"/>
                </a:cubicBezTo>
                <a:cubicBezTo>
                  <a:pt x="275989" y="184340"/>
                  <a:pt x="286643" y="209967"/>
                  <a:pt x="288761" y="254180"/>
                </a:cubicBezTo>
                <a:close/>
                <a:moveTo>
                  <a:pt x="411761" y="101421"/>
                </a:moveTo>
                <a:cubicBezTo>
                  <a:pt x="415449" y="97733"/>
                  <a:pt x="420292" y="95889"/>
                  <a:pt x="425136" y="95889"/>
                </a:cubicBezTo>
                <a:cubicBezTo>
                  <a:pt x="429979" y="95889"/>
                  <a:pt x="434824" y="97734"/>
                  <a:pt x="438512" y="101421"/>
                </a:cubicBezTo>
                <a:cubicBezTo>
                  <a:pt x="445887" y="108796"/>
                  <a:pt x="445887" y="120798"/>
                  <a:pt x="438512" y="128173"/>
                </a:cubicBezTo>
                <a:cubicBezTo>
                  <a:pt x="434938" y="131746"/>
                  <a:pt x="430188" y="133713"/>
                  <a:pt x="425135" y="133713"/>
                </a:cubicBezTo>
                <a:cubicBezTo>
                  <a:pt x="420082" y="133713"/>
                  <a:pt x="415333" y="131745"/>
                  <a:pt x="411760" y="128172"/>
                </a:cubicBezTo>
                <a:cubicBezTo>
                  <a:pt x="408186" y="124600"/>
                  <a:pt x="406219" y="119849"/>
                  <a:pt x="406219" y="114796"/>
                </a:cubicBezTo>
                <a:cubicBezTo>
                  <a:pt x="406220" y="109744"/>
                  <a:pt x="408187" y="104994"/>
                  <a:pt x="411761" y="101421"/>
                </a:cubicBezTo>
                <a:close/>
                <a:moveTo>
                  <a:pt x="269954" y="31641"/>
                </a:moveTo>
                <a:cubicBezTo>
                  <a:pt x="280384" y="31641"/>
                  <a:pt x="288869" y="40127"/>
                  <a:pt x="288869" y="50558"/>
                </a:cubicBezTo>
                <a:cubicBezTo>
                  <a:pt x="288869" y="60988"/>
                  <a:pt x="280384" y="69473"/>
                  <a:pt x="269954" y="69473"/>
                </a:cubicBezTo>
                <a:cubicBezTo>
                  <a:pt x="259523" y="69473"/>
                  <a:pt x="251037" y="60988"/>
                  <a:pt x="251037" y="50558"/>
                </a:cubicBezTo>
                <a:cubicBezTo>
                  <a:pt x="251037" y="40127"/>
                  <a:pt x="259523" y="31641"/>
                  <a:pt x="269954" y="31641"/>
                </a:cubicBezTo>
                <a:close/>
                <a:moveTo>
                  <a:pt x="231028" y="185778"/>
                </a:moveTo>
                <a:cubicBezTo>
                  <a:pt x="224405" y="204972"/>
                  <a:pt x="220666" y="229176"/>
                  <a:pt x="219568" y="254180"/>
                </a:cubicBezTo>
                <a:lnTo>
                  <a:pt x="178542" y="254180"/>
                </a:lnTo>
                <a:cubicBezTo>
                  <a:pt x="183785" y="223780"/>
                  <a:pt x="203863" y="198398"/>
                  <a:pt x="231028" y="185778"/>
                </a:cubicBezTo>
                <a:close/>
                <a:moveTo>
                  <a:pt x="101421" y="128239"/>
                </a:moveTo>
                <a:cubicBezTo>
                  <a:pt x="94045" y="120864"/>
                  <a:pt x="94045" y="108863"/>
                  <a:pt x="101421" y="101488"/>
                </a:cubicBezTo>
                <a:cubicBezTo>
                  <a:pt x="105109" y="97800"/>
                  <a:pt x="109952" y="95957"/>
                  <a:pt x="114797" y="95957"/>
                </a:cubicBezTo>
                <a:cubicBezTo>
                  <a:pt x="119641" y="95957"/>
                  <a:pt x="124486" y="97801"/>
                  <a:pt x="128173" y="101488"/>
                </a:cubicBezTo>
                <a:cubicBezTo>
                  <a:pt x="131746" y="105062"/>
                  <a:pt x="133713" y="109812"/>
                  <a:pt x="133713" y="114865"/>
                </a:cubicBezTo>
                <a:cubicBezTo>
                  <a:pt x="133713" y="119918"/>
                  <a:pt x="131745" y="124667"/>
                  <a:pt x="128172" y="128241"/>
                </a:cubicBezTo>
                <a:cubicBezTo>
                  <a:pt x="124600" y="131814"/>
                  <a:pt x="119849" y="133781"/>
                  <a:pt x="114796" y="133781"/>
                </a:cubicBezTo>
                <a:cubicBezTo>
                  <a:pt x="109744" y="133780"/>
                  <a:pt x="104994" y="131813"/>
                  <a:pt x="101421" y="128239"/>
                </a:cubicBezTo>
                <a:close/>
                <a:moveTo>
                  <a:pt x="50558" y="288963"/>
                </a:moveTo>
                <a:cubicBezTo>
                  <a:pt x="40127" y="288963"/>
                  <a:pt x="31641" y="280477"/>
                  <a:pt x="31641" y="270046"/>
                </a:cubicBezTo>
                <a:cubicBezTo>
                  <a:pt x="31641" y="259616"/>
                  <a:pt x="40127" y="251131"/>
                  <a:pt x="50558" y="251131"/>
                </a:cubicBezTo>
                <a:cubicBezTo>
                  <a:pt x="60988" y="251131"/>
                  <a:pt x="69473" y="259616"/>
                  <a:pt x="69473" y="270046"/>
                </a:cubicBezTo>
                <a:cubicBezTo>
                  <a:pt x="69473" y="280477"/>
                  <a:pt x="60987" y="288963"/>
                  <a:pt x="50558" y="288963"/>
                </a:cubicBezTo>
                <a:close/>
                <a:moveTo>
                  <a:pt x="128239" y="438579"/>
                </a:moveTo>
                <a:cubicBezTo>
                  <a:pt x="120864" y="445954"/>
                  <a:pt x="108864" y="445955"/>
                  <a:pt x="101488" y="438579"/>
                </a:cubicBezTo>
                <a:cubicBezTo>
                  <a:pt x="94113" y="431204"/>
                  <a:pt x="94113" y="419202"/>
                  <a:pt x="101488" y="411827"/>
                </a:cubicBezTo>
                <a:cubicBezTo>
                  <a:pt x="105062" y="408254"/>
                  <a:pt x="109812" y="406287"/>
                  <a:pt x="114865" y="406287"/>
                </a:cubicBezTo>
                <a:cubicBezTo>
                  <a:pt x="119918" y="406287"/>
                  <a:pt x="124667" y="408255"/>
                  <a:pt x="128241" y="411828"/>
                </a:cubicBezTo>
                <a:cubicBezTo>
                  <a:pt x="131814" y="415400"/>
                  <a:pt x="133781" y="420151"/>
                  <a:pt x="133781" y="425204"/>
                </a:cubicBezTo>
                <a:cubicBezTo>
                  <a:pt x="133780" y="430256"/>
                  <a:pt x="131813" y="435006"/>
                  <a:pt x="128239" y="438579"/>
                </a:cubicBezTo>
                <a:close/>
                <a:moveTo>
                  <a:pt x="270046" y="508359"/>
                </a:moveTo>
                <a:cubicBezTo>
                  <a:pt x="259616" y="508359"/>
                  <a:pt x="251131" y="499873"/>
                  <a:pt x="251131" y="489443"/>
                </a:cubicBezTo>
                <a:cubicBezTo>
                  <a:pt x="251131" y="479012"/>
                  <a:pt x="259616" y="470527"/>
                  <a:pt x="270046" y="470527"/>
                </a:cubicBezTo>
                <a:cubicBezTo>
                  <a:pt x="280477" y="470527"/>
                  <a:pt x="288963" y="479012"/>
                  <a:pt x="288963" y="489443"/>
                </a:cubicBezTo>
                <a:cubicBezTo>
                  <a:pt x="288963" y="499873"/>
                  <a:pt x="280477" y="508359"/>
                  <a:pt x="270046" y="508359"/>
                </a:cubicBezTo>
                <a:close/>
                <a:moveTo>
                  <a:pt x="308972" y="354222"/>
                </a:moveTo>
                <a:cubicBezTo>
                  <a:pt x="315595" y="335028"/>
                  <a:pt x="319334" y="310824"/>
                  <a:pt x="320432" y="285820"/>
                </a:cubicBezTo>
                <a:lnTo>
                  <a:pt x="361458" y="285820"/>
                </a:lnTo>
                <a:cubicBezTo>
                  <a:pt x="356215" y="316220"/>
                  <a:pt x="336137" y="341602"/>
                  <a:pt x="308972" y="354222"/>
                </a:cubicBezTo>
                <a:close/>
                <a:moveTo>
                  <a:pt x="438579" y="411761"/>
                </a:moveTo>
                <a:cubicBezTo>
                  <a:pt x="445955" y="419136"/>
                  <a:pt x="445955" y="431137"/>
                  <a:pt x="438579" y="438512"/>
                </a:cubicBezTo>
                <a:cubicBezTo>
                  <a:pt x="431203" y="445887"/>
                  <a:pt x="419202" y="445886"/>
                  <a:pt x="411827" y="438512"/>
                </a:cubicBezTo>
                <a:cubicBezTo>
                  <a:pt x="408254" y="434938"/>
                  <a:pt x="406287" y="430188"/>
                  <a:pt x="406287" y="425135"/>
                </a:cubicBezTo>
                <a:cubicBezTo>
                  <a:pt x="406287" y="420082"/>
                  <a:pt x="408255" y="415333"/>
                  <a:pt x="411828" y="411760"/>
                </a:cubicBezTo>
                <a:cubicBezTo>
                  <a:pt x="415400" y="408186"/>
                  <a:pt x="420151" y="406219"/>
                  <a:pt x="425204" y="406219"/>
                </a:cubicBezTo>
                <a:cubicBezTo>
                  <a:pt x="430256" y="406220"/>
                  <a:pt x="435006" y="408187"/>
                  <a:pt x="438579" y="411761"/>
                </a:cubicBezTo>
                <a:close/>
                <a:moveTo>
                  <a:pt x="489443" y="288869"/>
                </a:moveTo>
                <a:cubicBezTo>
                  <a:pt x="479012" y="288869"/>
                  <a:pt x="470527" y="280384"/>
                  <a:pt x="470527" y="269954"/>
                </a:cubicBezTo>
                <a:cubicBezTo>
                  <a:pt x="470527" y="259523"/>
                  <a:pt x="479012" y="251037"/>
                  <a:pt x="489443" y="251037"/>
                </a:cubicBezTo>
                <a:cubicBezTo>
                  <a:pt x="499873" y="251037"/>
                  <a:pt x="508359" y="259523"/>
                  <a:pt x="508359" y="269954"/>
                </a:cubicBezTo>
                <a:cubicBezTo>
                  <a:pt x="508359" y="280384"/>
                  <a:pt x="499873" y="288869"/>
                  <a:pt x="489443" y="28886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5" name="Google Shape;885;p34"/>
          <p:cNvSpPr/>
          <p:nvPr/>
        </p:nvSpPr>
        <p:spPr>
          <a:xfrm>
            <a:off x="4980963" y="2645838"/>
            <a:ext cx="370053" cy="369899"/>
          </a:xfrm>
          <a:custGeom>
            <a:rect b="b" l="l" r="r" t="t"/>
            <a:pathLst>
              <a:path extrusionOk="0" h="539998" w="540224">
                <a:moveTo>
                  <a:pt x="540225" y="126266"/>
                </a:moveTo>
                <a:cubicBezTo>
                  <a:pt x="540225" y="100096"/>
                  <a:pt x="518934" y="78805"/>
                  <a:pt x="492764" y="78805"/>
                </a:cubicBezTo>
                <a:lnTo>
                  <a:pt x="390339" y="78805"/>
                </a:lnTo>
                <a:lnTo>
                  <a:pt x="390339" y="63001"/>
                </a:lnTo>
                <a:cubicBezTo>
                  <a:pt x="390339" y="28261"/>
                  <a:pt x="362076" y="0"/>
                  <a:pt x="327338" y="0"/>
                </a:cubicBezTo>
                <a:lnTo>
                  <a:pt x="212871" y="0"/>
                </a:lnTo>
                <a:cubicBezTo>
                  <a:pt x="178131" y="0"/>
                  <a:pt x="149870" y="28262"/>
                  <a:pt x="149870" y="63001"/>
                </a:cubicBezTo>
                <a:lnTo>
                  <a:pt x="149870" y="78805"/>
                </a:lnTo>
                <a:lnTo>
                  <a:pt x="47461" y="78805"/>
                </a:lnTo>
                <a:cubicBezTo>
                  <a:pt x="21291" y="78805"/>
                  <a:pt x="0" y="100096"/>
                  <a:pt x="0" y="126266"/>
                </a:cubicBezTo>
                <a:lnTo>
                  <a:pt x="0" y="279196"/>
                </a:lnTo>
                <a:lnTo>
                  <a:pt x="25952" y="279196"/>
                </a:lnTo>
                <a:lnTo>
                  <a:pt x="25952" y="492538"/>
                </a:lnTo>
                <a:cubicBezTo>
                  <a:pt x="25952" y="518708"/>
                  <a:pt x="47243" y="539999"/>
                  <a:pt x="73413" y="539999"/>
                </a:cubicBezTo>
                <a:lnTo>
                  <a:pt x="466811" y="539999"/>
                </a:lnTo>
                <a:cubicBezTo>
                  <a:pt x="492981" y="539999"/>
                  <a:pt x="514272" y="518708"/>
                  <a:pt x="514272" y="492538"/>
                </a:cubicBezTo>
                <a:lnTo>
                  <a:pt x="514272" y="279196"/>
                </a:lnTo>
                <a:lnTo>
                  <a:pt x="540224" y="279196"/>
                </a:lnTo>
                <a:lnTo>
                  <a:pt x="540224" y="126266"/>
                </a:lnTo>
                <a:close/>
                <a:moveTo>
                  <a:pt x="181511" y="63001"/>
                </a:moveTo>
                <a:cubicBezTo>
                  <a:pt x="181511" y="45708"/>
                  <a:pt x="195579" y="31641"/>
                  <a:pt x="212871" y="31641"/>
                </a:cubicBezTo>
                <a:lnTo>
                  <a:pt x="327337" y="31641"/>
                </a:lnTo>
                <a:cubicBezTo>
                  <a:pt x="344630" y="31641"/>
                  <a:pt x="358697" y="45709"/>
                  <a:pt x="358697" y="63001"/>
                </a:cubicBezTo>
                <a:lnTo>
                  <a:pt x="358697" y="78805"/>
                </a:lnTo>
                <a:lnTo>
                  <a:pt x="181510" y="78805"/>
                </a:lnTo>
                <a:lnTo>
                  <a:pt x="181510" y="63001"/>
                </a:lnTo>
                <a:close/>
                <a:moveTo>
                  <a:pt x="31641" y="126266"/>
                </a:moveTo>
                <a:cubicBezTo>
                  <a:pt x="31641" y="117543"/>
                  <a:pt x="38738" y="110446"/>
                  <a:pt x="47461" y="110446"/>
                </a:cubicBezTo>
                <a:lnTo>
                  <a:pt x="492764" y="110446"/>
                </a:lnTo>
                <a:cubicBezTo>
                  <a:pt x="501487" y="110446"/>
                  <a:pt x="508584" y="117543"/>
                  <a:pt x="508584" y="126266"/>
                </a:cubicBezTo>
                <a:lnTo>
                  <a:pt x="508584" y="247555"/>
                </a:lnTo>
                <a:lnTo>
                  <a:pt x="449386" y="247555"/>
                </a:lnTo>
                <a:lnTo>
                  <a:pt x="449386" y="192706"/>
                </a:lnTo>
                <a:lnTo>
                  <a:pt x="354464" y="192706"/>
                </a:lnTo>
                <a:lnTo>
                  <a:pt x="354464" y="247555"/>
                </a:lnTo>
                <a:lnTo>
                  <a:pt x="185761" y="247555"/>
                </a:lnTo>
                <a:lnTo>
                  <a:pt x="185761" y="192706"/>
                </a:lnTo>
                <a:lnTo>
                  <a:pt x="90839" y="192706"/>
                </a:lnTo>
                <a:lnTo>
                  <a:pt x="90839" y="247555"/>
                </a:lnTo>
                <a:lnTo>
                  <a:pt x="31641" y="247555"/>
                </a:lnTo>
                <a:close/>
                <a:moveTo>
                  <a:pt x="417745" y="224347"/>
                </a:moveTo>
                <a:lnTo>
                  <a:pt x="417745" y="290171"/>
                </a:lnTo>
                <a:cubicBezTo>
                  <a:pt x="417745" y="298894"/>
                  <a:pt x="410648" y="305991"/>
                  <a:pt x="401925" y="305991"/>
                </a:cubicBezTo>
                <a:cubicBezTo>
                  <a:pt x="393201" y="305991"/>
                  <a:pt x="386104" y="298894"/>
                  <a:pt x="386104" y="290171"/>
                </a:cubicBezTo>
                <a:lnTo>
                  <a:pt x="386104" y="224347"/>
                </a:lnTo>
                <a:close/>
                <a:moveTo>
                  <a:pt x="154120" y="224347"/>
                </a:moveTo>
                <a:lnTo>
                  <a:pt x="154120" y="290171"/>
                </a:lnTo>
                <a:cubicBezTo>
                  <a:pt x="154120" y="298894"/>
                  <a:pt x="147023" y="305991"/>
                  <a:pt x="138300" y="305991"/>
                </a:cubicBezTo>
                <a:cubicBezTo>
                  <a:pt x="129577" y="305991"/>
                  <a:pt x="122480" y="298894"/>
                  <a:pt x="122480" y="290171"/>
                </a:cubicBezTo>
                <a:lnTo>
                  <a:pt x="122480" y="224347"/>
                </a:lnTo>
                <a:close/>
                <a:moveTo>
                  <a:pt x="482631" y="492538"/>
                </a:moveTo>
                <a:cubicBezTo>
                  <a:pt x="482631" y="501261"/>
                  <a:pt x="475534" y="508358"/>
                  <a:pt x="466811" y="508358"/>
                </a:cubicBezTo>
                <a:lnTo>
                  <a:pt x="73413" y="508358"/>
                </a:lnTo>
                <a:cubicBezTo>
                  <a:pt x="64689" y="508358"/>
                  <a:pt x="57592" y="501261"/>
                  <a:pt x="57592" y="492538"/>
                </a:cubicBezTo>
                <a:lnTo>
                  <a:pt x="57592" y="279196"/>
                </a:lnTo>
                <a:lnTo>
                  <a:pt x="90838" y="279196"/>
                </a:lnTo>
                <a:lnTo>
                  <a:pt x="90838" y="290171"/>
                </a:lnTo>
                <a:cubicBezTo>
                  <a:pt x="90838" y="316341"/>
                  <a:pt x="112129" y="337632"/>
                  <a:pt x="138299" y="337632"/>
                </a:cubicBezTo>
                <a:cubicBezTo>
                  <a:pt x="164469" y="337632"/>
                  <a:pt x="185760" y="316341"/>
                  <a:pt x="185760" y="290171"/>
                </a:cubicBezTo>
                <a:lnTo>
                  <a:pt x="185760" y="279196"/>
                </a:lnTo>
                <a:lnTo>
                  <a:pt x="354463" y="279196"/>
                </a:lnTo>
                <a:lnTo>
                  <a:pt x="354463" y="290171"/>
                </a:lnTo>
                <a:cubicBezTo>
                  <a:pt x="354463" y="316341"/>
                  <a:pt x="375754" y="337632"/>
                  <a:pt x="401924" y="337632"/>
                </a:cubicBezTo>
                <a:cubicBezTo>
                  <a:pt x="428093" y="337632"/>
                  <a:pt x="449384" y="316341"/>
                  <a:pt x="449384" y="290171"/>
                </a:cubicBezTo>
                <a:lnTo>
                  <a:pt x="449384" y="279196"/>
                </a:lnTo>
                <a:lnTo>
                  <a:pt x="482630" y="279196"/>
                </a:lnTo>
                <a:lnTo>
                  <a:pt x="482630" y="49253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6" name="Google Shape;886;p34"/>
          <p:cNvSpPr/>
          <p:nvPr/>
        </p:nvSpPr>
        <p:spPr>
          <a:xfrm>
            <a:off x="4981243" y="1931557"/>
            <a:ext cx="369338" cy="369900"/>
          </a:xfrm>
          <a:custGeom>
            <a:rect b="b" l="l" r="r" t="t"/>
            <a:pathLst>
              <a:path extrusionOk="0" h="540000" w="539179">
                <a:moveTo>
                  <a:pt x="489890" y="144598"/>
                </a:moveTo>
                <a:lnTo>
                  <a:pt x="539179" y="95308"/>
                </a:lnTo>
                <a:lnTo>
                  <a:pt x="470571" y="26696"/>
                </a:lnTo>
                <a:lnTo>
                  <a:pt x="421280" y="75988"/>
                </a:lnTo>
                <a:lnTo>
                  <a:pt x="415112" y="69820"/>
                </a:lnTo>
                <a:lnTo>
                  <a:pt x="406193" y="78740"/>
                </a:lnTo>
                <a:lnTo>
                  <a:pt x="406193" y="0"/>
                </a:lnTo>
                <a:lnTo>
                  <a:pt x="83444" y="0"/>
                </a:lnTo>
                <a:lnTo>
                  <a:pt x="0" y="83444"/>
                </a:lnTo>
                <a:lnTo>
                  <a:pt x="0" y="540000"/>
                </a:lnTo>
                <a:lnTo>
                  <a:pt x="406193" y="540000"/>
                </a:lnTo>
                <a:lnTo>
                  <a:pt x="406193" y="240631"/>
                </a:lnTo>
                <a:lnTo>
                  <a:pt x="496059" y="150765"/>
                </a:lnTo>
                <a:close/>
                <a:moveTo>
                  <a:pt x="470571" y="71443"/>
                </a:moveTo>
                <a:lnTo>
                  <a:pt x="494434" y="95307"/>
                </a:lnTo>
                <a:lnTo>
                  <a:pt x="467518" y="122224"/>
                </a:lnTo>
                <a:lnTo>
                  <a:pt x="443654" y="98360"/>
                </a:lnTo>
                <a:close/>
                <a:moveTo>
                  <a:pt x="88066" y="40123"/>
                </a:moveTo>
                <a:lnTo>
                  <a:pt x="88066" y="88066"/>
                </a:lnTo>
                <a:lnTo>
                  <a:pt x="40123" y="88066"/>
                </a:lnTo>
                <a:close/>
                <a:moveTo>
                  <a:pt x="374552" y="508359"/>
                </a:moveTo>
                <a:lnTo>
                  <a:pt x="31641" y="508359"/>
                </a:lnTo>
                <a:lnTo>
                  <a:pt x="31641" y="119707"/>
                </a:lnTo>
                <a:lnTo>
                  <a:pt x="119707" y="119707"/>
                </a:lnTo>
                <a:lnTo>
                  <a:pt x="119707" y="31641"/>
                </a:lnTo>
                <a:lnTo>
                  <a:pt x="374552" y="31641"/>
                </a:lnTo>
                <a:lnTo>
                  <a:pt x="374552" y="110379"/>
                </a:lnTo>
                <a:lnTo>
                  <a:pt x="288795" y="196137"/>
                </a:lnTo>
                <a:lnTo>
                  <a:pt x="288795" y="172969"/>
                </a:lnTo>
                <a:lnTo>
                  <a:pt x="117397" y="172969"/>
                </a:lnTo>
                <a:lnTo>
                  <a:pt x="117397" y="204609"/>
                </a:lnTo>
                <a:lnTo>
                  <a:pt x="280322" y="204609"/>
                </a:lnTo>
                <a:lnTo>
                  <a:pt x="248682" y="236250"/>
                </a:lnTo>
                <a:lnTo>
                  <a:pt x="117397" y="236250"/>
                </a:lnTo>
                <a:lnTo>
                  <a:pt x="117397" y="267891"/>
                </a:lnTo>
                <a:lnTo>
                  <a:pt x="217041" y="267891"/>
                </a:lnTo>
                <a:lnTo>
                  <a:pt x="154608" y="330324"/>
                </a:lnTo>
                <a:lnTo>
                  <a:pt x="140831" y="344099"/>
                </a:lnTo>
                <a:lnTo>
                  <a:pt x="106378" y="444097"/>
                </a:lnTo>
                <a:lnTo>
                  <a:pt x="121898" y="459629"/>
                </a:lnTo>
                <a:lnTo>
                  <a:pt x="222634" y="424191"/>
                </a:lnTo>
                <a:lnTo>
                  <a:pt x="374552" y="272272"/>
                </a:lnTo>
                <a:close/>
                <a:moveTo>
                  <a:pt x="163824" y="374502"/>
                </a:moveTo>
                <a:lnTo>
                  <a:pt x="191074" y="401752"/>
                </a:lnTo>
                <a:lnTo>
                  <a:pt x="149381" y="416419"/>
                </a:lnTo>
                <a:close/>
                <a:moveTo>
                  <a:pt x="218071" y="384005"/>
                </a:moveTo>
                <a:lnTo>
                  <a:pt x="181872" y="347805"/>
                </a:lnTo>
                <a:lnTo>
                  <a:pt x="295292" y="234385"/>
                </a:lnTo>
                <a:lnTo>
                  <a:pt x="331493" y="270585"/>
                </a:lnTo>
                <a:close/>
                <a:moveTo>
                  <a:pt x="353866" y="248212"/>
                </a:moveTo>
                <a:lnTo>
                  <a:pt x="317666" y="212012"/>
                </a:lnTo>
                <a:lnTo>
                  <a:pt x="415112" y="114565"/>
                </a:lnTo>
                <a:lnTo>
                  <a:pt x="451312" y="15076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7" name="Google Shape;887;p34"/>
          <p:cNvSpPr/>
          <p:nvPr/>
        </p:nvSpPr>
        <p:spPr>
          <a:xfrm>
            <a:off x="4980963" y="1233542"/>
            <a:ext cx="369911" cy="304017"/>
          </a:xfrm>
          <a:custGeom>
            <a:rect b="b" l="l" r="r" t="t"/>
            <a:pathLst>
              <a:path extrusionOk="0" h="443821" w="540016">
                <a:moveTo>
                  <a:pt x="492556" y="79003"/>
                </a:moveTo>
                <a:lnTo>
                  <a:pt x="204307" y="79003"/>
                </a:lnTo>
                <a:lnTo>
                  <a:pt x="204307" y="62150"/>
                </a:lnTo>
                <a:cubicBezTo>
                  <a:pt x="204307" y="28442"/>
                  <a:pt x="177232" y="565"/>
                  <a:pt x="143952" y="11"/>
                </a:cubicBezTo>
                <a:cubicBezTo>
                  <a:pt x="127344" y="-295"/>
                  <a:pt x="111689" y="5988"/>
                  <a:pt x="99859" y="17622"/>
                </a:cubicBezTo>
                <a:cubicBezTo>
                  <a:pt x="88027" y="29258"/>
                  <a:pt x="81510" y="44805"/>
                  <a:pt x="81510" y="61400"/>
                </a:cubicBezTo>
                <a:lnTo>
                  <a:pt x="81510" y="79003"/>
                </a:lnTo>
                <a:lnTo>
                  <a:pt x="47461" y="79003"/>
                </a:lnTo>
                <a:cubicBezTo>
                  <a:pt x="21291" y="79003"/>
                  <a:pt x="0" y="100294"/>
                  <a:pt x="0" y="126463"/>
                </a:cubicBezTo>
                <a:lnTo>
                  <a:pt x="0" y="317360"/>
                </a:lnTo>
                <a:cubicBezTo>
                  <a:pt x="0" y="343530"/>
                  <a:pt x="21291" y="364821"/>
                  <a:pt x="47461" y="364821"/>
                </a:cubicBezTo>
                <a:lnTo>
                  <a:pt x="113151" y="364821"/>
                </a:lnTo>
                <a:lnTo>
                  <a:pt x="113151" y="280394"/>
                </a:lnTo>
                <a:cubicBezTo>
                  <a:pt x="113151" y="263844"/>
                  <a:pt x="126269" y="250159"/>
                  <a:pt x="142394" y="249890"/>
                </a:cubicBezTo>
                <a:cubicBezTo>
                  <a:pt x="150452" y="249718"/>
                  <a:pt x="158040" y="252787"/>
                  <a:pt x="163773" y="258425"/>
                </a:cubicBezTo>
                <a:cubicBezTo>
                  <a:pt x="169508" y="264065"/>
                  <a:pt x="172667" y="271600"/>
                  <a:pt x="172667" y="279643"/>
                </a:cubicBezTo>
                <a:lnTo>
                  <a:pt x="172667" y="364821"/>
                </a:lnTo>
                <a:lnTo>
                  <a:pt x="335710" y="364821"/>
                </a:lnTo>
                <a:lnTo>
                  <a:pt x="335710" y="382423"/>
                </a:lnTo>
                <a:cubicBezTo>
                  <a:pt x="335710" y="399017"/>
                  <a:pt x="342227" y="414565"/>
                  <a:pt x="354059" y="426201"/>
                </a:cubicBezTo>
                <a:cubicBezTo>
                  <a:pt x="365638" y="437589"/>
                  <a:pt x="380884" y="443822"/>
                  <a:pt x="397093" y="443821"/>
                </a:cubicBezTo>
                <a:cubicBezTo>
                  <a:pt x="397444" y="443821"/>
                  <a:pt x="397799" y="443819"/>
                  <a:pt x="398151" y="443813"/>
                </a:cubicBezTo>
                <a:cubicBezTo>
                  <a:pt x="431430" y="443258"/>
                  <a:pt x="458506" y="415381"/>
                  <a:pt x="458506" y="381674"/>
                </a:cubicBezTo>
                <a:lnTo>
                  <a:pt x="458506" y="364821"/>
                </a:lnTo>
                <a:lnTo>
                  <a:pt x="492556" y="364821"/>
                </a:lnTo>
                <a:cubicBezTo>
                  <a:pt x="518726" y="364821"/>
                  <a:pt x="540017" y="343530"/>
                  <a:pt x="540017" y="317360"/>
                </a:cubicBezTo>
                <a:lnTo>
                  <a:pt x="540017" y="126463"/>
                </a:lnTo>
                <a:cubicBezTo>
                  <a:pt x="540017" y="100294"/>
                  <a:pt x="518726" y="79003"/>
                  <a:pt x="492556" y="79003"/>
                </a:cubicBezTo>
                <a:close/>
                <a:moveTo>
                  <a:pt x="254178" y="251670"/>
                </a:moveTo>
                <a:lnTo>
                  <a:pt x="254178" y="333180"/>
                </a:lnTo>
                <a:lnTo>
                  <a:pt x="204308" y="333180"/>
                </a:lnTo>
                <a:lnTo>
                  <a:pt x="204308" y="279643"/>
                </a:lnTo>
                <a:cubicBezTo>
                  <a:pt x="204308" y="263050"/>
                  <a:pt x="197792" y="247502"/>
                  <a:pt x="185959" y="235865"/>
                </a:cubicBezTo>
                <a:cubicBezTo>
                  <a:pt x="174129" y="224231"/>
                  <a:pt x="158474" y="217932"/>
                  <a:pt x="141867" y="218254"/>
                </a:cubicBezTo>
                <a:cubicBezTo>
                  <a:pt x="108587" y="218810"/>
                  <a:pt x="81512" y="246685"/>
                  <a:pt x="81512" y="280394"/>
                </a:cubicBezTo>
                <a:lnTo>
                  <a:pt x="81512" y="333180"/>
                </a:lnTo>
                <a:lnTo>
                  <a:pt x="47461" y="333180"/>
                </a:lnTo>
                <a:cubicBezTo>
                  <a:pt x="38738" y="333180"/>
                  <a:pt x="31641" y="326083"/>
                  <a:pt x="31641" y="317360"/>
                </a:cubicBezTo>
                <a:lnTo>
                  <a:pt x="31641" y="126463"/>
                </a:lnTo>
                <a:cubicBezTo>
                  <a:pt x="31641" y="117740"/>
                  <a:pt x="38738" y="110643"/>
                  <a:pt x="47461" y="110643"/>
                </a:cubicBezTo>
                <a:lnTo>
                  <a:pt x="113151" y="110643"/>
                </a:lnTo>
                <a:lnTo>
                  <a:pt x="113151" y="61400"/>
                </a:lnTo>
                <a:cubicBezTo>
                  <a:pt x="113151" y="53358"/>
                  <a:pt x="116310" y="45822"/>
                  <a:pt x="122045" y="40182"/>
                </a:cubicBezTo>
                <a:cubicBezTo>
                  <a:pt x="127779" y="34543"/>
                  <a:pt x="135367" y="31525"/>
                  <a:pt x="143425" y="31647"/>
                </a:cubicBezTo>
                <a:cubicBezTo>
                  <a:pt x="159549" y="31916"/>
                  <a:pt x="172667" y="45600"/>
                  <a:pt x="172667" y="62150"/>
                </a:cubicBezTo>
                <a:lnTo>
                  <a:pt x="172667" y="110643"/>
                </a:lnTo>
                <a:lnTo>
                  <a:pt x="254178" y="110643"/>
                </a:lnTo>
                <a:lnTo>
                  <a:pt x="254178" y="192154"/>
                </a:lnTo>
                <a:lnTo>
                  <a:pt x="302671" y="192154"/>
                </a:lnTo>
                <a:cubicBezTo>
                  <a:pt x="319221" y="192154"/>
                  <a:pt x="332906" y="205272"/>
                  <a:pt x="333175" y="221397"/>
                </a:cubicBezTo>
                <a:cubicBezTo>
                  <a:pt x="333309" y="229451"/>
                  <a:pt x="330278" y="237043"/>
                  <a:pt x="324640" y="242777"/>
                </a:cubicBezTo>
                <a:cubicBezTo>
                  <a:pt x="319000" y="248512"/>
                  <a:pt x="311464" y="251671"/>
                  <a:pt x="303422" y="251671"/>
                </a:cubicBezTo>
                <a:lnTo>
                  <a:pt x="254178" y="251671"/>
                </a:lnTo>
                <a:close/>
                <a:moveTo>
                  <a:pt x="508376" y="317360"/>
                </a:moveTo>
                <a:cubicBezTo>
                  <a:pt x="508376" y="326083"/>
                  <a:pt x="501279" y="333180"/>
                  <a:pt x="492556" y="333180"/>
                </a:cubicBezTo>
                <a:lnTo>
                  <a:pt x="426866" y="333180"/>
                </a:lnTo>
                <a:lnTo>
                  <a:pt x="426866" y="381674"/>
                </a:lnTo>
                <a:cubicBezTo>
                  <a:pt x="426866" y="398224"/>
                  <a:pt x="413748" y="411907"/>
                  <a:pt x="397622" y="412176"/>
                </a:cubicBezTo>
                <a:cubicBezTo>
                  <a:pt x="389546" y="412308"/>
                  <a:pt x="381977" y="409279"/>
                  <a:pt x="376244" y="403642"/>
                </a:cubicBezTo>
                <a:cubicBezTo>
                  <a:pt x="370509" y="398001"/>
                  <a:pt x="367350" y="390465"/>
                  <a:pt x="367350" y="382423"/>
                </a:cubicBezTo>
                <a:lnTo>
                  <a:pt x="367350" y="333180"/>
                </a:lnTo>
                <a:lnTo>
                  <a:pt x="285839" y="333180"/>
                </a:lnTo>
                <a:lnTo>
                  <a:pt x="285839" y="283310"/>
                </a:lnTo>
                <a:lnTo>
                  <a:pt x="303421" y="283310"/>
                </a:lnTo>
                <a:cubicBezTo>
                  <a:pt x="320014" y="283310"/>
                  <a:pt x="335561" y="276793"/>
                  <a:pt x="347198" y="264962"/>
                </a:cubicBezTo>
                <a:cubicBezTo>
                  <a:pt x="358832" y="253133"/>
                  <a:pt x="365087" y="237474"/>
                  <a:pt x="364810" y="220870"/>
                </a:cubicBezTo>
                <a:cubicBezTo>
                  <a:pt x="364254" y="187589"/>
                  <a:pt x="336379" y="160513"/>
                  <a:pt x="302670" y="160513"/>
                </a:cubicBezTo>
                <a:lnTo>
                  <a:pt x="285839" y="160513"/>
                </a:lnTo>
                <a:lnTo>
                  <a:pt x="285839" y="110643"/>
                </a:lnTo>
                <a:lnTo>
                  <a:pt x="492556" y="110643"/>
                </a:lnTo>
                <a:cubicBezTo>
                  <a:pt x="501279" y="110643"/>
                  <a:pt x="508376" y="117740"/>
                  <a:pt x="508376" y="12646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8" name="Google Shape;888;p34"/>
          <p:cNvSpPr/>
          <p:nvPr/>
        </p:nvSpPr>
        <p:spPr>
          <a:xfrm>
            <a:off x="3771326" y="3388011"/>
            <a:ext cx="369900" cy="325650"/>
          </a:xfrm>
          <a:custGeom>
            <a:rect b="b" l="l" r="r" t="t"/>
            <a:pathLst>
              <a:path extrusionOk="0" h="475402" w="540000">
                <a:moveTo>
                  <a:pt x="492539" y="190240"/>
                </a:moveTo>
                <a:cubicBezTo>
                  <a:pt x="488673" y="190240"/>
                  <a:pt x="484918" y="190716"/>
                  <a:pt x="481318" y="191592"/>
                </a:cubicBezTo>
                <a:lnTo>
                  <a:pt x="415892" y="78272"/>
                </a:lnTo>
                <a:cubicBezTo>
                  <a:pt x="422993" y="69973"/>
                  <a:pt x="427296" y="59213"/>
                  <a:pt x="427296" y="47461"/>
                </a:cubicBezTo>
                <a:cubicBezTo>
                  <a:pt x="427296" y="21291"/>
                  <a:pt x="406005" y="0"/>
                  <a:pt x="379835" y="0"/>
                </a:cubicBezTo>
                <a:cubicBezTo>
                  <a:pt x="359211" y="0"/>
                  <a:pt x="341626" y="13227"/>
                  <a:pt x="335095" y="31641"/>
                </a:cubicBezTo>
                <a:lnTo>
                  <a:pt x="204904" y="31641"/>
                </a:lnTo>
                <a:cubicBezTo>
                  <a:pt x="198373" y="13227"/>
                  <a:pt x="180788" y="0"/>
                  <a:pt x="160164" y="0"/>
                </a:cubicBezTo>
                <a:cubicBezTo>
                  <a:pt x="133994" y="0"/>
                  <a:pt x="112703" y="21291"/>
                  <a:pt x="112703" y="47461"/>
                </a:cubicBezTo>
                <a:cubicBezTo>
                  <a:pt x="112703" y="59213"/>
                  <a:pt x="117006" y="69974"/>
                  <a:pt x="124107" y="78272"/>
                </a:cubicBezTo>
                <a:lnTo>
                  <a:pt x="58682" y="191592"/>
                </a:lnTo>
                <a:cubicBezTo>
                  <a:pt x="55082" y="190716"/>
                  <a:pt x="51326" y="190240"/>
                  <a:pt x="47461" y="190240"/>
                </a:cubicBezTo>
                <a:cubicBezTo>
                  <a:pt x="21291" y="190240"/>
                  <a:pt x="0" y="211531"/>
                  <a:pt x="0" y="237701"/>
                </a:cubicBezTo>
                <a:cubicBezTo>
                  <a:pt x="0" y="263871"/>
                  <a:pt x="21291" y="285162"/>
                  <a:pt x="47461" y="285162"/>
                </a:cubicBezTo>
                <a:cubicBezTo>
                  <a:pt x="51326" y="285162"/>
                  <a:pt x="55082" y="284687"/>
                  <a:pt x="58682" y="283810"/>
                </a:cubicBezTo>
                <a:lnTo>
                  <a:pt x="124108" y="397131"/>
                </a:lnTo>
                <a:cubicBezTo>
                  <a:pt x="117007" y="405429"/>
                  <a:pt x="112704" y="416189"/>
                  <a:pt x="112704" y="427942"/>
                </a:cubicBezTo>
                <a:cubicBezTo>
                  <a:pt x="112704" y="454112"/>
                  <a:pt x="133995" y="475403"/>
                  <a:pt x="160165" y="475403"/>
                </a:cubicBezTo>
                <a:cubicBezTo>
                  <a:pt x="180789" y="475403"/>
                  <a:pt x="198374" y="462176"/>
                  <a:pt x="204905" y="443762"/>
                </a:cubicBezTo>
                <a:lnTo>
                  <a:pt x="335096" y="443762"/>
                </a:lnTo>
                <a:cubicBezTo>
                  <a:pt x="341627" y="462176"/>
                  <a:pt x="359212" y="475403"/>
                  <a:pt x="379836" y="475403"/>
                </a:cubicBezTo>
                <a:cubicBezTo>
                  <a:pt x="406006" y="475403"/>
                  <a:pt x="427297" y="454112"/>
                  <a:pt x="427297" y="427942"/>
                </a:cubicBezTo>
                <a:cubicBezTo>
                  <a:pt x="427297" y="416189"/>
                  <a:pt x="422994" y="405428"/>
                  <a:pt x="415893" y="397131"/>
                </a:cubicBezTo>
                <a:lnTo>
                  <a:pt x="481319" y="283810"/>
                </a:lnTo>
                <a:cubicBezTo>
                  <a:pt x="484918" y="284687"/>
                  <a:pt x="488673" y="285162"/>
                  <a:pt x="492539" y="285162"/>
                </a:cubicBezTo>
                <a:cubicBezTo>
                  <a:pt x="518709" y="285162"/>
                  <a:pt x="540000" y="263871"/>
                  <a:pt x="540000" y="237701"/>
                </a:cubicBezTo>
                <a:cubicBezTo>
                  <a:pt x="540000" y="211531"/>
                  <a:pt x="518709" y="190240"/>
                  <a:pt x="492539" y="190240"/>
                </a:cubicBezTo>
                <a:close/>
                <a:moveTo>
                  <a:pt x="379836" y="380482"/>
                </a:moveTo>
                <a:cubicBezTo>
                  <a:pt x="376873" y="380482"/>
                  <a:pt x="373976" y="380768"/>
                  <a:pt x="371161" y="381291"/>
                </a:cubicBezTo>
                <a:lnTo>
                  <a:pt x="313312" y="281125"/>
                </a:lnTo>
                <a:cubicBezTo>
                  <a:pt x="320854" y="273595"/>
                  <a:pt x="326444" y="264117"/>
                  <a:pt x="329272" y="253523"/>
                </a:cubicBezTo>
                <a:lnTo>
                  <a:pt x="447799" y="253523"/>
                </a:lnTo>
                <a:cubicBezTo>
                  <a:pt x="449462" y="258213"/>
                  <a:pt x="451842" y="262564"/>
                  <a:pt x="454808" y="266448"/>
                </a:cubicBezTo>
                <a:lnTo>
                  <a:pt x="388504" y="381290"/>
                </a:lnTo>
                <a:cubicBezTo>
                  <a:pt x="385691" y="380768"/>
                  <a:pt x="382797" y="380482"/>
                  <a:pt x="379836" y="380482"/>
                </a:cubicBezTo>
                <a:close/>
                <a:moveTo>
                  <a:pt x="160164" y="380482"/>
                </a:moveTo>
                <a:cubicBezTo>
                  <a:pt x="157202" y="380482"/>
                  <a:pt x="154308" y="380768"/>
                  <a:pt x="151496" y="381290"/>
                </a:cubicBezTo>
                <a:lnTo>
                  <a:pt x="85192" y="266447"/>
                </a:lnTo>
                <a:cubicBezTo>
                  <a:pt x="88158" y="262562"/>
                  <a:pt x="90538" y="258211"/>
                  <a:pt x="92201" y="253522"/>
                </a:cubicBezTo>
                <a:lnTo>
                  <a:pt x="210655" y="253522"/>
                </a:lnTo>
                <a:cubicBezTo>
                  <a:pt x="213485" y="264122"/>
                  <a:pt x="219080" y="273605"/>
                  <a:pt x="226628" y="281136"/>
                </a:cubicBezTo>
                <a:lnTo>
                  <a:pt x="168825" y="381287"/>
                </a:lnTo>
                <a:cubicBezTo>
                  <a:pt x="166015" y="380768"/>
                  <a:pt x="163123" y="380482"/>
                  <a:pt x="160164" y="380482"/>
                </a:cubicBezTo>
                <a:close/>
                <a:moveTo>
                  <a:pt x="160164" y="94921"/>
                </a:moveTo>
                <a:cubicBezTo>
                  <a:pt x="163123" y="94921"/>
                  <a:pt x="166015" y="94635"/>
                  <a:pt x="168825" y="94115"/>
                </a:cubicBezTo>
                <a:lnTo>
                  <a:pt x="226628" y="194266"/>
                </a:lnTo>
                <a:cubicBezTo>
                  <a:pt x="219080" y="201798"/>
                  <a:pt x="213485" y="211280"/>
                  <a:pt x="210654" y="221881"/>
                </a:cubicBezTo>
                <a:lnTo>
                  <a:pt x="92201" y="221881"/>
                </a:lnTo>
                <a:cubicBezTo>
                  <a:pt x="90538" y="217191"/>
                  <a:pt x="88158" y="212839"/>
                  <a:pt x="85192" y="208956"/>
                </a:cubicBezTo>
                <a:lnTo>
                  <a:pt x="151496" y="94114"/>
                </a:lnTo>
                <a:cubicBezTo>
                  <a:pt x="154309" y="94635"/>
                  <a:pt x="157203" y="94921"/>
                  <a:pt x="160164" y="94921"/>
                </a:cubicBezTo>
                <a:close/>
                <a:moveTo>
                  <a:pt x="204904" y="63280"/>
                </a:moveTo>
                <a:lnTo>
                  <a:pt x="335095" y="63280"/>
                </a:lnTo>
                <a:cubicBezTo>
                  <a:pt x="337060" y="68819"/>
                  <a:pt x="340026" y="73885"/>
                  <a:pt x="343774" y="78265"/>
                </a:cubicBezTo>
                <a:lnTo>
                  <a:pt x="285924" y="178432"/>
                </a:lnTo>
                <a:cubicBezTo>
                  <a:pt x="280831" y="177059"/>
                  <a:pt x="275483" y="176315"/>
                  <a:pt x="269963" y="176315"/>
                </a:cubicBezTo>
                <a:cubicBezTo>
                  <a:pt x="264448" y="176315"/>
                  <a:pt x="259106" y="177058"/>
                  <a:pt x="254018" y="178428"/>
                </a:cubicBezTo>
                <a:lnTo>
                  <a:pt x="196215" y="78276"/>
                </a:lnTo>
                <a:cubicBezTo>
                  <a:pt x="199969" y="73892"/>
                  <a:pt x="202938" y="68824"/>
                  <a:pt x="204904" y="63280"/>
                </a:cubicBezTo>
                <a:close/>
                <a:moveTo>
                  <a:pt x="379836" y="94921"/>
                </a:moveTo>
                <a:cubicBezTo>
                  <a:pt x="382798" y="94921"/>
                  <a:pt x="385692" y="94635"/>
                  <a:pt x="388504" y="94113"/>
                </a:cubicBezTo>
                <a:lnTo>
                  <a:pt x="454808" y="208955"/>
                </a:lnTo>
                <a:cubicBezTo>
                  <a:pt x="451842" y="212839"/>
                  <a:pt x="449462" y="217191"/>
                  <a:pt x="447799" y="221880"/>
                </a:cubicBezTo>
                <a:lnTo>
                  <a:pt x="329272" y="221880"/>
                </a:lnTo>
                <a:cubicBezTo>
                  <a:pt x="326444" y="211286"/>
                  <a:pt x="320854" y="201806"/>
                  <a:pt x="313312" y="194278"/>
                </a:cubicBezTo>
                <a:lnTo>
                  <a:pt x="371161" y="94112"/>
                </a:lnTo>
                <a:cubicBezTo>
                  <a:pt x="373975" y="94635"/>
                  <a:pt x="376873" y="94921"/>
                  <a:pt x="379836" y="94921"/>
                </a:cubicBezTo>
                <a:close/>
                <a:moveTo>
                  <a:pt x="240219" y="237701"/>
                </a:moveTo>
                <a:cubicBezTo>
                  <a:pt x="240219" y="221300"/>
                  <a:pt x="253563" y="207956"/>
                  <a:pt x="269964" y="207956"/>
                </a:cubicBezTo>
                <a:cubicBezTo>
                  <a:pt x="286366" y="207956"/>
                  <a:pt x="299710" y="221300"/>
                  <a:pt x="299710" y="237701"/>
                </a:cubicBezTo>
                <a:cubicBezTo>
                  <a:pt x="299710" y="254103"/>
                  <a:pt x="286366" y="267447"/>
                  <a:pt x="269964" y="267447"/>
                </a:cubicBezTo>
                <a:cubicBezTo>
                  <a:pt x="253563" y="267447"/>
                  <a:pt x="240219" y="254103"/>
                  <a:pt x="240219" y="237701"/>
                </a:cubicBezTo>
                <a:close/>
                <a:moveTo>
                  <a:pt x="196216" y="397127"/>
                </a:moveTo>
                <a:lnTo>
                  <a:pt x="254019" y="296976"/>
                </a:lnTo>
                <a:cubicBezTo>
                  <a:pt x="259107" y="298346"/>
                  <a:pt x="264449" y="299088"/>
                  <a:pt x="269963" y="299088"/>
                </a:cubicBezTo>
                <a:cubicBezTo>
                  <a:pt x="275483" y="299088"/>
                  <a:pt x="280831" y="298344"/>
                  <a:pt x="285924" y="296970"/>
                </a:cubicBezTo>
                <a:lnTo>
                  <a:pt x="343774" y="397137"/>
                </a:lnTo>
                <a:cubicBezTo>
                  <a:pt x="340026" y="401518"/>
                  <a:pt x="337060" y="406584"/>
                  <a:pt x="335095" y="412122"/>
                </a:cubicBezTo>
                <a:lnTo>
                  <a:pt x="204904" y="412122"/>
                </a:lnTo>
                <a:cubicBezTo>
                  <a:pt x="202938" y="406579"/>
                  <a:pt x="199969" y="401510"/>
                  <a:pt x="196216" y="397127"/>
                </a:cubicBezTo>
                <a:close/>
                <a:moveTo>
                  <a:pt x="379836" y="31640"/>
                </a:moveTo>
                <a:cubicBezTo>
                  <a:pt x="388560" y="31640"/>
                  <a:pt x="395657" y="38737"/>
                  <a:pt x="395657" y="47460"/>
                </a:cubicBezTo>
                <a:cubicBezTo>
                  <a:pt x="395657" y="56183"/>
                  <a:pt x="388560" y="63280"/>
                  <a:pt x="379836" y="63280"/>
                </a:cubicBezTo>
                <a:cubicBezTo>
                  <a:pt x="371113" y="63280"/>
                  <a:pt x="364016" y="56183"/>
                  <a:pt x="364016" y="47460"/>
                </a:cubicBezTo>
                <a:cubicBezTo>
                  <a:pt x="364016" y="38737"/>
                  <a:pt x="371112" y="31640"/>
                  <a:pt x="379836" y="31640"/>
                </a:cubicBezTo>
                <a:close/>
                <a:moveTo>
                  <a:pt x="160164" y="31640"/>
                </a:moveTo>
                <a:cubicBezTo>
                  <a:pt x="168887" y="31640"/>
                  <a:pt x="175984" y="38737"/>
                  <a:pt x="175984" y="47460"/>
                </a:cubicBezTo>
                <a:cubicBezTo>
                  <a:pt x="175984" y="56183"/>
                  <a:pt x="168887" y="63280"/>
                  <a:pt x="160164" y="63280"/>
                </a:cubicBezTo>
                <a:cubicBezTo>
                  <a:pt x="151440" y="63280"/>
                  <a:pt x="144343" y="56183"/>
                  <a:pt x="144343" y="47460"/>
                </a:cubicBezTo>
                <a:cubicBezTo>
                  <a:pt x="144343" y="38737"/>
                  <a:pt x="151440" y="31640"/>
                  <a:pt x="160164" y="31640"/>
                </a:cubicBezTo>
                <a:close/>
                <a:moveTo>
                  <a:pt x="31641" y="237701"/>
                </a:moveTo>
                <a:cubicBezTo>
                  <a:pt x="31641" y="228978"/>
                  <a:pt x="38738" y="221881"/>
                  <a:pt x="47461" y="221881"/>
                </a:cubicBezTo>
                <a:cubicBezTo>
                  <a:pt x="56184" y="221881"/>
                  <a:pt x="63281" y="228978"/>
                  <a:pt x="63281" y="237701"/>
                </a:cubicBezTo>
                <a:cubicBezTo>
                  <a:pt x="63281" y="246425"/>
                  <a:pt x="56184" y="253522"/>
                  <a:pt x="47461" y="253522"/>
                </a:cubicBezTo>
                <a:cubicBezTo>
                  <a:pt x="38738" y="253522"/>
                  <a:pt x="31641" y="246425"/>
                  <a:pt x="31641" y="237701"/>
                </a:cubicBezTo>
                <a:close/>
                <a:moveTo>
                  <a:pt x="160164" y="443763"/>
                </a:moveTo>
                <a:cubicBezTo>
                  <a:pt x="151440" y="443763"/>
                  <a:pt x="144343" y="436666"/>
                  <a:pt x="144343" y="427943"/>
                </a:cubicBezTo>
                <a:cubicBezTo>
                  <a:pt x="144343" y="419219"/>
                  <a:pt x="151440" y="412122"/>
                  <a:pt x="160164" y="412122"/>
                </a:cubicBezTo>
                <a:cubicBezTo>
                  <a:pt x="168887" y="412122"/>
                  <a:pt x="175984" y="419219"/>
                  <a:pt x="175984" y="427943"/>
                </a:cubicBezTo>
                <a:cubicBezTo>
                  <a:pt x="175984" y="436666"/>
                  <a:pt x="168888" y="443763"/>
                  <a:pt x="160164" y="443763"/>
                </a:cubicBezTo>
                <a:close/>
                <a:moveTo>
                  <a:pt x="379836" y="443763"/>
                </a:moveTo>
                <a:cubicBezTo>
                  <a:pt x="371113" y="443763"/>
                  <a:pt x="364016" y="436666"/>
                  <a:pt x="364016" y="427943"/>
                </a:cubicBezTo>
                <a:cubicBezTo>
                  <a:pt x="364016" y="419219"/>
                  <a:pt x="371113" y="412122"/>
                  <a:pt x="379836" y="412122"/>
                </a:cubicBezTo>
                <a:cubicBezTo>
                  <a:pt x="388560" y="412122"/>
                  <a:pt x="395657" y="419219"/>
                  <a:pt x="395657" y="427943"/>
                </a:cubicBezTo>
                <a:cubicBezTo>
                  <a:pt x="395657" y="436666"/>
                  <a:pt x="388560" y="443763"/>
                  <a:pt x="379836" y="443763"/>
                </a:cubicBezTo>
                <a:close/>
                <a:moveTo>
                  <a:pt x="492539" y="253522"/>
                </a:moveTo>
                <a:cubicBezTo>
                  <a:pt x="483816" y="253522"/>
                  <a:pt x="476719" y="246425"/>
                  <a:pt x="476719" y="237701"/>
                </a:cubicBezTo>
                <a:cubicBezTo>
                  <a:pt x="476719" y="228978"/>
                  <a:pt x="483816" y="221881"/>
                  <a:pt x="492539" y="221881"/>
                </a:cubicBezTo>
                <a:cubicBezTo>
                  <a:pt x="501262" y="221881"/>
                  <a:pt x="508359" y="228978"/>
                  <a:pt x="508359" y="237701"/>
                </a:cubicBezTo>
                <a:cubicBezTo>
                  <a:pt x="508359" y="246425"/>
                  <a:pt x="501262" y="253522"/>
                  <a:pt x="492539" y="25352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9" name="Google Shape;889;p34"/>
          <p:cNvSpPr/>
          <p:nvPr/>
        </p:nvSpPr>
        <p:spPr>
          <a:xfrm>
            <a:off x="1377062" y="3368483"/>
            <a:ext cx="369900" cy="368726"/>
          </a:xfrm>
          <a:custGeom>
            <a:rect b="b" l="l" r="r" t="t"/>
            <a:pathLst>
              <a:path extrusionOk="0" h="538286" w="540000">
                <a:moveTo>
                  <a:pt x="131948" y="0"/>
                </a:moveTo>
                <a:lnTo>
                  <a:pt x="110743" y="0"/>
                </a:lnTo>
                <a:lnTo>
                  <a:pt x="110743" y="175437"/>
                </a:lnTo>
                <a:lnTo>
                  <a:pt x="0" y="259775"/>
                </a:lnTo>
                <a:lnTo>
                  <a:pt x="0" y="278510"/>
                </a:lnTo>
                <a:lnTo>
                  <a:pt x="110743" y="362849"/>
                </a:lnTo>
                <a:lnTo>
                  <a:pt x="110743" y="538286"/>
                </a:lnTo>
                <a:lnTo>
                  <a:pt x="131948" y="538286"/>
                </a:lnTo>
                <a:lnTo>
                  <a:pt x="540000" y="281775"/>
                </a:lnTo>
                <a:lnTo>
                  <a:pt x="540000" y="256511"/>
                </a:lnTo>
                <a:close/>
                <a:moveTo>
                  <a:pt x="142384" y="43933"/>
                </a:moveTo>
                <a:lnTo>
                  <a:pt x="449106" y="236745"/>
                </a:lnTo>
                <a:lnTo>
                  <a:pt x="142384" y="170506"/>
                </a:lnTo>
                <a:close/>
                <a:moveTo>
                  <a:pt x="130349" y="200277"/>
                </a:moveTo>
                <a:lnTo>
                  <a:pt x="375977" y="253322"/>
                </a:lnTo>
                <a:lnTo>
                  <a:pt x="60695" y="253322"/>
                </a:lnTo>
                <a:close/>
                <a:moveTo>
                  <a:pt x="60695" y="284963"/>
                </a:moveTo>
                <a:lnTo>
                  <a:pt x="375977" y="284963"/>
                </a:lnTo>
                <a:lnTo>
                  <a:pt x="130349" y="338008"/>
                </a:lnTo>
                <a:close/>
                <a:moveTo>
                  <a:pt x="142384" y="367779"/>
                </a:moveTo>
                <a:lnTo>
                  <a:pt x="449102" y="301540"/>
                </a:lnTo>
                <a:lnTo>
                  <a:pt x="142384" y="4943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0" name="Google Shape;890;p34"/>
          <p:cNvSpPr/>
          <p:nvPr/>
        </p:nvSpPr>
        <p:spPr>
          <a:xfrm>
            <a:off x="1397496" y="1213387"/>
            <a:ext cx="328980" cy="369900"/>
          </a:xfrm>
          <a:custGeom>
            <a:rect b="b" l="l" r="r" t="t"/>
            <a:pathLst>
              <a:path extrusionOk="0" h="540000" w="480263">
                <a:moveTo>
                  <a:pt x="433936" y="439453"/>
                </a:moveTo>
                <a:lnTo>
                  <a:pt x="433936" y="370547"/>
                </a:lnTo>
                <a:lnTo>
                  <a:pt x="382603" y="370547"/>
                </a:lnTo>
                <a:lnTo>
                  <a:pt x="382603" y="301641"/>
                </a:lnTo>
                <a:lnTo>
                  <a:pt x="341942" y="301641"/>
                </a:lnTo>
                <a:lnTo>
                  <a:pt x="341942" y="232735"/>
                </a:lnTo>
                <a:lnTo>
                  <a:pt x="255953" y="232735"/>
                </a:lnTo>
                <a:lnTo>
                  <a:pt x="255953" y="0"/>
                </a:lnTo>
                <a:lnTo>
                  <a:pt x="236436" y="0"/>
                </a:lnTo>
                <a:lnTo>
                  <a:pt x="48171" y="64680"/>
                </a:lnTo>
                <a:lnTo>
                  <a:pt x="48171" y="90008"/>
                </a:lnTo>
                <a:lnTo>
                  <a:pt x="224312" y="150523"/>
                </a:lnTo>
                <a:lnTo>
                  <a:pt x="224312" y="232735"/>
                </a:lnTo>
                <a:lnTo>
                  <a:pt x="138322" y="232735"/>
                </a:lnTo>
                <a:lnTo>
                  <a:pt x="138322" y="301641"/>
                </a:lnTo>
                <a:lnTo>
                  <a:pt x="97663" y="301641"/>
                </a:lnTo>
                <a:lnTo>
                  <a:pt x="97663" y="370547"/>
                </a:lnTo>
                <a:lnTo>
                  <a:pt x="46328" y="370547"/>
                </a:lnTo>
                <a:lnTo>
                  <a:pt x="46328" y="439453"/>
                </a:lnTo>
                <a:lnTo>
                  <a:pt x="0" y="439453"/>
                </a:lnTo>
                <a:lnTo>
                  <a:pt x="0" y="540000"/>
                </a:lnTo>
                <a:lnTo>
                  <a:pt x="480264" y="540000"/>
                </a:lnTo>
                <a:lnTo>
                  <a:pt x="480264" y="439453"/>
                </a:lnTo>
                <a:close/>
                <a:moveTo>
                  <a:pt x="108690" y="77343"/>
                </a:moveTo>
                <a:lnTo>
                  <a:pt x="224312" y="37621"/>
                </a:lnTo>
                <a:lnTo>
                  <a:pt x="224312" y="117067"/>
                </a:lnTo>
                <a:close/>
                <a:moveTo>
                  <a:pt x="169963" y="264375"/>
                </a:moveTo>
                <a:lnTo>
                  <a:pt x="310303" y="264375"/>
                </a:lnTo>
                <a:lnTo>
                  <a:pt x="310303" y="301641"/>
                </a:lnTo>
                <a:lnTo>
                  <a:pt x="169963" y="301641"/>
                </a:lnTo>
                <a:close/>
                <a:moveTo>
                  <a:pt x="129303" y="333281"/>
                </a:moveTo>
                <a:lnTo>
                  <a:pt x="350962" y="333281"/>
                </a:lnTo>
                <a:lnTo>
                  <a:pt x="350962" y="370547"/>
                </a:lnTo>
                <a:lnTo>
                  <a:pt x="129303" y="370547"/>
                </a:lnTo>
                <a:close/>
                <a:moveTo>
                  <a:pt x="77969" y="402187"/>
                </a:moveTo>
                <a:lnTo>
                  <a:pt x="402296" y="402187"/>
                </a:lnTo>
                <a:lnTo>
                  <a:pt x="402296" y="439453"/>
                </a:lnTo>
                <a:lnTo>
                  <a:pt x="77969" y="439453"/>
                </a:lnTo>
                <a:close/>
                <a:moveTo>
                  <a:pt x="448624" y="508359"/>
                </a:moveTo>
                <a:lnTo>
                  <a:pt x="31641" y="508359"/>
                </a:lnTo>
                <a:lnTo>
                  <a:pt x="31641" y="471094"/>
                </a:lnTo>
                <a:lnTo>
                  <a:pt x="448623" y="471094"/>
                </a:lnTo>
                <a:lnTo>
                  <a:pt x="448623" y="50835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1" name="Google Shape;891;p34"/>
          <p:cNvSpPr/>
          <p:nvPr/>
        </p:nvSpPr>
        <p:spPr>
          <a:xfrm>
            <a:off x="2625957" y="4086067"/>
            <a:ext cx="216823" cy="369797"/>
          </a:xfrm>
          <a:custGeom>
            <a:rect b="b" l="l" r="r" t="t"/>
            <a:pathLst>
              <a:path extrusionOk="0" h="539850" w="316530">
                <a:moveTo>
                  <a:pt x="269779" y="45959"/>
                </a:moveTo>
                <a:cubicBezTo>
                  <a:pt x="239903" y="16293"/>
                  <a:pt x="200349" y="0"/>
                  <a:pt x="158276" y="0"/>
                </a:cubicBezTo>
                <a:cubicBezTo>
                  <a:pt x="157895" y="0"/>
                  <a:pt x="157507" y="1"/>
                  <a:pt x="157126" y="4"/>
                </a:cubicBezTo>
                <a:cubicBezTo>
                  <a:pt x="116101" y="293"/>
                  <a:pt x="77247" y="16346"/>
                  <a:pt x="47720" y="45205"/>
                </a:cubicBezTo>
                <a:cubicBezTo>
                  <a:pt x="18184" y="74073"/>
                  <a:pt x="1261" y="112552"/>
                  <a:pt x="67" y="153556"/>
                </a:cubicBezTo>
                <a:cubicBezTo>
                  <a:pt x="-1220" y="197748"/>
                  <a:pt x="16176" y="240771"/>
                  <a:pt x="47793" y="271594"/>
                </a:cubicBezTo>
                <a:cubicBezTo>
                  <a:pt x="61493" y="284950"/>
                  <a:pt x="69038" y="302495"/>
                  <a:pt x="69038" y="320998"/>
                </a:cubicBezTo>
                <a:lnTo>
                  <a:pt x="69038" y="463867"/>
                </a:lnTo>
                <a:lnTo>
                  <a:pt x="96389" y="463867"/>
                </a:lnTo>
                <a:lnTo>
                  <a:pt x="96389" y="492389"/>
                </a:lnTo>
                <a:cubicBezTo>
                  <a:pt x="96389" y="518559"/>
                  <a:pt x="117680" y="539850"/>
                  <a:pt x="143850" y="539850"/>
                </a:cubicBezTo>
                <a:lnTo>
                  <a:pt x="172678" y="539850"/>
                </a:lnTo>
                <a:cubicBezTo>
                  <a:pt x="198848" y="539850"/>
                  <a:pt x="220139" y="518559"/>
                  <a:pt x="220139" y="492389"/>
                </a:cubicBezTo>
                <a:lnTo>
                  <a:pt x="220139" y="463867"/>
                </a:lnTo>
                <a:lnTo>
                  <a:pt x="247491" y="463867"/>
                </a:lnTo>
                <a:lnTo>
                  <a:pt x="247491" y="320996"/>
                </a:lnTo>
                <a:cubicBezTo>
                  <a:pt x="247491" y="302732"/>
                  <a:pt x="255188" y="284771"/>
                  <a:pt x="268608" y="271717"/>
                </a:cubicBezTo>
                <a:cubicBezTo>
                  <a:pt x="299511" y="241658"/>
                  <a:pt x="316531" y="201367"/>
                  <a:pt x="316531" y="158266"/>
                </a:cubicBezTo>
                <a:cubicBezTo>
                  <a:pt x="316531" y="115780"/>
                  <a:pt x="299927" y="75895"/>
                  <a:pt x="269779" y="45959"/>
                </a:cubicBezTo>
                <a:close/>
                <a:moveTo>
                  <a:pt x="188499" y="492389"/>
                </a:moveTo>
                <a:cubicBezTo>
                  <a:pt x="188499" y="501113"/>
                  <a:pt x="181402" y="508210"/>
                  <a:pt x="172679" y="508210"/>
                </a:cubicBezTo>
                <a:lnTo>
                  <a:pt x="143851" y="508210"/>
                </a:lnTo>
                <a:cubicBezTo>
                  <a:pt x="135128" y="508210"/>
                  <a:pt x="128031" y="501113"/>
                  <a:pt x="128031" y="492389"/>
                </a:cubicBezTo>
                <a:lnTo>
                  <a:pt x="128031" y="463867"/>
                </a:lnTo>
                <a:lnTo>
                  <a:pt x="188499" y="463867"/>
                </a:lnTo>
                <a:close/>
                <a:moveTo>
                  <a:pt x="215850" y="432227"/>
                </a:moveTo>
                <a:lnTo>
                  <a:pt x="100679" y="432227"/>
                </a:lnTo>
                <a:lnTo>
                  <a:pt x="100679" y="369598"/>
                </a:lnTo>
                <a:lnTo>
                  <a:pt x="215850" y="369598"/>
                </a:lnTo>
                <a:close/>
                <a:moveTo>
                  <a:pt x="158265" y="222037"/>
                </a:moveTo>
                <a:cubicBezTo>
                  <a:pt x="135778" y="222037"/>
                  <a:pt x="117483" y="203742"/>
                  <a:pt x="117483" y="181255"/>
                </a:cubicBezTo>
                <a:cubicBezTo>
                  <a:pt x="117483" y="158768"/>
                  <a:pt x="135778" y="140474"/>
                  <a:pt x="158265" y="140474"/>
                </a:cubicBezTo>
                <a:cubicBezTo>
                  <a:pt x="180751" y="140474"/>
                  <a:pt x="199046" y="158768"/>
                  <a:pt x="199046" y="181255"/>
                </a:cubicBezTo>
                <a:cubicBezTo>
                  <a:pt x="199046" y="203742"/>
                  <a:pt x="180751" y="222037"/>
                  <a:pt x="158265" y="222037"/>
                </a:cubicBezTo>
                <a:close/>
                <a:moveTo>
                  <a:pt x="246548" y="249036"/>
                </a:moveTo>
                <a:cubicBezTo>
                  <a:pt x="227040" y="268011"/>
                  <a:pt x="215851" y="294240"/>
                  <a:pt x="215851" y="320996"/>
                </a:cubicBezTo>
                <a:lnTo>
                  <a:pt x="215851" y="337958"/>
                </a:lnTo>
                <a:lnTo>
                  <a:pt x="174086" y="337958"/>
                </a:lnTo>
                <a:lnTo>
                  <a:pt x="174086" y="251916"/>
                </a:lnTo>
                <a:cubicBezTo>
                  <a:pt x="206433" y="244677"/>
                  <a:pt x="230688" y="215755"/>
                  <a:pt x="230688" y="181256"/>
                </a:cubicBezTo>
                <a:cubicBezTo>
                  <a:pt x="230688" y="141323"/>
                  <a:pt x="198199" y="108834"/>
                  <a:pt x="158266" y="108834"/>
                </a:cubicBezTo>
                <a:cubicBezTo>
                  <a:pt x="118332" y="108834"/>
                  <a:pt x="85843" y="141323"/>
                  <a:pt x="85843" y="181256"/>
                </a:cubicBezTo>
                <a:cubicBezTo>
                  <a:pt x="85843" y="215755"/>
                  <a:pt x="110098" y="244678"/>
                  <a:pt x="142445" y="251916"/>
                </a:cubicBezTo>
                <a:lnTo>
                  <a:pt x="142445" y="337958"/>
                </a:lnTo>
                <a:lnTo>
                  <a:pt x="100680" y="337958"/>
                </a:lnTo>
                <a:lnTo>
                  <a:pt x="100680" y="320997"/>
                </a:lnTo>
                <a:cubicBezTo>
                  <a:pt x="100680" y="294283"/>
                  <a:pt x="89454" y="268018"/>
                  <a:pt x="69881" y="248937"/>
                </a:cubicBezTo>
                <a:cubicBezTo>
                  <a:pt x="44211" y="223912"/>
                  <a:pt x="30649" y="190366"/>
                  <a:pt x="31694" y="154476"/>
                </a:cubicBezTo>
                <a:cubicBezTo>
                  <a:pt x="32647" y="121710"/>
                  <a:pt x="46193" y="90939"/>
                  <a:pt x="69835" y="67832"/>
                </a:cubicBezTo>
                <a:cubicBezTo>
                  <a:pt x="93476" y="44726"/>
                  <a:pt x="124556" y="31875"/>
                  <a:pt x="157350" y="31643"/>
                </a:cubicBezTo>
                <a:cubicBezTo>
                  <a:pt x="191312" y="31375"/>
                  <a:pt x="223365" y="44459"/>
                  <a:pt x="247485" y="68409"/>
                </a:cubicBezTo>
                <a:cubicBezTo>
                  <a:pt x="271607" y="92361"/>
                  <a:pt x="284891" y="124273"/>
                  <a:pt x="284891" y="158265"/>
                </a:cubicBezTo>
                <a:cubicBezTo>
                  <a:pt x="284890" y="192749"/>
                  <a:pt x="271273" y="224986"/>
                  <a:pt x="246548" y="249036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2" name="Google Shape;892;p34"/>
          <p:cNvSpPr/>
          <p:nvPr/>
        </p:nvSpPr>
        <p:spPr>
          <a:xfrm>
            <a:off x="2598823" y="1931557"/>
            <a:ext cx="369899" cy="369900"/>
          </a:xfrm>
          <a:custGeom>
            <a:rect b="b" l="l" r="r" t="t"/>
            <a:pathLst>
              <a:path extrusionOk="0" h="540000" w="539999">
                <a:moveTo>
                  <a:pt x="453140" y="190759"/>
                </a:moveTo>
                <a:lnTo>
                  <a:pt x="431016" y="190759"/>
                </a:lnTo>
                <a:lnTo>
                  <a:pt x="431016" y="222539"/>
                </a:lnTo>
                <a:lnTo>
                  <a:pt x="402002" y="222539"/>
                </a:lnTo>
                <a:cubicBezTo>
                  <a:pt x="387854" y="183310"/>
                  <a:pt x="356690" y="152146"/>
                  <a:pt x="317461" y="137998"/>
                </a:cubicBezTo>
                <a:lnTo>
                  <a:pt x="317461" y="108985"/>
                </a:lnTo>
                <a:lnTo>
                  <a:pt x="349241" y="108985"/>
                </a:lnTo>
                <a:lnTo>
                  <a:pt x="349241" y="86860"/>
                </a:lnTo>
                <a:lnTo>
                  <a:pt x="278524" y="0"/>
                </a:lnTo>
                <a:lnTo>
                  <a:pt x="261476" y="0"/>
                </a:lnTo>
                <a:lnTo>
                  <a:pt x="190759" y="86860"/>
                </a:lnTo>
                <a:lnTo>
                  <a:pt x="190759" y="108985"/>
                </a:lnTo>
                <a:lnTo>
                  <a:pt x="222539" y="108985"/>
                </a:lnTo>
                <a:lnTo>
                  <a:pt x="222539" y="137998"/>
                </a:lnTo>
                <a:cubicBezTo>
                  <a:pt x="183310" y="152146"/>
                  <a:pt x="152146" y="183310"/>
                  <a:pt x="137998" y="222539"/>
                </a:cubicBezTo>
                <a:lnTo>
                  <a:pt x="108984" y="222539"/>
                </a:lnTo>
                <a:lnTo>
                  <a:pt x="108984" y="190759"/>
                </a:lnTo>
                <a:lnTo>
                  <a:pt x="86860" y="190759"/>
                </a:lnTo>
                <a:lnTo>
                  <a:pt x="0" y="261476"/>
                </a:lnTo>
                <a:lnTo>
                  <a:pt x="0" y="278523"/>
                </a:lnTo>
                <a:lnTo>
                  <a:pt x="86860" y="349240"/>
                </a:lnTo>
                <a:lnTo>
                  <a:pt x="108984" y="349240"/>
                </a:lnTo>
                <a:lnTo>
                  <a:pt x="108984" y="317461"/>
                </a:lnTo>
                <a:lnTo>
                  <a:pt x="137998" y="317461"/>
                </a:lnTo>
                <a:cubicBezTo>
                  <a:pt x="152146" y="356690"/>
                  <a:pt x="183310" y="387854"/>
                  <a:pt x="222539" y="402002"/>
                </a:cubicBezTo>
                <a:lnTo>
                  <a:pt x="222539" y="431015"/>
                </a:lnTo>
                <a:lnTo>
                  <a:pt x="190759" y="431015"/>
                </a:lnTo>
                <a:lnTo>
                  <a:pt x="190759" y="453140"/>
                </a:lnTo>
                <a:lnTo>
                  <a:pt x="261476" y="540000"/>
                </a:lnTo>
                <a:lnTo>
                  <a:pt x="278524" y="540000"/>
                </a:lnTo>
                <a:lnTo>
                  <a:pt x="349241" y="453140"/>
                </a:lnTo>
                <a:lnTo>
                  <a:pt x="349241" y="431015"/>
                </a:lnTo>
                <a:lnTo>
                  <a:pt x="317461" y="431015"/>
                </a:lnTo>
                <a:lnTo>
                  <a:pt x="317461" y="402002"/>
                </a:lnTo>
                <a:cubicBezTo>
                  <a:pt x="356690" y="387854"/>
                  <a:pt x="387854" y="356690"/>
                  <a:pt x="402002" y="317461"/>
                </a:cubicBezTo>
                <a:lnTo>
                  <a:pt x="431016" y="317461"/>
                </a:lnTo>
                <a:lnTo>
                  <a:pt x="431016" y="349241"/>
                </a:lnTo>
                <a:lnTo>
                  <a:pt x="453140" y="349241"/>
                </a:lnTo>
                <a:lnTo>
                  <a:pt x="540000" y="278524"/>
                </a:lnTo>
                <a:lnTo>
                  <a:pt x="540000" y="261477"/>
                </a:lnTo>
                <a:close/>
                <a:moveTo>
                  <a:pt x="377477" y="254180"/>
                </a:moveTo>
                <a:lnTo>
                  <a:pt x="325550" y="254180"/>
                </a:lnTo>
                <a:cubicBezTo>
                  <a:pt x="324418" y="225268"/>
                  <a:pt x="320203" y="198355"/>
                  <a:pt x="313380" y="177152"/>
                </a:cubicBezTo>
                <a:cubicBezTo>
                  <a:pt x="312481" y="174356"/>
                  <a:pt x="311550" y="171734"/>
                  <a:pt x="310600" y="169245"/>
                </a:cubicBezTo>
                <a:cubicBezTo>
                  <a:pt x="345746" y="183459"/>
                  <a:pt x="371815" y="215546"/>
                  <a:pt x="377477" y="254180"/>
                </a:cubicBezTo>
                <a:close/>
                <a:moveTo>
                  <a:pt x="270000" y="378315"/>
                </a:moveTo>
                <a:cubicBezTo>
                  <a:pt x="267357" y="376369"/>
                  <a:pt x="260981" y="368390"/>
                  <a:pt x="255201" y="348066"/>
                </a:cubicBezTo>
                <a:cubicBezTo>
                  <a:pt x="250238" y="330621"/>
                  <a:pt x="247096" y="308946"/>
                  <a:pt x="246108" y="285819"/>
                </a:cubicBezTo>
                <a:lnTo>
                  <a:pt x="293892" y="285819"/>
                </a:lnTo>
                <a:cubicBezTo>
                  <a:pt x="292904" y="308945"/>
                  <a:pt x="289762" y="330621"/>
                  <a:pt x="284799" y="348066"/>
                </a:cubicBezTo>
                <a:cubicBezTo>
                  <a:pt x="279019" y="368390"/>
                  <a:pt x="272643" y="376369"/>
                  <a:pt x="270000" y="378315"/>
                </a:cubicBezTo>
                <a:close/>
                <a:moveTo>
                  <a:pt x="246108" y="254180"/>
                </a:moveTo>
                <a:cubicBezTo>
                  <a:pt x="247096" y="231054"/>
                  <a:pt x="250238" y="209378"/>
                  <a:pt x="255201" y="191933"/>
                </a:cubicBezTo>
                <a:cubicBezTo>
                  <a:pt x="260981" y="171609"/>
                  <a:pt x="267357" y="163630"/>
                  <a:pt x="270000" y="161684"/>
                </a:cubicBezTo>
                <a:cubicBezTo>
                  <a:pt x="272643" y="163630"/>
                  <a:pt x="279019" y="171609"/>
                  <a:pt x="284799" y="191933"/>
                </a:cubicBezTo>
                <a:cubicBezTo>
                  <a:pt x="289762" y="209378"/>
                  <a:pt x="292904" y="231053"/>
                  <a:pt x="293892" y="254180"/>
                </a:cubicBezTo>
                <a:close/>
                <a:moveTo>
                  <a:pt x="239308" y="77343"/>
                </a:moveTo>
                <a:lnTo>
                  <a:pt x="270000" y="39646"/>
                </a:lnTo>
                <a:lnTo>
                  <a:pt x="300692" y="77344"/>
                </a:lnTo>
                <a:lnTo>
                  <a:pt x="285820" y="77344"/>
                </a:lnTo>
                <a:lnTo>
                  <a:pt x="285820" y="130624"/>
                </a:lnTo>
                <a:cubicBezTo>
                  <a:pt x="280625" y="130039"/>
                  <a:pt x="275349" y="129727"/>
                  <a:pt x="270000" y="129727"/>
                </a:cubicBezTo>
                <a:cubicBezTo>
                  <a:pt x="264651" y="129727"/>
                  <a:pt x="259375" y="130038"/>
                  <a:pt x="254180" y="130624"/>
                </a:cubicBezTo>
                <a:lnTo>
                  <a:pt x="254180" y="77343"/>
                </a:lnTo>
                <a:close/>
                <a:moveTo>
                  <a:pt x="229400" y="169245"/>
                </a:moveTo>
                <a:cubicBezTo>
                  <a:pt x="228450" y="171734"/>
                  <a:pt x="227519" y="174356"/>
                  <a:pt x="226620" y="177152"/>
                </a:cubicBezTo>
                <a:cubicBezTo>
                  <a:pt x="219797" y="198355"/>
                  <a:pt x="215582" y="225268"/>
                  <a:pt x="214450" y="254180"/>
                </a:cubicBezTo>
                <a:lnTo>
                  <a:pt x="162522" y="254180"/>
                </a:lnTo>
                <a:cubicBezTo>
                  <a:pt x="168185" y="215546"/>
                  <a:pt x="194254" y="183459"/>
                  <a:pt x="229400" y="169245"/>
                </a:cubicBezTo>
                <a:close/>
                <a:moveTo>
                  <a:pt x="77343" y="285820"/>
                </a:moveTo>
                <a:lnTo>
                  <a:pt x="77343" y="300691"/>
                </a:lnTo>
                <a:lnTo>
                  <a:pt x="39646" y="270000"/>
                </a:lnTo>
                <a:lnTo>
                  <a:pt x="77343" y="239309"/>
                </a:lnTo>
                <a:lnTo>
                  <a:pt x="77343" y="254180"/>
                </a:lnTo>
                <a:lnTo>
                  <a:pt x="130624" y="254180"/>
                </a:lnTo>
                <a:cubicBezTo>
                  <a:pt x="130039" y="259374"/>
                  <a:pt x="129727" y="264652"/>
                  <a:pt x="129727" y="270000"/>
                </a:cubicBezTo>
                <a:cubicBezTo>
                  <a:pt x="129727" y="275348"/>
                  <a:pt x="130038" y="280626"/>
                  <a:pt x="130624" y="285820"/>
                </a:cubicBezTo>
                <a:close/>
                <a:moveTo>
                  <a:pt x="162523" y="285820"/>
                </a:moveTo>
                <a:lnTo>
                  <a:pt x="214451" y="285820"/>
                </a:lnTo>
                <a:cubicBezTo>
                  <a:pt x="215583" y="314732"/>
                  <a:pt x="219798" y="341645"/>
                  <a:pt x="226621" y="362848"/>
                </a:cubicBezTo>
                <a:cubicBezTo>
                  <a:pt x="227520" y="365644"/>
                  <a:pt x="228451" y="368266"/>
                  <a:pt x="229401" y="370755"/>
                </a:cubicBezTo>
                <a:cubicBezTo>
                  <a:pt x="194254" y="356541"/>
                  <a:pt x="168185" y="324454"/>
                  <a:pt x="162523" y="285820"/>
                </a:cubicBezTo>
                <a:close/>
                <a:moveTo>
                  <a:pt x="300692" y="462657"/>
                </a:moveTo>
                <a:lnTo>
                  <a:pt x="270000" y="500354"/>
                </a:lnTo>
                <a:lnTo>
                  <a:pt x="239308" y="462656"/>
                </a:lnTo>
                <a:lnTo>
                  <a:pt x="254180" y="462656"/>
                </a:lnTo>
                <a:lnTo>
                  <a:pt x="254180" y="409376"/>
                </a:lnTo>
                <a:cubicBezTo>
                  <a:pt x="259375" y="409961"/>
                  <a:pt x="264651" y="410273"/>
                  <a:pt x="270000" y="410273"/>
                </a:cubicBezTo>
                <a:cubicBezTo>
                  <a:pt x="275349" y="410273"/>
                  <a:pt x="280625" y="409962"/>
                  <a:pt x="285820" y="409376"/>
                </a:cubicBezTo>
                <a:lnTo>
                  <a:pt x="285820" y="462656"/>
                </a:lnTo>
                <a:lnTo>
                  <a:pt x="300692" y="462656"/>
                </a:lnTo>
                <a:close/>
                <a:moveTo>
                  <a:pt x="310600" y="370755"/>
                </a:moveTo>
                <a:cubicBezTo>
                  <a:pt x="311550" y="368266"/>
                  <a:pt x="312481" y="365644"/>
                  <a:pt x="313380" y="362848"/>
                </a:cubicBezTo>
                <a:cubicBezTo>
                  <a:pt x="320203" y="341645"/>
                  <a:pt x="324418" y="314732"/>
                  <a:pt x="325550" y="285820"/>
                </a:cubicBezTo>
                <a:lnTo>
                  <a:pt x="377478" y="285820"/>
                </a:lnTo>
                <a:cubicBezTo>
                  <a:pt x="371815" y="324454"/>
                  <a:pt x="345746" y="356541"/>
                  <a:pt x="310600" y="370755"/>
                </a:cubicBezTo>
                <a:close/>
                <a:moveTo>
                  <a:pt x="462657" y="300691"/>
                </a:moveTo>
                <a:lnTo>
                  <a:pt x="462657" y="285820"/>
                </a:lnTo>
                <a:lnTo>
                  <a:pt x="409376" y="285820"/>
                </a:lnTo>
                <a:cubicBezTo>
                  <a:pt x="409961" y="280626"/>
                  <a:pt x="410273" y="275348"/>
                  <a:pt x="410273" y="270000"/>
                </a:cubicBezTo>
                <a:cubicBezTo>
                  <a:pt x="410273" y="264652"/>
                  <a:pt x="409962" y="259374"/>
                  <a:pt x="409376" y="254180"/>
                </a:cubicBezTo>
                <a:lnTo>
                  <a:pt x="462657" y="254180"/>
                </a:lnTo>
                <a:lnTo>
                  <a:pt x="462657" y="239309"/>
                </a:lnTo>
                <a:lnTo>
                  <a:pt x="500354" y="27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3" name="Google Shape;893;p34"/>
          <p:cNvSpPr/>
          <p:nvPr/>
        </p:nvSpPr>
        <p:spPr>
          <a:xfrm>
            <a:off x="2625421" y="1213387"/>
            <a:ext cx="316639" cy="369900"/>
          </a:xfrm>
          <a:custGeom>
            <a:rect b="b" l="l" r="r" t="t"/>
            <a:pathLst>
              <a:path extrusionOk="0" h="540000" w="462247">
                <a:moveTo>
                  <a:pt x="422391" y="432092"/>
                </a:moveTo>
                <a:cubicBezTo>
                  <a:pt x="428828" y="422757"/>
                  <a:pt x="432609" y="411455"/>
                  <a:pt x="432609" y="399283"/>
                </a:cubicBezTo>
                <a:lnTo>
                  <a:pt x="432609" y="375410"/>
                </a:lnTo>
                <a:cubicBezTo>
                  <a:pt x="432609" y="348941"/>
                  <a:pt x="414764" y="326577"/>
                  <a:pt x="390479" y="319674"/>
                </a:cubicBezTo>
                <a:lnTo>
                  <a:pt x="390479" y="254180"/>
                </a:lnTo>
                <a:lnTo>
                  <a:pt x="246943" y="254180"/>
                </a:lnTo>
                <a:lnTo>
                  <a:pt x="246943" y="222539"/>
                </a:lnTo>
                <a:lnTo>
                  <a:pt x="318712" y="222539"/>
                </a:lnTo>
                <a:lnTo>
                  <a:pt x="318712" y="176866"/>
                </a:lnTo>
                <a:cubicBezTo>
                  <a:pt x="318712" y="149309"/>
                  <a:pt x="302359" y="125512"/>
                  <a:pt x="278855" y="114631"/>
                </a:cubicBezTo>
                <a:cubicBezTo>
                  <a:pt x="285292" y="105296"/>
                  <a:pt x="289073" y="93994"/>
                  <a:pt x="289073" y="81822"/>
                </a:cubicBezTo>
                <a:lnTo>
                  <a:pt x="289073" y="57949"/>
                </a:lnTo>
                <a:cubicBezTo>
                  <a:pt x="289072" y="25995"/>
                  <a:pt x="263077" y="0"/>
                  <a:pt x="231123" y="0"/>
                </a:cubicBezTo>
                <a:cubicBezTo>
                  <a:pt x="199169" y="0"/>
                  <a:pt x="173174" y="25995"/>
                  <a:pt x="173174" y="57949"/>
                </a:cubicBezTo>
                <a:lnTo>
                  <a:pt x="173174" y="81822"/>
                </a:lnTo>
                <a:cubicBezTo>
                  <a:pt x="173174" y="93994"/>
                  <a:pt x="176954" y="105296"/>
                  <a:pt x="183392" y="114631"/>
                </a:cubicBezTo>
                <a:cubicBezTo>
                  <a:pt x="159889" y="125513"/>
                  <a:pt x="143536" y="149309"/>
                  <a:pt x="143536" y="176866"/>
                </a:cubicBezTo>
                <a:lnTo>
                  <a:pt x="143536" y="222539"/>
                </a:lnTo>
                <a:lnTo>
                  <a:pt x="215303" y="222539"/>
                </a:lnTo>
                <a:lnTo>
                  <a:pt x="215303" y="254180"/>
                </a:lnTo>
                <a:lnTo>
                  <a:pt x="71767" y="254180"/>
                </a:lnTo>
                <a:lnTo>
                  <a:pt x="71767" y="319674"/>
                </a:lnTo>
                <a:cubicBezTo>
                  <a:pt x="47482" y="326578"/>
                  <a:pt x="29638" y="348941"/>
                  <a:pt x="29638" y="375410"/>
                </a:cubicBezTo>
                <a:lnTo>
                  <a:pt x="29638" y="399283"/>
                </a:lnTo>
                <a:cubicBezTo>
                  <a:pt x="29638" y="411455"/>
                  <a:pt x="33418" y="422757"/>
                  <a:pt x="39856" y="432092"/>
                </a:cubicBezTo>
                <a:cubicBezTo>
                  <a:pt x="16352" y="442974"/>
                  <a:pt x="0" y="466770"/>
                  <a:pt x="0" y="494327"/>
                </a:cubicBezTo>
                <a:lnTo>
                  <a:pt x="0" y="540000"/>
                </a:lnTo>
                <a:lnTo>
                  <a:pt x="462247" y="540000"/>
                </a:lnTo>
                <a:lnTo>
                  <a:pt x="462247" y="494327"/>
                </a:lnTo>
                <a:cubicBezTo>
                  <a:pt x="462247" y="466770"/>
                  <a:pt x="445894" y="442974"/>
                  <a:pt x="422391" y="432092"/>
                </a:cubicBezTo>
                <a:close/>
                <a:moveTo>
                  <a:pt x="204815" y="57949"/>
                </a:moveTo>
                <a:cubicBezTo>
                  <a:pt x="204815" y="43443"/>
                  <a:pt x="216617" y="31641"/>
                  <a:pt x="231123" y="31641"/>
                </a:cubicBezTo>
                <a:cubicBezTo>
                  <a:pt x="245629" y="31641"/>
                  <a:pt x="257431" y="43443"/>
                  <a:pt x="257431" y="57949"/>
                </a:cubicBezTo>
                <a:lnTo>
                  <a:pt x="257431" y="81822"/>
                </a:lnTo>
                <a:cubicBezTo>
                  <a:pt x="257431" y="96328"/>
                  <a:pt x="245629" y="108130"/>
                  <a:pt x="231123" y="108130"/>
                </a:cubicBezTo>
                <a:cubicBezTo>
                  <a:pt x="216617" y="108130"/>
                  <a:pt x="204815" y="96328"/>
                  <a:pt x="204815" y="81822"/>
                </a:cubicBezTo>
                <a:close/>
                <a:moveTo>
                  <a:pt x="175175" y="176866"/>
                </a:moveTo>
                <a:cubicBezTo>
                  <a:pt x="175175" y="156511"/>
                  <a:pt x="191735" y="139952"/>
                  <a:pt x="212089" y="139952"/>
                </a:cubicBezTo>
                <a:lnTo>
                  <a:pt x="250157" y="139952"/>
                </a:lnTo>
                <a:cubicBezTo>
                  <a:pt x="270512" y="139952"/>
                  <a:pt x="287071" y="156511"/>
                  <a:pt x="287071" y="176866"/>
                </a:cubicBezTo>
                <a:lnTo>
                  <a:pt x="287071" y="190898"/>
                </a:lnTo>
                <a:lnTo>
                  <a:pt x="175175" y="190898"/>
                </a:lnTo>
                <a:close/>
                <a:moveTo>
                  <a:pt x="400968" y="375410"/>
                </a:moveTo>
                <a:lnTo>
                  <a:pt x="400968" y="399283"/>
                </a:lnTo>
                <a:cubicBezTo>
                  <a:pt x="400968" y="413789"/>
                  <a:pt x="389166" y="425591"/>
                  <a:pt x="374659" y="425591"/>
                </a:cubicBezTo>
                <a:cubicBezTo>
                  <a:pt x="360153" y="425591"/>
                  <a:pt x="348351" y="413789"/>
                  <a:pt x="348351" y="399283"/>
                </a:cubicBezTo>
                <a:lnTo>
                  <a:pt x="348351" y="375410"/>
                </a:lnTo>
                <a:cubicBezTo>
                  <a:pt x="348351" y="360904"/>
                  <a:pt x="360153" y="349102"/>
                  <a:pt x="374659" y="349102"/>
                </a:cubicBezTo>
                <a:cubicBezTo>
                  <a:pt x="389166" y="349102"/>
                  <a:pt x="400968" y="360904"/>
                  <a:pt x="400968" y="375410"/>
                </a:cubicBezTo>
                <a:close/>
                <a:moveTo>
                  <a:pt x="358838" y="285820"/>
                </a:moveTo>
                <a:lnTo>
                  <a:pt x="358838" y="319674"/>
                </a:lnTo>
                <a:cubicBezTo>
                  <a:pt x="334553" y="326578"/>
                  <a:pt x="316710" y="348941"/>
                  <a:pt x="316710" y="375410"/>
                </a:cubicBezTo>
                <a:lnTo>
                  <a:pt x="316710" y="399283"/>
                </a:lnTo>
                <a:cubicBezTo>
                  <a:pt x="316710" y="411455"/>
                  <a:pt x="320490" y="422757"/>
                  <a:pt x="326928" y="432092"/>
                </a:cubicBezTo>
                <a:cubicBezTo>
                  <a:pt x="317598" y="436412"/>
                  <a:pt x="309392" y="442757"/>
                  <a:pt x="302893" y="450576"/>
                </a:cubicBezTo>
                <a:cubicBezTo>
                  <a:pt x="296394" y="442756"/>
                  <a:pt x="288186" y="436411"/>
                  <a:pt x="278856" y="432092"/>
                </a:cubicBezTo>
                <a:cubicBezTo>
                  <a:pt x="285293" y="422757"/>
                  <a:pt x="289074" y="411455"/>
                  <a:pt x="289074" y="399283"/>
                </a:cubicBezTo>
                <a:lnTo>
                  <a:pt x="289074" y="375410"/>
                </a:lnTo>
                <a:cubicBezTo>
                  <a:pt x="289074" y="348941"/>
                  <a:pt x="271231" y="326578"/>
                  <a:pt x="246946" y="319674"/>
                </a:cubicBezTo>
                <a:lnTo>
                  <a:pt x="246946" y="285820"/>
                </a:lnTo>
                <a:close/>
                <a:moveTo>
                  <a:pt x="231123" y="349102"/>
                </a:moveTo>
                <a:cubicBezTo>
                  <a:pt x="245629" y="349102"/>
                  <a:pt x="257431" y="360904"/>
                  <a:pt x="257431" y="375410"/>
                </a:cubicBezTo>
                <a:lnTo>
                  <a:pt x="257431" y="399283"/>
                </a:lnTo>
                <a:cubicBezTo>
                  <a:pt x="257431" y="413789"/>
                  <a:pt x="245629" y="425591"/>
                  <a:pt x="231123" y="425591"/>
                </a:cubicBezTo>
                <a:cubicBezTo>
                  <a:pt x="216617" y="425591"/>
                  <a:pt x="204815" y="413789"/>
                  <a:pt x="204815" y="399283"/>
                </a:cubicBezTo>
                <a:lnTo>
                  <a:pt x="204815" y="375410"/>
                </a:lnTo>
                <a:cubicBezTo>
                  <a:pt x="204815" y="360904"/>
                  <a:pt x="216617" y="349102"/>
                  <a:pt x="231123" y="349102"/>
                </a:cubicBezTo>
                <a:close/>
                <a:moveTo>
                  <a:pt x="215303" y="285820"/>
                </a:moveTo>
                <a:lnTo>
                  <a:pt x="215303" y="319674"/>
                </a:lnTo>
                <a:cubicBezTo>
                  <a:pt x="191018" y="326578"/>
                  <a:pt x="173174" y="348941"/>
                  <a:pt x="173174" y="375410"/>
                </a:cubicBezTo>
                <a:lnTo>
                  <a:pt x="173174" y="399283"/>
                </a:lnTo>
                <a:cubicBezTo>
                  <a:pt x="173174" y="411455"/>
                  <a:pt x="176954" y="422757"/>
                  <a:pt x="183392" y="432092"/>
                </a:cubicBezTo>
                <a:cubicBezTo>
                  <a:pt x="174062" y="436412"/>
                  <a:pt x="165855" y="442757"/>
                  <a:pt x="159356" y="450576"/>
                </a:cubicBezTo>
                <a:cubicBezTo>
                  <a:pt x="152857" y="442756"/>
                  <a:pt x="144650" y="436412"/>
                  <a:pt x="135321" y="432092"/>
                </a:cubicBezTo>
                <a:cubicBezTo>
                  <a:pt x="141757" y="422757"/>
                  <a:pt x="145538" y="411455"/>
                  <a:pt x="145538" y="399283"/>
                </a:cubicBezTo>
                <a:lnTo>
                  <a:pt x="145538" y="375410"/>
                </a:lnTo>
                <a:cubicBezTo>
                  <a:pt x="145538" y="348941"/>
                  <a:pt x="127695" y="326578"/>
                  <a:pt x="103410" y="319674"/>
                </a:cubicBezTo>
                <a:lnTo>
                  <a:pt x="103410" y="285820"/>
                </a:lnTo>
                <a:close/>
                <a:moveTo>
                  <a:pt x="61278" y="375410"/>
                </a:moveTo>
                <a:cubicBezTo>
                  <a:pt x="61278" y="360904"/>
                  <a:pt x="73080" y="349102"/>
                  <a:pt x="87588" y="349102"/>
                </a:cubicBezTo>
                <a:cubicBezTo>
                  <a:pt x="102094" y="349102"/>
                  <a:pt x="113896" y="360904"/>
                  <a:pt x="113896" y="375410"/>
                </a:cubicBezTo>
                <a:lnTo>
                  <a:pt x="113896" y="399283"/>
                </a:lnTo>
                <a:cubicBezTo>
                  <a:pt x="113896" y="413789"/>
                  <a:pt x="102094" y="425591"/>
                  <a:pt x="87588" y="425591"/>
                </a:cubicBezTo>
                <a:cubicBezTo>
                  <a:pt x="73080" y="425591"/>
                  <a:pt x="61278" y="413789"/>
                  <a:pt x="61278" y="399283"/>
                </a:cubicBezTo>
                <a:close/>
                <a:moveTo>
                  <a:pt x="143535" y="508359"/>
                </a:moveTo>
                <a:lnTo>
                  <a:pt x="31640" y="508359"/>
                </a:lnTo>
                <a:lnTo>
                  <a:pt x="31640" y="494327"/>
                </a:lnTo>
                <a:cubicBezTo>
                  <a:pt x="31640" y="473972"/>
                  <a:pt x="48199" y="457413"/>
                  <a:pt x="68554" y="457413"/>
                </a:cubicBezTo>
                <a:lnTo>
                  <a:pt x="106620" y="457413"/>
                </a:lnTo>
                <a:cubicBezTo>
                  <a:pt x="126975" y="457413"/>
                  <a:pt x="143535" y="473972"/>
                  <a:pt x="143535" y="494327"/>
                </a:cubicBezTo>
                <a:close/>
                <a:moveTo>
                  <a:pt x="287071" y="508359"/>
                </a:moveTo>
                <a:lnTo>
                  <a:pt x="175175" y="508359"/>
                </a:lnTo>
                <a:lnTo>
                  <a:pt x="175175" y="494327"/>
                </a:lnTo>
                <a:cubicBezTo>
                  <a:pt x="175175" y="473972"/>
                  <a:pt x="191735" y="457413"/>
                  <a:pt x="212089" y="457413"/>
                </a:cubicBezTo>
                <a:lnTo>
                  <a:pt x="250157" y="457413"/>
                </a:lnTo>
                <a:cubicBezTo>
                  <a:pt x="270512" y="457413"/>
                  <a:pt x="287071" y="473972"/>
                  <a:pt x="287071" y="494327"/>
                </a:cubicBezTo>
                <a:close/>
                <a:moveTo>
                  <a:pt x="430607" y="508359"/>
                </a:moveTo>
                <a:lnTo>
                  <a:pt x="318712" y="508359"/>
                </a:lnTo>
                <a:lnTo>
                  <a:pt x="318712" y="494327"/>
                </a:lnTo>
                <a:cubicBezTo>
                  <a:pt x="318712" y="473972"/>
                  <a:pt x="335271" y="457413"/>
                  <a:pt x="355626" y="457413"/>
                </a:cubicBezTo>
                <a:lnTo>
                  <a:pt x="393693" y="457413"/>
                </a:lnTo>
                <a:cubicBezTo>
                  <a:pt x="414047" y="457413"/>
                  <a:pt x="430607" y="473972"/>
                  <a:pt x="430607" y="494327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E2A47"/>
        </a:solidFill>
      </p:bgPr>
    </p:bg>
    <p:spTree>
      <p:nvGrpSpPr>
        <p:cNvPr id="897" name="Shape 8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8" name="Google Shape;898;p35"/>
          <p:cNvSpPr txBox="1"/>
          <p:nvPr/>
        </p:nvSpPr>
        <p:spPr>
          <a:xfrm>
            <a:off x="1048350" y="323850"/>
            <a:ext cx="7047300" cy="48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FFFFFF"/>
                </a:solidFill>
              </a:rPr>
              <a:t>Instructions for use</a:t>
            </a:r>
            <a:endParaRPr sz="2400">
              <a:solidFill>
                <a:srgbClr val="FFFFFF"/>
              </a:solidFill>
            </a:endParaRPr>
          </a:p>
        </p:txBody>
      </p:sp>
      <p:sp>
        <p:nvSpPr>
          <p:cNvPr id="899" name="Google Shape;899;p35"/>
          <p:cNvSpPr txBox="1"/>
          <p:nvPr/>
        </p:nvSpPr>
        <p:spPr>
          <a:xfrm>
            <a:off x="1048350" y="4314290"/>
            <a:ext cx="7047300" cy="44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FFFFFF"/>
                </a:solidFill>
              </a:rPr>
              <a:t>For more information about editing slides, please read</a:t>
            </a:r>
            <a:r>
              <a:rPr lang="en" sz="900">
                <a:solidFill>
                  <a:srgbClr val="FFFFFF"/>
                </a:solidFill>
              </a:rPr>
              <a:t> </a:t>
            </a:r>
            <a:r>
              <a:rPr lang="en" sz="1000">
                <a:solidFill>
                  <a:srgbClr val="FFFFFF"/>
                </a:solidFill>
              </a:rPr>
              <a:t>our FAQs or visit our blog:</a:t>
            </a:r>
            <a:endParaRPr sz="1000">
              <a:solidFill>
                <a:srgbClr val="FFFFFF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u="sng">
                <a:solidFill>
                  <a:srgbClr val="869FB2"/>
                </a:solid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https://slidesgo.com/faqs</a:t>
            </a:r>
            <a:r>
              <a:rPr lang="en" sz="1200">
                <a:solidFill>
                  <a:srgbClr val="FFFFFF"/>
                </a:solidFill>
              </a:rPr>
              <a:t> </a:t>
            </a:r>
            <a:r>
              <a:rPr lang="en" sz="1000">
                <a:solidFill>
                  <a:srgbClr val="FFFFFF"/>
                </a:solidFill>
              </a:rPr>
              <a:t>and</a:t>
            </a:r>
            <a:r>
              <a:rPr lang="en" sz="1200">
                <a:solidFill>
                  <a:srgbClr val="FFFFFF"/>
                </a:solidFill>
              </a:rPr>
              <a:t> </a:t>
            </a:r>
            <a:r>
              <a:rPr lang="en" sz="1000" u="sng">
                <a:solidFill>
                  <a:srgbClr val="869FB2"/>
                </a:solidFill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https://slidesgo.com/slidesgo-school</a:t>
            </a:r>
            <a:endParaRPr sz="1000" u="sng">
              <a:solidFill>
                <a:srgbClr val="869FB2"/>
              </a:solidFill>
            </a:endParaRPr>
          </a:p>
        </p:txBody>
      </p:sp>
      <p:sp>
        <p:nvSpPr>
          <p:cNvPr id="900" name="Google Shape;900;p35"/>
          <p:cNvSpPr txBox="1"/>
          <p:nvPr/>
        </p:nvSpPr>
        <p:spPr>
          <a:xfrm>
            <a:off x="1048350" y="902900"/>
            <a:ext cx="7047300" cy="268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FFFFFF"/>
                </a:solidFill>
              </a:rPr>
              <a:t>If you have a free account, in order to use this template, you must credit </a:t>
            </a:r>
            <a:r>
              <a:rPr b="1" lang="en" sz="1000" u="sng">
                <a:solidFill>
                  <a:srgbClr val="869FB2"/>
                </a:solidFill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Slidesgo</a:t>
            </a:r>
            <a:r>
              <a:rPr lang="en" sz="1000">
                <a:solidFill>
                  <a:srgbClr val="435D74"/>
                </a:solidFill>
              </a:rPr>
              <a:t> </a:t>
            </a:r>
            <a:r>
              <a:rPr lang="en" sz="1000">
                <a:solidFill>
                  <a:srgbClr val="FFFFFF"/>
                </a:solidFill>
              </a:rPr>
              <a:t>in your final presentation. Please refer to the next slide to read the instructions for premium users.</a:t>
            </a:r>
            <a:endParaRPr sz="1000">
              <a:solidFill>
                <a:srgbClr val="FFFFFF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en" sz="1000">
                <a:solidFill>
                  <a:srgbClr val="869FB2"/>
                </a:solidFill>
              </a:rPr>
              <a:t>As a Free user, you are allowed to:</a:t>
            </a:r>
            <a:endParaRPr b="1" sz="1000">
              <a:solidFill>
                <a:srgbClr val="869FB2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FFFFFF"/>
                </a:solidFill>
              </a:rPr>
              <a:t>- Modify this template.</a:t>
            </a:r>
            <a:endParaRPr sz="1000">
              <a:solidFill>
                <a:srgbClr val="FFFFFF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FFFFFF"/>
                </a:solidFill>
              </a:rPr>
              <a:t>- Use it for both personal and commercial projects.</a:t>
            </a:r>
            <a:endParaRPr sz="1000">
              <a:solidFill>
                <a:srgbClr val="FFFFFF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en" sz="1000">
                <a:solidFill>
                  <a:srgbClr val="869FB2"/>
                </a:solidFill>
              </a:rPr>
              <a:t>You are not allowed to:</a:t>
            </a:r>
            <a:endParaRPr b="1" sz="1000">
              <a:solidFill>
                <a:srgbClr val="869FB2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FFFFFF"/>
                </a:solidFill>
              </a:rPr>
              <a:t>- Sublicense, sell or rent any of Slidesgo Content (or a modified version of Slidesgo Content).</a:t>
            </a:r>
            <a:endParaRPr sz="1000">
              <a:solidFill>
                <a:srgbClr val="FFFFFF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FFFFFF"/>
                </a:solidFill>
              </a:rPr>
              <a:t>- Distribute Slidesgo Content unless it has been expressly authorized by Slidesgo.</a:t>
            </a:r>
            <a:endParaRPr sz="1000">
              <a:solidFill>
                <a:srgbClr val="FFFFFF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FFFFFF"/>
                </a:solidFill>
              </a:rPr>
              <a:t>- Include Slidesgo Content in an online or offline database or file.</a:t>
            </a:r>
            <a:endParaRPr sz="1000">
              <a:solidFill>
                <a:srgbClr val="FFFFFF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FFFFFF"/>
                </a:solidFill>
              </a:rPr>
              <a:t>- Offer Slidesgo templates (or modified versions of Slidesgo templates) for download.</a:t>
            </a:r>
            <a:endParaRPr sz="1000">
              <a:solidFill>
                <a:srgbClr val="FFFFFF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1000">
                <a:solidFill>
                  <a:srgbClr val="FFFFFF"/>
                </a:solidFill>
              </a:rPr>
              <a:t>- Acquire the copyright of Slidesgo Content.</a:t>
            </a:r>
            <a:endParaRPr sz="100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E2A47"/>
        </a:solidFill>
      </p:bgPr>
    </p:bg>
    <p:spTree>
      <p:nvGrpSpPr>
        <p:cNvPr id="904" name="Shape 9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5" name="Google Shape;905;p36"/>
          <p:cNvSpPr txBox="1"/>
          <p:nvPr/>
        </p:nvSpPr>
        <p:spPr>
          <a:xfrm>
            <a:off x="1048350" y="323850"/>
            <a:ext cx="7047300" cy="48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rgbClr val="FFFFFF"/>
                </a:solidFill>
              </a:rPr>
              <a:t>Instructions for use (premium users)</a:t>
            </a:r>
            <a:endParaRPr sz="2400">
              <a:solidFill>
                <a:srgbClr val="FFFFFF"/>
              </a:solidFill>
            </a:endParaRPr>
          </a:p>
        </p:txBody>
      </p:sp>
      <p:sp>
        <p:nvSpPr>
          <p:cNvPr id="906" name="Google Shape;906;p36"/>
          <p:cNvSpPr txBox="1"/>
          <p:nvPr/>
        </p:nvSpPr>
        <p:spPr>
          <a:xfrm>
            <a:off x="1048350" y="902900"/>
            <a:ext cx="7047300" cy="392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solidFill>
                  <a:schemeClr val="lt1"/>
                </a:solidFill>
              </a:rPr>
              <a:t>As a Premium user, you can use this template without attributing </a:t>
            </a:r>
            <a:r>
              <a:rPr b="1" lang="en" sz="1000">
                <a:solidFill>
                  <a:schemeClr val="hlink"/>
                </a:solidFill>
                <a:uFill>
                  <a:noFill/>
                </a:uFill>
                <a:hlinkClick r:id="rId3"/>
              </a:rPr>
              <a:t>Slidesgo</a:t>
            </a:r>
            <a:r>
              <a:rPr lang="en" sz="900">
                <a:solidFill>
                  <a:schemeClr val="lt1"/>
                </a:solidFill>
              </a:rPr>
              <a:t>.</a:t>
            </a:r>
            <a:endParaRPr sz="9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solidFill>
                  <a:srgbClr val="869FB2"/>
                </a:solidFill>
              </a:rPr>
              <a:t>You are allowed to:</a:t>
            </a:r>
            <a:endParaRPr b="1" sz="1000">
              <a:solidFill>
                <a:srgbClr val="869FB2"/>
              </a:solidFill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Arial"/>
              <a:buChar char="●"/>
            </a:pPr>
            <a:r>
              <a:rPr lang="en" sz="1000">
                <a:solidFill>
                  <a:srgbClr val="FFFFFF"/>
                </a:solidFill>
              </a:rPr>
              <a:t>Modify this template.</a:t>
            </a:r>
            <a:endParaRPr sz="1000">
              <a:solidFill>
                <a:srgbClr val="FFFFFF"/>
              </a:solidFill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Arial"/>
              <a:buChar char="●"/>
            </a:pPr>
            <a:r>
              <a:rPr lang="en" sz="1000">
                <a:solidFill>
                  <a:srgbClr val="FFFFFF"/>
                </a:solidFill>
              </a:rPr>
              <a:t>Use it for both personal and commercial purposes.</a:t>
            </a:r>
            <a:endParaRPr sz="1000">
              <a:solidFill>
                <a:srgbClr val="FFFFFF"/>
              </a:solidFill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Arial"/>
              <a:buChar char="●"/>
            </a:pPr>
            <a:r>
              <a:rPr lang="en" sz="1000">
                <a:solidFill>
                  <a:srgbClr val="FFFFFF"/>
                </a:solidFill>
              </a:rPr>
              <a:t>Share this template in an editable format with people who are not part of your team.</a:t>
            </a:r>
            <a:endParaRPr sz="1000">
              <a:solidFill>
                <a:srgbClr val="FFFFFF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b="1" lang="en" sz="1000">
                <a:solidFill>
                  <a:srgbClr val="869FB2"/>
                </a:solidFill>
              </a:rPr>
              <a:t>You are not allowed to:</a:t>
            </a:r>
            <a:endParaRPr b="1" sz="1000">
              <a:solidFill>
                <a:srgbClr val="869FB2"/>
              </a:solidFill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Arial"/>
              <a:buChar char="●"/>
            </a:pPr>
            <a:r>
              <a:rPr lang="en" sz="1000">
                <a:solidFill>
                  <a:srgbClr val="FFFFFF"/>
                </a:solidFill>
              </a:rPr>
              <a:t>Sublicense, sell or rent this Slidesgo Template (or a modified version of this Slidesgo Template).</a:t>
            </a:r>
            <a:endParaRPr sz="1000">
              <a:solidFill>
                <a:srgbClr val="FFFFFF"/>
              </a:solidFill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Arial"/>
              <a:buChar char="●"/>
            </a:pPr>
            <a:r>
              <a:rPr lang="en" sz="1000">
                <a:solidFill>
                  <a:srgbClr val="FFFFFF"/>
                </a:solidFill>
              </a:rPr>
              <a:t>Distribute this Slidesgo Template (or a modified version of this Slidesgo Template) or include it in a database or in any other product or service that offers downloadable images, icons or presentations that may be subject to distribution or resale.</a:t>
            </a:r>
            <a:endParaRPr sz="1000">
              <a:solidFill>
                <a:srgbClr val="FFFFFF"/>
              </a:solidFill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Arial"/>
              <a:buChar char="●"/>
            </a:pPr>
            <a:r>
              <a:rPr lang="en" sz="1000">
                <a:solidFill>
                  <a:srgbClr val="FFFFFF"/>
                </a:solidFill>
              </a:rPr>
              <a:t>Use any of the elements that are part of this Slidesgo Template in an isolated and separated way from this Template.</a:t>
            </a:r>
            <a:endParaRPr sz="1000">
              <a:solidFill>
                <a:srgbClr val="FFFFFF"/>
              </a:solidFill>
            </a:endParaRPr>
          </a:p>
          <a:p>
            <a:pPr indent="-2921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Arial"/>
              <a:buChar char="●"/>
            </a:pPr>
            <a:r>
              <a:rPr lang="en" sz="1000">
                <a:solidFill>
                  <a:srgbClr val="FFFFFF"/>
                </a:solidFill>
              </a:rPr>
              <a:t>Register any of the elements that are part of this template as a trademark or logo, or register it as a work in an intellectual property registry or similar.</a:t>
            </a:r>
            <a:endParaRPr sz="1000">
              <a:solidFill>
                <a:srgbClr val="FFFFFF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FFFFFF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rgbClr val="FFFFFF"/>
              </a:solidFill>
            </a:endParaRPr>
          </a:p>
        </p:txBody>
      </p:sp>
      <p:sp>
        <p:nvSpPr>
          <p:cNvPr id="907" name="Google Shape;907;p36"/>
          <p:cNvSpPr txBox="1"/>
          <p:nvPr/>
        </p:nvSpPr>
        <p:spPr>
          <a:xfrm>
            <a:off x="1048350" y="4314290"/>
            <a:ext cx="7047300" cy="440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rgbClr val="FFFFFF"/>
                </a:solidFill>
              </a:rPr>
              <a:t>For more information about editing slides, please read</a:t>
            </a:r>
            <a:r>
              <a:rPr lang="en" sz="900">
                <a:solidFill>
                  <a:srgbClr val="FFFFFF"/>
                </a:solidFill>
              </a:rPr>
              <a:t> </a:t>
            </a:r>
            <a:r>
              <a:rPr lang="en" sz="1000">
                <a:solidFill>
                  <a:srgbClr val="FFFFFF"/>
                </a:solidFill>
              </a:rPr>
              <a:t>our FAQs or visit our blog:</a:t>
            </a:r>
            <a:endParaRPr sz="1000">
              <a:solidFill>
                <a:srgbClr val="FFFFFF"/>
              </a:solidFill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 u="sng">
                <a:solidFill>
                  <a:srgbClr val="869FB2"/>
                </a:solidFill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https://slidesgo.com/faqs</a:t>
            </a:r>
            <a:r>
              <a:rPr lang="en" sz="1200">
                <a:solidFill>
                  <a:srgbClr val="FFFFFF"/>
                </a:solidFill>
              </a:rPr>
              <a:t> </a:t>
            </a:r>
            <a:r>
              <a:rPr lang="en" sz="1000">
                <a:solidFill>
                  <a:srgbClr val="FFFFFF"/>
                </a:solidFill>
              </a:rPr>
              <a:t>and</a:t>
            </a:r>
            <a:r>
              <a:rPr lang="en" sz="1200">
                <a:solidFill>
                  <a:srgbClr val="FFFFFF"/>
                </a:solidFill>
              </a:rPr>
              <a:t> </a:t>
            </a:r>
            <a:r>
              <a:rPr lang="en" sz="1000" u="sng">
                <a:solidFill>
                  <a:srgbClr val="869FB2"/>
                </a:solidFill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https://slidesgo.com/slidesgo-school</a:t>
            </a:r>
            <a:endParaRPr sz="1000" u="sng">
              <a:solidFill>
                <a:srgbClr val="869FB2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E2A47"/>
        </a:solidFill>
      </p:bgPr>
    </p:bg>
    <p:spTree>
      <p:nvGrpSpPr>
        <p:cNvPr id="911" name="Shape 9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2" name="Google Shape;912;p37"/>
          <p:cNvSpPr txBox="1"/>
          <p:nvPr>
            <p:ph idx="4294967295" type="title"/>
          </p:nvPr>
        </p:nvSpPr>
        <p:spPr>
          <a:xfrm>
            <a:off x="1048350" y="320040"/>
            <a:ext cx="7047300" cy="482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>
                <a:latin typeface="Arial"/>
                <a:ea typeface="Arial"/>
                <a:cs typeface="Arial"/>
                <a:sym typeface="Arial"/>
              </a:rPr>
              <a:t>Infographics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3" name="Google Shape;913;p37"/>
          <p:cNvSpPr txBox="1"/>
          <p:nvPr>
            <p:ph idx="4294967295" type="body"/>
          </p:nvPr>
        </p:nvSpPr>
        <p:spPr>
          <a:xfrm>
            <a:off x="943675" y="1084204"/>
            <a:ext cx="7079400" cy="318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1143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You can add and edit some </a:t>
            </a:r>
            <a:r>
              <a:rPr b="1" lang="en">
                <a:solidFill>
                  <a:srgbClr val="869FB2"/>
                </a:solidFill>
                <a:uFill>
                  <a:noFill/>
                </a:uFill>
                <a:latin typeface="Arial"/>
                <a:ea typeface="Arial"/>
                <a:cs typeface="Arial"/>
                <a:sym typeface="Arial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i</a:t>
            </a:r>
            <a:r>
              <a:rPr b="1" lang="en">
                <a:solidFill>
                  <a:srgbClr val="869FB2"/>
                </a:solidFill>
                <a:uFill>
                  <a:noFill/>
                </a:uFill>
                <a:latin typeface="Arial"/>
                <a:ea typeface="Arial"/>
                <a:cs typeface="Arial"/>
                <a:sym typeface="Arial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nfographics</a:t>
            </a:r>
            <a:r>
              <a:rPr lang="en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to your presentation to present your data in a visual way.</a:t>
            </a:r>
            <a:endParaRPr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869FB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4" name="Google Shape;914;p37"/>
          <p:cNvSpPr txBox="1"/>
          <p:nvPr/>
        </p:nvSpPr>
        <p:spPr>
          <a:xfrm>
            <a:off x="943675" y="1487934"/>
            <a:ext cx="5571300" cy="293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Char char="●"/>
            </a:pPr>
            <a:r>
              <a:rPr lang="en" sz="1100">
                <a:solidFill>
                  <a:srgbClr val="FFFFFF"/>
                </a:solidFill>
              </a:rPr>
              <a:t>Choose your favourite infographic and insert it in your presentation using Ctrl C + Ctrl V or Cmd C + Cmd V in Mac.</a:t>
            </a:r>
            <a:endParaRPr sz="1100">
              <a:solidFill>
                <a:srgbClr val="FFFFFF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Proxima Nova"/>
              <a:buChar char="●"/>
            </a:pPr>
            <a:r>
              <a:rPr lang="en" sz="1100">
                <a:solidFill>
                  <a:srgbClr val="FFFFFF"/>
                </a:solidFill>
              </a:rPr>
              <a:t>Select one of the parts and </a:t>
            </a:r>
            <a:r>
              <a:rPr b="1" lang="en" sz="1100">
                <a:solidFill>
                  <a:srgbClr val="869FB2"/>
                </a:solidFill>
              </a:rPr>
              <a:t>ungroup</a:t>
            </a:r>
            <a:r>
              <a:rPr lang="en" sz="1100">
                <a:solidFill>
                  <a:srgbClr val="FFFFFF"/>
                </a:solidFill>
              </a:rPr>
              <a:t> it by right-clicking and choosing “Ungroup”. </a:t>
            </a:r>
            <a:endParaRPr sz="1100">
              <a:solidFill>
                <a:srgbClr val="FFFFFF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Proxima Nova"/>
              <a:buChar char="●"/>
            </a:pPr>
            <a:r>
              <a:rPr b="1" lang="en" sz="1100">
                <a:solidFill>
                  <a:srgbClr val="869FB2"/>
                </a:solidFill>
              </a:rPr>
              <a:t>Change the color</a:t>
            </a:r>
            <a:r>
              <a:rPr lang="en" sz="1100">
                <a:solidFill>
                  <a:srgbClr val="FFFFFF"/>
                </a:solidFill>
              </a:rPr>
              <a:t> by clicking on the paint bucket. </a:t>
            </a:r>
            <a:endParaRPr sz="1100">
              <a:solidFill>
                <a:srgbClr val="FFFFFF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Proxima Nova"/>
              <a:buChar char="●"/>
            </a:pPr>
            <a:r>
              <a:rPr lang="en" sz="1100">
                <a:solidFill>
                  <a:srgbClr val="FFFFFF"/>
                </a:solidFill>
              </a:rPr>
              <a:t>Then </a:t>
            </a:r>
            <a:r>
              <a:rPr b="1" lang="en" sz="1100">
                <a:solidFill>
                  <a:srgbClr val="869FB2"/>
                </a:solidFill>
              </a:rPr>
              <a:t>resize</a:t>
            </a:r>
            <a:r>
              <a:rPr lang="en" sz="1100">
                <a:solidFill>
                  <a:srgbClr val="FFFFFF"/>
                </a:solidFill>
              </a:rPr>
              <a:t> the element by clicking and dragging one of the square-shaped points of its bounding box (the cursor should look like a double-headed arrow). Remember to hold Shift while dragging to keep the proportions.</a:t>
            </a:r>
            <a:endParaRPr sz="1100">
              <a:solidFill>
                <a:srgbClr val="FFFFFF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Proxima Nova"/>
              <a:buChar char="●"/>
            </a:pPr>
            <a:r>
              <a:rPr b="1" lang="en" sz="1100">
                <a:solidFill>
                  <a:srgbClr val="869FB2"/>
                </a:solidFill>
              </a:rPr>
              <a:t>Group</a:t>
            </a:r>
            <a:r>
              <a:rPr lang="en" sz="1100">
                <a:solidFill>
                  <a:srgbClr val="FFFFFF"/>
                </a:solidFill>
              </a:rPr>
              <a:t> the elements again by selecting them, right-clicking and choosing “Group”.</a:t>
            </a:r>
            <a:endParaRPr sz="1100">
              <a:solidFill>
                <a:srgbClr val="FFFFFF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Char char="●"/>
            </a:pPr>
            <a:r>
              <a:rPr lang="en" sz="1100">
                <a:solidFill>
                  <a:srgbClr val="FFFFFF"/>
                </a:solidFill>
              </a:rPr>
              <a:t>Repeat the steps above with the other parts and when you’re done editing, copy the end result and paste it into your presentation.</a:t>
            </a:r>
            <a:endParaRPr sz="1100">
              <a:solidFill>
                <a:srgbClr val="FFFFFF"/>
              </a:solidFill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100"/>
              <a:buFont typeface="Proxima Nova"/>
              <a:buChar char="●"/>
            </a:pPr>
            <a:r>
              <a:rPr lang="en" sz="1100">
                <a:solidFill>
                  <a:srgbClr val="FFFFFF"/>
                </a:solidFill>
              </a:rPr>
              <a:t>Remember to choose the</a:t>
            </a:r>
            <a:r>
              <a:rPr lang="en" sz="1100">
                <a:solidFill>
                  <a:srgbClr val="78909C"/>
                </a:solidFill>
              </a:rPr>
              <a:t> </a:t>
            </a:r>
            <a:r>
              <a:rPr lang="en" sz="1100">
                <a:solidFill>
                  <a:srgbClr val="869FB2"/>
                </a:solidFill>
              </a:rPr>
              <a:t>“</a:t>
            </a:r>
            <a:r>
              <a:rPr b="1" lang="en" sz="1100">
                <a:solidFill>
                  <a:srgbClr val="869FB2"/>
                </a:solidFill>
              </a:rPr>
              <a:t>Keep source formatting</a:t>
            </a:r>
            <a:r>
              <a:rPr lang="en" sz="1100">
                <a:solidFill>
                  <a:srgbClr val="869FB2"/>
                </a:solidFill>
              </a:rPr>
              <a:t>”</a:t>
            </a:r>
            <a:r>
              <a:rPr lang="en" sz="1100">
                <a:solidFill>
                  <a:srgbClr val="FFFFFF"/>
                </a:solidFill>
              </a:rPr>
              <a:t> option so that it keeps the design. For more info, please visit </a:t>
            </a:r>
            <a:r>
              <a:rPr b="1" lang="en" sz="1100">
                <a:solidFill>
                  <a:srgbClr val="869FB2"/>
                </a:solidFill>
                <a:uFill>
                  <a:noFill/>
                </a:uFill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our blog</a:t>
            </a:r>
            <a:r>
              <a:rPr lang="en" sz="1100">
                <a:solidFill>
                  <a:srgbClr val="FFFFFF"/>
                </a:solidFill>
              </a:rPr>
              <a:t>.</a:t>
            </a:r>
            <a:endParaRPr sz="1100"/>
          </a:p>
        </p:txBody>
      </p:sp>
      <p:grpSp>
        <p:nvGrpSpPr>
          <p:cNvPr id="915" name="Google Shape;915;p37"/>
          <p:cNvGrpSpPr/>
          <p:nvPr/>
        </p:nvGrpSpPr>
        <p:grpSpPr>
          <a:xfrm>
            <a:off x="6874322" y="1571957"/>
            <a:ext cx="1446116" cy="2863897"/>
            <a:chOff x="6529419" y="1724307"/>
            <a:chExt cx="1480463" cy="2931917"/>
          </a:xfrm>
        </p:grpSpPr>
        <p:grpSp>
          <p:nvGrpSpPr>
            <p:cNvPr id="916" name="Google Shape;916;p37"/>
            <p:cNvGrpSpPr/>
            <p:nvPr/>
          </p:nvGrpSpPr>
          <p:grpSpPr>
            <a:xfrm>
              <a:off x="6556827" y="1724307"/>
              <a:ext cx="956596" cy="944294"/>
              <a:chOff x="3800349" y="1238762"/>
              <a:chExt cx="1098904" cy="1084772"/>
            </a:xfrm>
          </p:grpSpPr>
          <p:grpSp>
            <p:nvGrpSpPr>
              <p:cNvPr id="917" name="Google Shape;917;p37"/>
              <p:cNvGrpSpPr/>
              <p:nvPr/>
            </p:nvGrpSpPr>
            <p:grpSpPr>
              <a:xfrm>
                <a:off x="3800349" y="1238762"/>
                <a:ext cx="1098904" cy="1084772"/>
                <a:chOff x="3800349" y="1238762"/>
                <a:chExt cx="1098904" cy="1084772"/>
              </a:xfrm>
            </p:grpSpPr>
            <p:sp>
              <p:nvSpPr>
                <p:cNvPr id="918" name="Google Shape;918;p37"/>
                <p:cNvSpPr/>
                <p:nvPr/>
              </p:nvSpPr>
              <p:spPr>
                <a:xfrm>
                  <a:off x="3800349" y="1238762"/>
                  <a:ext cx="1098904" cy="1084772"/>
                </a:xfrm>
                <a:custGeom>
                  <a:rect b="b" l="l" r="r" t="t"/>
                  <a:pathLst>
                    <a:path extrusionOk="0" h="45133" w="45721">
                      <a:moveTo>
                        <a:pt x="22825" y="1"/>
                      </a:moveTo>
                      <a:cubicBezTo>
                        <a:pt x="22054" y="1"/>
                        <a:pt x="21283" y="295"/>
                        <a:pt x="20693" y="885"/>
                      </a:cubicBezTo>
                      <a:lnTo>
                        <a:pt x="1179" y="20482"/>
                      </a:lnTo>
                      <a:cubicBezTo>
                        <a:pt x="0" y="21661"/>
                        <a:pt x="0" y="23566"/>
                        <a:pt x="1179" y="24733"/>
                      </a:cubicBezTo>
                      <a:lnTo>
                        <a:pt x="20777" y="44259"/>
                      </a:lnTo>
                      <a:cubicBezTo>
                        <a:pt x="21364" y="44841"/>
                        <a:pt x="22133" y="45133"/>
                        <a:pt x="22900" y="45133"/>
                      </a:cubicBezTo>
                      <a:cubicBezTo>
                        <a:pt x="23672" y="45133"/>
                        <a:pt x="24442" y="44838"/>
                        <a:pt x="25027" y="44247"/>
                      </a:cubicBezTo>
                      <a:lnTo>
                        <a:pt x="32873" y="36377"/>
                      </a:lnTo>
                      <a:cubicBezTo>
                        <a:pt x="33053" y="36197"/>
                        <a:pt x="33283" y="36110"/>
                        <a:pt x="33511" y="36110"/>
                      </a:cubicBezTo>
                      <a:cubicBezTo>
                        <a:pt x="33810" y="36110"/>
                        <a:pt x="34108" y="36260"/>
                        <a:pt x="34290" y="36544"/>
                      </a:cubicBezTo>
                      <a:cubicBezTo>
                        <a:pt x="34743" y="37246"/>
                        <a:pt x="35112" y="38020"/>
                        <a:pt x="35409" y="38806"/>
                      </a:cubicBezTo>
                      <a:cubicBezTo>
                        <a:pt x="35588" y="39294"/>
                        <a:pt x="35909" y="39735"/>
                        <a:pt x="36362" y="40080"/>
                      </a:cubicBezTo>
                      <a:cubicBezTo>
                        <a:pt x="36890" y="40489"/>
                        <a:pt x="37508" y="40695"/>
                        <a:pt x="38128" y="40695"/>
                      </a:cubicBezTo>
                      <a:cubicBezTo>
                        <a:pt x="38682" y="40695"/>
                        <a:pt x="39237" y="40530"/>
                        <a:pt x="39731" y="40199"/>
                      </a:cubicBezTo>
                      <a:cubicBezTo>
                        <a:pt x="41303" y="39127"/>
                        <a:pt x="41446" y="36984"/>
                        <a:pt x="40172" y="35710"/>
                      </a:cubicBezTo>
                      <a:cubicBezTo>
                        <a:pt x="39862" y="35401"/>
                        <a:pt x="39505" y="35186"/>
                        <a:pt x="39112" y="35044"/>
                      </a:cubicBezTo>
                      <a:cubicBezTo>
                        <a:pt x="38326" y="34758"/>
                        <a:pt x="37564" y="34401"/>
                        <a:pt x="36862" y="33948"/>
                      </a:cubicBezTo>
                      <a:cubicBezTo>
                        <a:pt x="36374" y="33639"/>
                        <a:pt x="36279" y="32960"/>
                        <a:pt x="36695" y="32543"/>
                      </a:cubicBezTo>
                      <a:lnTo>
                        <a:pt x="44553" y="24661"/>
                      </a:lnTo>
                      <a:cubicBezTo>
                        <a:pt x="45720" y="23483"/>
                        <a:pt x="45720" y="21578"/>
                        <a:pt x="44542" y="20399"/>
                      </a:cubicBezTo>
                      <a:lnTo>
                        <a:pt x="24956" y="885"/>
                      </a:lnTo>
                      <a:cubicBezTo>
                        <a:pt x="24366" y="295"/>
                        <a:pt x="23595" y="1"/>
                        <a:pt x="22825" y="1"/>
                      </a:cubicBezTo>
                      <a:close/>
                    </a:path>
                  </a:pathLst>
                </a:custGeom>
                <a:solidFill>
                  <a:srgbClr val="5EB2FC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919" name="Google Shape;919;p37"/>
                <p:cNvSpPr/>
                <p:nvPr/>
              </p:nvSpPr>
              <p:spPr>
                <a:xfrm>
                  <a:off x="3884758" y="1311226"/>
                  <a:ext cx="287338" cy="287050"/>
                </a:xfrm>
                <a:custGeom>
                  <a:rect b="b" l="l" r="r" t="t"/>
                  <a:pathLst>
                    <a:path extrusionOk="0" h="11943" w="11955">
                      <a:moveTo>
                        <a:pt x="5978" y="1"/>
                      </a:moveTo>
                      <a:cubicBezTo>
                        <a:pt x="2679" y="1"/>
                        <a:pt x="1" y="2668"/>
                        <a:pt x="1" y="5966"/>
                      </a:cubicBezTo>
                      <a:cubicBezTo>
                        <a:pt x="1" y="9276"/>
                        <a:pt x="2679" y="11943"/>
                        <a:pt x="5978" y="11943"/>
                      </a:cubicBezTo>
                      <a:cubicBezTo>
                        <a:pt x="9276" y="11943"/>
                        <a:pt x="11954" y="9276"/>
                        <a:pt x="11954" y="5966"/>
                      </a:cubicBezTo>
                      <a:cubicBezTo>
                        <a:pt x="11954" y="2668"/>
                        <a:pt x="9276" y="1"/>
                        <a:pt x="5978" y="1"/>
                      </a:cubicBezTo>
                      <a:close/>
                    </a:path>
                  </a:pathLst>
                </a:custGeom>
                <a:solidFill>
                  <a:srgbClr val="5EB2FC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sp>
            <p:nvSpPr>
              <p:cNvPr id="920" name="Google Shape;920;p37"/>
              <p:cNvSpPr/>
              <p:nvPr/>
            </p:nvSpPr>
            <p:spPr>
              <a:xfrm>
                <a:off x="4162525" y="1593650"/>
                <a:ext cx="374561" cy="374975"/>
              </a:xfrm>
              <a:custGeom>
                <a:rect b="b" l="l" r="r" t="t"/>
                <a:pathLst>
                  <a:path extrusionOk="0" h="10872" w="10860">
                    <a:moveTo>
                      <a:pt x="5430" y="1"/>
                    </a:moveTo>
                    <a:cubicBezTo>
                      <a:pt x="3990" y="1"/>
                      <a:pt x="2608" y="560"/>
                      <a:pt x="1596" y="1584"/>
                    </a:cubicBezTo>
                    <a:cubicBezTo>
                      <a:pt x="561" y="2620"/>
                      <a:pt x="1" y="3989"/>
                      <a:pt x="1" y="5430"/>
                    </a:cubicBezTo>
                    <a:cubicBezTo>
                      <a:pt x="1" y="6561"/>
                      <a:pt x="346" y="7645"/>
                      <a:pt x="1001" y="8573"/>
                    </a:cubicBezTo>
                    <a:cubicBezTo>
                      <a:pt x="1632" y="9466"/>
                      <a:pt x="2513" y="10145"/>
                      <a:pt x="3537" y="10538"/>
                    </a:cubicBezTo>
                    <a:cubicBezTo>
                      <a:pt x="3559" y="10544"/>
                      <a:pt x="3579" y="10547"/>
                      <a:pt x="3599" y="10547"/>
                    </a:cubicBezTo>
                    <a:cubicBezTo>
                      <a:pt x="3656" y="10547"/>
                      <a:pt x="3704" y="10522"/>
                      <a:pt x="3740" y="10478"/>
                    </a:cubicBezTo>
                    <a:cubicBezTo>
                      <a:pt x="3763" y="10443"/>
                      <a:pt x="3763" y="10395"/>
                      <a:pt x="3763" y="10371"/>
                    </a:cubicBezTo>
                    <a:lnTo>
                      <a:pt x="3763" y="7275"/>
                    </a:lnTo>
                    <a:cubicBezTo>
                      <a:pt x="3763" y="7180"/>
                      <a:pt x="3692" y="7097"/>
                      <a:pt x="3585" y="7097"/>
                    </a:cubicBezTo>
                    <a:lnTo>
                      <a:pt x="2156" y="7097"/>
                    </a:lnTo>
                    <a:lnTo>
                      <a:pt x="2156" y="5835"/>
                    </a:lnTo>
                    <a:lnTo>
                      <a:pt x="3585" y="5835"/>
                    </a:lnTo>
                    <a:cubicBezTo>
                      <a:pt x="3680" y="5835"/>
                      <a:pt x="3763" y="5751"/>
                      <a:pt x="3763" y="5656"/>
                    </a:cubicBezTo>
                    <a:lnTo>
                      <a:pt x="3763" y="5430"/>
                    </a:lnTo>
                    <a:cubicBezTo>
                      <a:pt x="3763" y="3942"/>
                      <a:pt x="5180" y="2632"/>
                      <a:pt x="6799" y="2632"/>
                    </a:cubicBezTo>
                    <a:lnTo>
                      <a:pt x="7550" y="2632"/>
                    </a:lnTo>
                    <a:lnTo>
                      <a:pt x="7550" y="3894"/>
                    </a:lnTo>
                    <a:lnTo>
                      <a:pt x="6799" y="3894"/>
                    </a:lnTo>
                    <a:cubicBezTo>
                      <a:pt x="6311" y="3894"/>
                      <a:pt x="5883" y="4025"/>
                      <a:pt x="5561" y="4287"/>
                    </a:cubicBezTo>
                    <a:cubicBezTo>
                      <a:pt x="5228" y="4561"/>
                      <a:pt x="5025" y="4966"/>
                      <a:pt x="5025" y="5430"/>
                    </a:cubicBezTo>
                    <a:lnTo>
                      <a:pt x="5025" y="5656"/>
                    </a:lnTo>
                    <a:cubicBezTo>
                      <a:pt x="5025" y="5740"/>
                      <a:pt x="5109" y="5835"/>
                      <a:pt x="5204" y="5835"/>
                    </a:cubicBezTo>
                    <a:lnTo>
                      <a:pt x="5883" y="5835"/>
                    </a:lnTo>
                    <a:cubicBezTo>
                      <a:pt x="5966" y="5835"/>
                      <a:pt x="6061" y="5751"/>
                      <a:pt x="6061" y="5656"/>
                    </a:cubicBezTo>
                    <a:cubicBezTo>
                      <a:pt x="6061" y="5561"/>
                      <a:pt x="5978" y="5478"/>
                      <a:pt x="5883" y="5478"/>
                    </a:cubicBezTo>
                    <a:lnTo>
                      <a:pt x="5371" y="5478"/>
                    </a:lnTo>
                    <a:lnTo>
                      <a:pt x="5371" y="5418"/>
                    </a:lnTo>
                    <a:cubicBezTo>
                      <a:pt x="5371" y="4525"/>
                      <a:pt x="6145" y="4204"/>
                      <a:pt x="6799" y="4204"/>
                    </a:cubicBezTo>
                    <a:lnTo>
                      <a:pt x="7704" y="4204"/>
                    </a:lnTo>
                    <a:cubicBezTo>
                      <a:pt x="7800" y="4204"/>
                      <a:pt x="7883" y="4132"/>
                      <a:pt x="7883" y="4025"/>
                    </a:cubicBezTo>
                    <a:lnTo>
                      <a:pt x="7883" y="2418"/>
                    </a:lnTo>
                    <a:cubicBezTo>
                      <a:pt x="7883" y="2334"/>
                      <a:pt x="7811" y="2239"/>
                      <a:pt x="7704" y="2239"/>
                    </a:cubicBezTo>
                    <a:lnTo>
                      <a:pt x="6799" y="2239"/>
                    </a:lnTo>
                    <a:cubicBezTo>
                      <a:pt x="5966" y="2239"/>
                      <a:pt x="5121" y="2572"/>
                      <a:pt x="4466" y="3156"/>
                    </a:cubicBezTo>
                    <a:cubicBezTo>
                      <a:pt x="3799" y="3763"/>
                      <a:pt x="3418" y="4549"/>
                      <a:pt x="3418" y="5382"/>
                    </a:cubicBezTo>
                    <a:lnTo>
                      <a:pt x="3418" y="5442"/>
                    </a:lnTo>
                    <a:lnTo>
                      <a:pt x="1989" y="5442"/>
                    </a:lnTo>
                    <a:cubicBezTo>
                      <a:pt x="1906" y="5442"/>
                      <a:pt x="1811" y="5513"/>
                      <a:pt x="1811" y="5620"/>
                    </a:cubicBezTo>
                    <a:lnTo>
                      <a:pt x="1811" y="7228"/>
                    </a:lnTo>
                    <a:cubicBezTo>
                      <a:pt x="1811" y="7323"/>
                      <a:pt x="1894" y="7406"/>
                      <a:pt x="1989" y="7406"/>
                    </a:cubicBezTo>
                    <a:lnTo>
                      <a:pt x="3418" y="7406"/>
                    </a:lnTo>
                    <a:lnTo>
                      <a:pt x="3418" y="10085"/>
                    </a:lnTo>
                    <a:cubicBezTo>
                      <a:pt x="1561" y="9300"/>
                      <a:pt x="346" y="7442"/>
                      <a:pt x="346" y="5418"/>
                    </a:cubicBezTo>
                    <a:cubicBezTo>
                      <a:pt x="346" y="2596"/>
                      <a:pt x="2620" y="322"/>
                      <a:pt x="5430" y="322"/>
                    </a:cubicBezTo>
                    <a:cubicBezTo>
                      <a:pt x="8228" y="322"/>
                      <a:pt x="10526" y="2620"/>
                      <a:pt x="10526" y="5418"/>
                    </a:cubicBezTo>
                    <a:cubicBezTo>
                      <a:pt x="10526" y="8228"/>
                      <a:pt x="8240" y="10502"/>
                      <a:pt x="5430" y="10502"/>
                    </a:cubicBezTo>
                    <a:lnTo>
                      <a:pt x="5371" y="10502"/>
                    </a:lnTo>
                    <a:lnTo>
                      <a:pt x="5371" y="7418"/>
                    </a:lnTo>
                    <a:lnTo>
                      <a:pt x="7728" y="7418"/>
                    </a:lnTo>
                    <a:cubicBezTo>
                      <a:pt x="7811" y="7418"/>
                      <a:pt x="7907" y="7347"/>
                      <a:pt x="7907" y="7240"/>
                    </a:cubicBezTo>
                    <a:lnTo>
                      <a:pt x="7907" y="5656"/>
                    </a:lnTo>
                    <a:cubicBezTo>
                      <a:pt x="7907" y="5561"/>
                      <a:pt x="7823" y="5478"/>
                      <a:pt x="7728" y="5478"/>
                    </a:cubicBezTo>
                    <a:lnTo>
                      <a:pt x="6728" y="5478"/>
                    </a:lnTo>
                    <a:cubicBezTo>
                      <a:pt x="6633" y="5478"/>
                      <a:pt x="6549" y="5549"/>
                      <a:pt x="6549" y="5656"/>
                    </a:cubicBezTo>
                    <a:cubicBezTo>
                      <a:pt x="6549" y="5740"/>
                      <a:pt x="6621" y="5835"/>
                      <a:pt x="6728" y="5835"/>
                    </a:cubicBezTo>
                    <a:lnTo>
                      <a:pt x="7561" y="5835"/>
                    </a:lnTo>
                    <a:lnTo>
                      <a:pt x="7561" y="7097"/>
                    </a:lnTo>
                    <a:lnTo>
                      <a:pt x="5204" y="7097"/>
                    </a:lnTo>
                    <a:cubicBezTo>
                      <a:pt x="5121" y="7097"/>
                      <a:pt x="5025" y="7168"/>
                      <a:pt x="5025" y="7275"/>
                    </a:cubicBezTo>
                    <a:lnTo>
                      <a:pt x="5025" y="10693"/>
                    </a:lnTo>
                    <a:cubicBezTo>
                      <a:pt x="5025" y="10788"/>
                      <a:pt x="5109" y="10859"/>
                      <a:pt x="5192" y="10871"/>
                    </a:cubicBezTo>
                    <a:lnTo>
                      <a:pt x="5430" y="10871"/>
                    </a:lnTo>
                    <a:cubicBezTo>
                      <a:pt x="6871" y="10871"/>
                      <a:pt x="8240" y="10312"/>
                      <a:pt x="9276" y="9288"/>
                    </a:cubicBezTo>
                    <a:cubicBezTo>
                      <a:pt x="10300" y="8252"/>
                      <a:pt x="10859" y="6883"/>
                      <a:pt x="10859" y="5442"/>
                    </a:cubicBezTo>
                    <a:cubicBezTo>
                      <a:pt x="10859" y="3989"/>
                      <a:pt x="10300" y="2620"/>
                      <a:pt x="9276" y="1584"/>
                    </a:cubicBezTo>
                    <a:cubicBezTo>
                      <a:pt x="8240" y="560"/>
                      <a:pt x="6871" y="1"/>
                      <a:pt x="5430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grpSp>
          <p:nvGrpSpPr>
            <p:cNvPr id="921" name="Google Shape;921;p37"/>
            <p:cNvGrpSpPr/>
            <p:nvPr/>
          </p:nvGrpSpPr>
          <p:grpSpPr>
            <a:xfrm>
              <a:off x="7053286" y="2227254"/>
              <a:ext cx="956596" cy="944252"/>
              <a:chOff x="4370663" y="1816530"/>
              <a:chExt cx="1098904" cy="1084724"/>
            </a:xfrm>
          </p:grpSpPr>
          <p:grpSp>
            <p:nvGrpSpPr>
              <p:cNvPr id="922" name="Google Shape;922;p37"/>
              <p:cNvGrpSpPr/>
              <p:nvPr/>
            </p:nvGrpSpPr>
            <p:grpSpPr>
              <a:xfrm>
                <a:off x="4370663" y="1816530"/>
                <a:ext cx="1098904" cy="1084724"/>
                <a:chOff x="4370663" y="1816530"/>
                <a:chExt cx="1098904" cy="1084724"/>
              </a:xfrm>
            </p:grpSpPr>
            <p:sp>
              <p:nvSpPr>
                <p:cNvPr id="923" name="Google Shape;923;p37"/>
                <p:cNvSpPr/>
                <p:nvPr/>
              </p:nvSpPr>
              <p:spPr>
                <a:xfrm>
                  <a:off x="4370663" y="1816530"/>
                  <a:ext cx="1098904" cy="1084724"/>
                </a:xfrm>
                <a:custGeom>
                  <a:rect b="b" l="l" r="r" t="t"/>
                  <a:pathLst>
                    <a:path extrusionOk="0" h="45131" w="45721">
                      <a:moveTo>
                        <a:pt x="22862" y="0"/>
                      </a:moveTo>
                      <a:cubicBezTo>
                        <a:pt x="22092" y="0"/>
                        <a:pt x="21324" y="295"/>
                        <a:pt x="20741" y="884"/>
                      </a:cubicBezTo>
                      <a:lnTo>
                        <a:pt x="12871" y="8742"/>
                      </a:lnTo>
                      <a:cubicBezTo>
                        <a:pt x="12698" y="8921"/>
                        <a:pt x="12472" y="9005"/>
                        <a:pt x="12246" y="9005"/>
                      </a:cubicBezTo>
                      <a:cubicBezTo>
                        <a:pt x="11945" y="9005"/>
                        <a:pt x="11643" y="8855"/>
                        <a:pt x="11466" y="8576"/>
                      </a:cubicBezTo>
                      <a:cubicBezTo>
                        <a:pt x="11014" y="7861"/>
                        <a:pt x="10645" y="7099"/>
                        <a:pt x="10347" y="6302"/>
                      </a:cubicBezTo>
                      <a:cubicBezTo>
                        <a:pt x="10168" y="5813"/>
                        <a:pt x="9847" y="5373"/>
                        <a:pt x="9394" y="5028"/>
                      </a:cubicBezTo>
                      <a:cubicBezTo>
                        <a:pt x="8866" y="4619"/>
                        <a:pt x="8248" y="4413"/>
                        <a:pt x="7630" y="4413"/>
                      </a:cubicBezTo>
                      <a:cubicBezTo>
                        <a:pt x="7078" y="4413"/>
                        <a:pt x="6526" y="4577"/>
                        <a:pt x="6037" y="4909"/>
                      </a:cubicBezTo>
                      <a:cubicBezTo>
                        <a:pt x="4465" y="5968"/>
                        <a:pt x="4310" y="8123"/>
                        <a:pt x="5584" y="9385"/>
                      </a:cubicBezTo>
                      <a:cubicBezTo>
                        <a:pt x="5894" y="9695"/>
                        <a:pt x="6251" y="9921"/>
                        <a:pt x="6632" y="10064"/>
                      </a:cubicBezTo>
                      <a:cubicBezTo>
                        <a:pt x="7418" y="10350"/>
                        <a:pt x="8180" y="10707"/>
                        <a:pt x="8882" y="11159"/>
                      </a:cubicBezTo>
                      <a:cubicBezTo>
                        <a:pt x="9383" y="11469"/>
                        <a:pt x="9466" y="12148"/>
                        <a:pt x="9049" y="12564"/>
                      </a:cubicBezTo>
                      <a:lnTo>
                        <a:pt x="1179" y="20434"/>
                      </a:lnTo>
                      <a:cubicBezTo>
                        <a:pt x="0" y="21613"/>
                        <a:pt x="0" y="23518"/>
                        <a:pt x="1179" y="24697"/>
                      </a:cubicBezTo>
                      <a:lnTo>
                        <a:pt x="20741" y="44247"/>
                      </a:lnTo>
                      <a:cubicBezTo>
                        <a:pt x="21324" y="44836"/>
                        <a:pt x="22092" y="45131"/>
                        <a:pt x="22862" y="45131"/>
                      </a:cubicBezTo>
                      <a:cubicBezTo>
                        <a:pt x="23631" y="45131"/>
                        <a:pt x="24402" y="44836"/>
                        <a:pt x="24992" y="44247"/>
                      </a:cubicBezTo>
                      <a:lnTo>
                        <a:pt x="44554" y="24697"/>
                      </a:lnTo>
                      <a:cubicBezTo>
                        <a:pt x="45720" y="23518"/>
                        <a:pt x="45720" y="21613"/>
                        <a:pt x="44554" y="20434"/>
                      </a:cubicBezTo>
                      <a:lnTo>
                        <a:pt x="24992" y="884"/>
                      </a:lnTo>
                      <a:cubicBezTo>
                        <a:pt x="24402" y="295"/>
                        <a:pt x="23631" y="0"/>
                        <a:pt x="22862" y="0"/>
                      </a:cubicBezTo>
                      <a:close/>
                    </a:path>
                  </a:pathLst>
                </a:custGeom>
                <a:solidFill>
                  <a:srgbClr val="69E78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924" name="Google Shape;924;p37"/>
                <p:cNvSpPr/>
                <p:nvPr/>
              </p:nvSpPr>
              <p:spPr>
                <a:xfrm>
                  <a:off x="5055718" y="1904160"/>
                  <a:ext cx="287338" cy="287338"/>
                </a:xfrm>
                <a:custGeom>
                  <a:rect b="b" l="l" r="r" t="t"/>
                  <a:pathLst>
                    <a:path extrusionOk="0" h="11955" w="11955">
                      <a:moveTo>
                        <a:pt x="5978" y="0"/>
                      </a:moveTo>
                      <a:cubicBezTo>
                        <a:pt x="2680" y="0"/>
                        <a:pt x="1" y="2679"/>
                        <a:pt x="1" y="5977"/>
                      </a:cubicBezTo>
                      <a:cubicBezTo>
                        <a:pt x="1" y="9275"/>
                        <a:pt x="2680" y="11954"/>
                        <a:pt x="5978" y="11954"/>
                      </a:cubicBezTo>
                      <a:cubicBezTo>
                        <a:pt x="9276" y="11954"/>
                        <a:pt x="11955" y="9275"/>
                        <a:pt x="11955" y="5977"/>
                      </a:cubicBezTo>
                      <a:cubicBezTo>
                        <a:pt x="11955" y="2679"/>
                        <a:pt x="9276" y="0"/>
                        <a:pt x="5978" y="0"/>
                      </a:cubicBezTo>
                      <a:close/>
                    </a:path>
                  </a:pathLst>
                </a:custGeom>
                <a:solidFill>
                  <a:srgbClr val="69E78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grpSp>
            <p:nvGrpSpPr>
              <p:cNvPr id="925" name="Google Shape;925;p37"/>
              <p:cNvGrpSpPr/>
              <p:nvPr/>
            </p:nvGrpSpPr>
            <p:grpSpPr>
              <a:xfrm>
                <a:off x="4732628" y="2171596"/>
                <a:ext cx="374986" cy="374572"/>
                <a:chOff x="3303268" y="3817349"/>
                <a:chExt cx="346056" cy="345674"/>
              </a:xfrm>
            </p:grpSpPr>
            <p:sp>
              <p:nvSpPr>
                <p:cNvPr id="926" name="Google Shape;926;p37"/>
                <p:cNvSpPr/>
                <p:nvPr/>
              </p:nvSpPr>
              <p:spPr>
                <a:xfrm>
                  <a:off x="3303268" y="3817349"/>
                  <a:ext cx="346056" cy="345674"/>
                </a:xfrm>
                <a:custGeom>
                  <a:rect b="b" l="l" r="r" t="t"/>
                  <a:pathLst>
                    <a:path extrusionOk="0" h="10860" w="10872">
                      <a:moveTo>
                        <a:pt x="5418" y="334"/>
                      </a:moveTo>
                      <a:cubicBezTo>
                        <a:pt x="8228" y="334"/>
                        <a:pt x="10514" y="2608"/>
                        <a:pt x="10514" y="5430"/>
                      </a:cubicBezTo>
                      <a:cubicBezTo>
                        <a:pt x="10514" y="8240"/>
                        <a:pt x="8228" y="10514"/>
                        <a:pt x="5418" y="10514"/>
                      </a:cubicBezTo>
                      <a:cubicBezTo>
                        <a:pt x="2608" y="10514"/>
                        <a:pt x="334" y="8240"/>
                        <a:pt x="334" y="5430"/>
                      </a:cubicBezTo>
                      <a:cubicBezTo>
                        <a:pt x="334" y="2608"/>
                        <a:pt x="2608" y="334"/>
                        <a:pt x="5418" y="334"/>
                      </a:cubicBezTo>
                      <a:close/>
                      <a:moveTo>
                        <a:pt x="5430" y="1"/>
                      </a:moveTo>
                      <a:cubicBezTo>
                        <a:pt x="3989" y="1"/>
                        <a:pt x="2620" y="560"/>
                        <a:pt x="1596" y="1584"/>
                      </a:cubicBezTo>
                      <a:cubicBezTo>
                        <a:pt x="572" y="2620"/>
                        <a:pt x="1" y="3989"/>
                        <a:pt x="1" y="5430"/>
                      </a:cubicBezTo>
                      <a:cubicBezTo>
                        <a:pt x="1" y="6871"/>
                        <a:pt x="572" y="8240"/>
                        <a:pt x="1596" y="9264"/>
                      </a:cubicBezTo>
                      <a:cubicBezTo>
                        <a:pt x="2620" y="10300"/>
                        <a:pt x="3989" y="10859"/>
                        <a:pt x="5430" y="10859"/>
                      </a:cubicBezTo>
                      <a:cubicBezTo>
                        <a:pt x="6883" y="10859"/>
                        <a:pt x="8252" y="10300"/>
                        <a:pt x="9276" y="9264"/>
                      </a:cubicBezTo>
                      <a:cubicBezTo>
                        <a:pt x="10300" y="8240"/>
                        <a:pt x="10871" y="6871"/>
                        <a:pt x="10871" y="5430"/>
                      </a:cubicBezTo>
                      <a:cubicBezTo>
                        <a:pt x="10871" y="3989"/>
                        <a:pt x="10300" y="2620"/>
                        <a:pt x="9276" y="1584"/>
                      </a:cubicBezTo>
                      <a:cubicBezTo>
                        <a:pt x="8252" y="560"/>
                        <a:pt x="6883" y="1"/>
                        <a:pt x="5430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927" name="Google Shape;927;p37"/>
                <p:cNvSpPr/>
                <p:nvPr/>
              </p:nvSpPr>
              <p:spPr>
                <a:xfrm>
                  <a:off x="3368074" y="3882537"/>
                  <a:ext cx="215298" cy="215298"/>
                </a:xfrm>
                <a:custGeom>
                  <a:rect b="b" l="l" r="r" t="t"/>
                  <a:pathLst>
                    <a:path extrusionOk="0" h="6764" w="6764">
                      <a:moveTo>
                        <a:pt x="5335" y="346"/>
                      </a:moveTo>
                      <a:cubicBezTo>
                        <a:pt x="5930" y="346"/>
                        <a:pt x="6418" y="834"/>
                        <a:pt x="6418" y="1429"/>
                      </a:cubicBezTo>
                      <a:lnTo>
                        <a:pt x="6418" y="5335"/>
                      </a:lnTo>
                      <a:cubicBezTo>
                        <a:pt x="6418" y="5930"/>
                        <a:pt x="5930" y="6418"/>
                        <a:pt x="5335" y="6418"/>
                      </a:cubicBezTo>
                      <a:lnTo>
                        <a:pt x="1429" y="6418"/>
                      </a:lnTo>
                      <a:cubicBezTo>
                        <a:pt x="834" y="6418"/>
                        <a:pt x="346" y="5930"/>
                        <a:pt x="346" y="5335"/>
                      </a:cubicBezTo>
                      <a:lnTo>
                        <a:pt x="346" y="1429"/>
                      </a:lnTo>
                      <a:cubicBezTo>
                        <a:pt x="346" y="834"/>
                        <a:pt x="834" y="346"/>
                        <a:pt x="1429" y="346"/>
                      </a:cubicBezTo>
                      <a:close/>
                      <a:moveTo>
                        <a:pt x="1429" y="1"/>
                      </a:moveTo>
                      <a:cubicBezTo>
                        <a:pt x="644" y="1"/>
                        <a:pt x="1" y="644"/>
                        <a:pt x="1" y="1429"/>
                      </a:cubicBezTo>
                      <a:lnTo>
                        <a:pt x="1" y="5335"/>
                      </a:lnTo>
                      <a:cubicBezTo>
                        <a:pt x="1" y="6120"/>
                        <a:pt x="644" y="6763"/>
                        <a:pt x="1429" y="6763"/>
                      </a:cubicBezTo>
                      <a:lnTo>
                        <a:pt x="5335" y="6763"/>
                      </a:lnTo>
                      <a:cubicBezTo>
                        <a:pt x="6121" y="6763"/>
                        <a:pt x="6763" y="6120"/>
                        <a:pt x="6763" y="5335"/>
                      </a:cubicBezTo>
                      <a:lnTo>
                        <a:pt x="6763" y="1429"/>
                      </a:lnTo>
                      <a:cubicBezTo>
                        <a:pt x="6763" y="644"/>
                        <a:pt x="6121" y="1"/>
                        <a:pt x="5335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928" name="Google Shape;928;p37"/>
                <p:cNvSpPr/>
                <p:nvPr/>
              </p:nvSpPr>
              <p:spPr>
                <a:xfrm>
                  <a:off x="3418143" y="3933656"/>
                  <a:ext cx="114811" cy="112742"/>
                </a:xfrm>
                <a:custGeom>
                  <a:rect b="b" l="l" r="r" t="t"/>
                  <a:pathLst>
                    <a:path extrusionOk="0" h="3542" w="3607">
                      <a:moveTo>
                        <a:pt x="1822" y="0"/>
                      </a:moveTo>
                      <a:cubicBezTo>
                        <a:pt x="812" y="0"/>
                        <a:pt x="1" y="851"/>
                        <a:pt x="59" y="1859"/>
                      </a:cubicBezTo>
                      <a:cubicBezTo>
                        <a:pt x="95" y="2776"/>
                        <a:pt x="833" y="3502"/>
                        <a:pt x="1726" y="3538"/>
                      </a:cubicBezTo>
                      <a:cubicBezTo>
                        <a:pt x="1764" y="3541"/>
                        <a:pt x="1802" y="3542"/>
                        <a:pt x="1840" y="3542"/>
                      </a:cubicBezTo>
                      <a:cubicBezTo>
                        <a:pt x="2178" y="3542"/>
                        <a:pt x="2494" y="3447"/>
                        <a:pt x="2762" y="3276"/>
                      </a:cubicBezTo>
                      <a:cubicBezTo>
                        <a:pt x="2857" y="3217"/>
                        <a:pt x="2869" y="3086"/>
                        <a:pt x="2797" y="3014"/>
                      </a:cubicBezTo>
                      <a:cubicBezTo>
                        <a:pt x="2761" y="2978"/>
                        <a:pt x="2711" y="2964"/>
                        <a:pt x="2664" y="2964"/>
                      </a:cubicBezTo>
                      <a:cubicBezTo>
                        <a:pt x="2634" y="2964"/>
                        <a:pt x="2606" y="2969"/>
                        <a:pt x="2583" y="2979"/>
                      </a:cubicBezTo>
                      <a:cubicBezTo>
                        <a:pt x="2380" y="3096"/>
                        <a:pt x="2149" y="3185"/>
                        <a:pt x="1897" y="3185"/>
                      </a:cubicBezTo>
                      <a:cubicBezTo>
                        <a:pt x="1868" y="3185"/>
                        <a:pt x="1839" y="3183"/>
                        <a:pt x="1809" y="3181"/>
                      </a:cubicBezTo>
                      <a:cubicBezTo>
                        <a:pt x="1023" y="3169"/>
                        <a:pt x="380" y="2514"/>
                        <a:pt x="392" y="1716"/>
                      </a:cubicBezTo>
                      <a:cubicBezTo>
                        <a:pt x="426" y="948"/>
                        <a:pt x="1028" y="330"/>
                        <a:pt x="1792" y="330"/>
                      </a:cubicBezTo>
                      <a:cubicBezTo>
                        <a:pt x="1833" y="330"/>
                        <a:pt x="1874" y="332"/>
                        <a:pt x="1916" y="335"/>
                      </a:cubicBezTo>
                      <a:cubicBezTo>
                        <a:pt x="2619" y="371"/>
                        <a:pt x="3190" y="943"/>
                        <a:pt x="3250" y="1633"/>
                      </a:cubicBezTo>
                      <a:cubicBezTo>
                        <a:pt x="3285" y="1919"/>
                        <a:pt x="3214" y="2193"/>
                        <a:pt x="3095" y="2431"/>
                      </a:cubicBezTo>
                      <a:cubicBezTo>
                        <a:pt x="3059" y="2490"/>
                        <a:pt x="3059" y="2574"/>
                        <a:pt x="3119" y="2633"/>
                      </a:cubicBezTo>
                      <a:cubicBezTo>
                        <a:pt x="3149" y="2663"/>
                        <a:pt x="3191" y="2678"/>
                        <a:pt x="3234" y="2678"/>
                      </a:cubicBezTo>
                      <a:cubicBezTo>
                        <a:pt x="3295" y="2678"/>
                        <a:pt x="3358" y="2648"/>
                        <a:pt x="3393" y="2586"/>
                      </a:cubicBezTo>
                      <a:cubicBezTo>
                        <a:pt x="3536" y="2324"/>
                        <a:pt x="3607" y="2014"/>
                        <a:pt x="3583" y="1669"/>
                      </a:cubicBezTo>
                      <a:cubicBezTo>
                        <a:pt x="3536" y="764"/>
                        <a:pt x="2797" y="50"/>
                        <a:pt x="1904" y="2"/>
                      </a:cubicBezTo>
                      <a:cubicBezTo>
                        <a:pt x="1877" y="1"/>
                        <a:pt x="1849" y="0"/>
                        <a:pt x="1822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929" name="Google Shape;929;p37"/>
                <p:cNvSpPr/>
                <p:nvPr/>
              </p:nvSpPr>
              <p:spPr>
                <a:xfrm>
                  <a:off x="3519298" y="3910197"/>
                  <a:ext cx="29570" cy="29220"/>
                </a:xfrm>
                <a:custGeom>
                  <a:rect b="b" l="l" r="r" t="t"/>
                  <a:pathLst>
                    <a:path extrusionOk="0" h="918" w="929">
                      <a:moveTo>
                        <a:pt x="465" y="1"/>
                      </a:moveTo>
                      <a:cubicBezTo>
                        <a:pt x="203" y="1"/>
                        <a:pt x="0" y="203"/>
                        <a:pt x="0" y="453"/>
                      </a:cubicBezTo>
                      <a:cubicBezTo>
                        <a:pt x="0" y="715"/>
                        <a:pt x="203" y="918"/>
                        <a:pt x="465" y="918"/>
                      </a:cubicBezTo>
                      <a:cubicBezTo>
                        <a:pt x="715" y="918"/>
                        <a:pt x="929" y="715"/>
                        <a:pt x="929" y="453"/>
                      </a:cubicBezTo>
                      <a:cubicBezTo>
                        <a:pt x="929" y="203"/>
                        <a:pt x="715" y="1"/>
                        <a:pt x="465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930" name="Google Shape;930;p37"/>
            <p:cNvGrpSpPr/>
            <p:nvPr/>
          </p:nvGrpSpPr>
          <p:grpSpPr>
            <a:xfrm>
              <a:off x="6547098" y="2715744"/>
              <a:ext cx="956596" cy="944315"/>
              <a:chOff x="3789173" y="2377690"/>
              <a:chExt cx="1098904" cy="1084796"/>
            </a:xfrm>
          </p:grpSpPr>
          <p:grpSp>
            <p:nvGrpSpPr>
              <p:cNvPr id="931" name="Google Shape;931;p37"/>
              <p:cNvGrpSpPr/>
              <p:nvPr/>
            </p:nvGrpSpPr>
            <p:grpSpPr>
              <a:xfrm>
                <a:off x="3789173" y="2377690"/>
                <a:ext cx="1098904" cy="1084796"/>
                <a:chOff x="3789173" y="2377690"/>
                <a:chExt cx="1098904" cy="1084796"/>
              </a:xfrm>
            </p:grpSpPr>
            <p:sp>
              <p:nvSpPr>
                <p:cNvPr id="932" name="Google Shape;932;p37"/>
                <p:cNvSpPr/>
                <p:nvPr/>
              </p:nvSpPr>
              <p:spPr>
                <a:xfrm>
                  <a:off x="3789173" y="2377690"/>
                  <a:ext cx="1098904" cy="1084796"/>
                </a:xfrm>
                <a:custGeom>
                  <a:rect b="b" l="l" r="r" t="t"/>
                  <a:pathLst>
                    <a:path extrusionOk="0" h="45134" w="45721">
                      <a:moveTo>
                        <a:pt x="22861" y="0"/>
                      </a:moveTo>
                      <a:cubicBezTo>
                        <a:pt x="22090" y="0"/>
                        <a:pt x="21319" y="295"/>
                        <a:pt x="20730" y="884"/>
                      </a:cubicBezTo>
                      <a:lnTo>
                        <a:pt x="1180" y="20446"/>
                      </a:lnTo>
                      <a:cubicBezTo>
                        <a:pt x="1" y="21613"/>
                        <a:pt x="1" y="23518"/>
                        <a:pt x="1180" y="24697"/>
                      </a:cubicBezTo>
                      <a:lnTo>
                        <a:pt x="20730" y="44259"/>
                      </a:lnTo>
                      <a:cubicBezTo>
                        <a:pt x="21319" y="44842"/>
                        <a:pt x="22090" y="45134"/>
                        <a:pt x="22861" y="45134"/>
                      </a:cubicBezTo>
                      <a:cubicBezTo>
                        <a:pt x="23632" y="45134"/>
                        <a:pt x="24403" y="44842"/>
                        <a:pt x="24992" y="44259"/>
                      </a:cubicBezTo>
                      <a:lnTo>
                        <a:pt x="44542" y="24697"/>
                      </a:lnTo>
                      <a:cubicBezTo>
                        <a:pt x="45721" y="23518"/>
                        <a:pt x="45721" y="21613"/>
                        <a:pt x="44542" y="20446"/>
                      </a:cubicBezTo>
                      <a:lnTo>
                        <a:pt x="36684" y="12576"/>
                      </a:lnTo>
                      <a:cubicBezTo>
                        <a:pt x="36267" y="12171"/>
                        <a:pt x="36363" y="11481"/>
                        <a:pt x="36851" y="11171"/>
                      </a:cubicBezTo>
                      <a:cubicBezTo>
                        <a:pt x="37565" y="10719"/>
                        <a:pt x="38327" y="10350"/>
                        <a:pt x="39125" y="10052"/>
                      </a:cubicBezTo>
                      <a:cubicBezTo>
                        <a:pt x="39613" y="9874"/>
                        <a:pt x="40054" y="9552"/>
                        <a:pt x="40399" y="9100"/>
                      </a:cubicBezTo>
                      <a:cubicBezTo>
                        <a:pt x="41173" y="8099"/>
                        <a:pt x="41220" y="6778"/>
                        <a:pt x="40518" y="5730"/>
                      </a:cubicBezTo>
                      <a:cubicBezTo>
                        <a:pt x="39932" y="4868"/>
                        <a:pt x="39013" y="4436"/>
                        <a:pt x="38094" y="4436"/>
                      </a:cubicBezTo>
                      <a:cubicBezTo>
                        <a:pt x="37349" y="4436"/>
                        <a:pt x="36606" y="4720"/>
                        <a:pt x="36041" y="5290"/>
                      </a:cubicBezTo>
                      <a:cubicBezTo>
                        <a:pt x="35732" y="5587"/>
                        <a:pt x="35505" y="5956"/>
                        <a:pt x="35362" y="6337"/>
                      </a:cubicBezTo>
                      <a:cubicBezTo>
                        <a:pt x="35077" y="7123"/>
                        <a:pt x="34720" y="7885"/>
                        <a:pt x="34267" y="8588"/>
                      </a:cubicBezTo>
                      <a:cubicBezTo>
                        <a:pt x="34091" y="8872"/>
                        <a:pt x="33797" y="9021"/>
                        <a:pt x="33498" y="9021"/>
                      </a:cubicBezTo>
                      <a:cubicBezTo>
                        <a:pt x="33271" y="9021"/>
                        <a:pt x="33042" y="8934"/>
                        <a:pt x="32862" y="8754"/>
                      </a:cubicBezTo>
                      <a:lnTo>
                        <a:pt x="24992" y="884"/>
                      </a:lnTo>
                      <a:cubicBezTo>
                        <a:pt x="24403" y="295"/>
                        <a:pt x="23632" y="0"/>
                        <a:pt x="22861" y="0"/>
                      </a:cubicBezTo>
                      <a:close/>
                    </a:path>
                  </a:pathLst>
                </a:custGeom>
                <a:solidFill>
                  <a:srgbClr val="4949E7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933" name="Google Shape;933;p37"/>
                <p:cNvSpPr/>
                <p:nvPr/>
              </p:nvSpPr>
              <p:spPr>
                <a:xfrm>
                  <a:off x="3885623" y="2465897"/>
                  <a:ext cx="287050" cy="287338"/>
                </a:xfrm>
                <a:custGeom>
                  <a:rect b="b" l="l" r="r" t="t"/>
                  <a:pathLst>
                    <a:path extrusionOk="0" h="11955" w="11943">
                      <a:moveTo>
                        <a:pt x="5977" y="0"/>
                      </a:moveTo>
                      <a:cubicBezTo>
                        <a:pt x="2679" y="0"/>
                        <a:pt x="0" y="2679"/>
                        <a:pt x="0" y="5977"/>
                      </a:cubicBezTo>
                      <a:cubicBezTo>
                        <a:pt x="0" y="9275"/>
                        <a:pt x="2679" y="11954"/>
                        <a:pt x="5977" y="11954"/>
                      </a:cubicBezTo>
                      <a:cubicBezTo>
                        <a:pt x="9275" y="11954"/>
                        <a:pt x="11942" y="9275"/>
                        <a:pt x="11942" y="5977"/>
                      </a:cubicBezTo>
                      <a:cubicBezTo>
                        <a:pt x="11942" y="2679"/>
                        <a:pt x="9275" y="0"/>
                        <a:pt x="5977" y="0"/>
                      </a:cubicBezTo>
                      <a:close/>
                    </a:path>
                  </a:pathLst>
                </a:custGeom>
                <a:solidFill>
                  <a:srgbClr val="4949E7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grpSp>
            <p:nvGrpSpPr>
              <p:cNvPr id="934" name="Google Shape;934;p37"/>
              <p:cNvGrpSpPr/>
              <p:nvPr/>
            </p:nvGrpSpPr>
            <p:grpSpPr>
              <a:xfrm>
                <a:off x="4151137" y="2732796"/>
                <a:ext cx="374986" cy="374572"/>
                <a:chOff x="3752358" y="3817349"/>
                <a:chExt cx="346056" cy="345674"/>
              </a:xfrm>
            </p:grpSpPr>
            <p:sp>
              <p:nvSpPr>
                <p:cNvPr id="935" name="Google Shape;935;p37"/>
                <p:cNvSpPr/>
                <p:nvPr/>
              </p:nvSpPr>
              <p:spPr>
                <a:xfrm>
                  <a:off x="3752358" y="3817349"/>
                  <a:ext cx="346056" cy="345674"/>
                </a:xfrm>
                <a:custGeom>
                  <a:rect b="b" l="l" r="r" t="t"/>
                  <a:pathLst>
                    <a:path extrusionOk="0" h="10860" w="10872">
                      <a:moveTo>
                        <a:pt x="5430" y="334"/>
                      </a:moveTo>
                      <a:cubicBezTo>
                        <a:pt x="8252" y="334"/>
                        <a:pt x="10526" y="2608"/>
                        <a:pt x="10526" y="5430"/>
                      </a:cubicBezTo>
                      <a:cubicBezTo>
                        <a:pt x="10526" y="8240"/>
                        <a:pt x="8228" y="10514"/>
                        <a:pt x="5430" y="10514"/>
                      </a:cubicBezTo>
                      <a:cubicBezTo>
                        <a:pt x="2620" y="10514"/>
                        <a:pt x="346" y="8240"/>
                        <a:pt x="346" y="5430"/>
                      </a:cubicBezTo>
                      <a:cubicBezTo>
                        <a:pt x="346" y="2608"/>
                        <a:pt x="2620" y="334"/>
                        <a:pt x="5430" y="334"/>
                      </a:cubicBezTo>
                      <a:close/>
                      <a:moveTo>
                        <a:pt x="5430" y="1"/>
                      </a:moveTo>
                      <a:cubicBezTo>
                        <a:pt x="3989" y="1"/>
                        <a:pt x="2620" y="560"/>
                        <a:pt x="1596" y="1584"/>
                      </a:cubicBezTo>
                      <a:cubicBezTo>
                        <a:pt x="572" y="2620"/>
                        <a:pt x="1" y="3989"/>
                        <a:pt x="1" y="5430"/>
                      </a:cubicBezTo>
                      <a:cubicBezTo>
                        <a:pt x="1" y="6871"/>
                        <a:pt x="572" y="8240"/>
                        <a:pt x="1596" y="9264"/>
                      </a:cubicBezTo>
                      <a:cubicBezTo>
                        <a:pt x="2620" y="10300"/>
                        <a:pt x="3989" y="10859"/>
                        <a:pt x="5430" y="10859"/>
                      </a:cubicBezTo>
                      <a:cubicBezTo>
                        <a:pt x="6882" y="10859"/>
                        <a:pt x="8252" y="10300"/>
                        <a:pt x="9276" y="9264"/>
                      </a:cubicBezTo>
                      <a:cubicBezTo>
                        <a:pt x="10300" y="8240"/>
                        <a:pt x="10871" y="6871"/>
                        <a:pt x="10871" y="5430"/>
                      </a:cubicBezTo>
                      <a:cubicBezTo>
                        <a:pt x="10871" y="3989"/>
                        <a:pt x="10300" y="2620"/>
                        <a:pt x="9276" y="1584"/>
                      </a:cubicBezTo>
                      <a:cubicBezTo>
                        <a:pt x="8252" y="560"/>
                        <a:pt x="6882" y="1"/>
                        <a:pt x="5430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936" name="Google Shape;936;p37"/>
                <p:cNvSpPr/>
                <p:nvPr/>
              </p:nvSpPr>
              <p:spPr>
                <a:xfrm>
                  <a:off x="3831933" y="3955682"/>
                  <a:ext cx="47809" cy="120540"/>
                </a:xfrm>
                <a:custGeom>
                  <a:rect b="b" l="l" r="r" t="t"/>
                  <a:pathLst>
                    <a:path extrusionOk="0" h="3787" w="1502">
                      <a:moveTo>
                        <a:pt x="1168" y="346"/>
                      </a:moveTo>
                      <a:lnTo>
                        <a:pt x="1168" y="3430"/>
                      </a:lnTo>
                      <a:lnTo>
                        <a:pt x="358" y="3430"/>
                      </a:lnTo>
                      <a:lnTo>
                        <a:pt x="358" y="346"/>
                      </a:lnTo>
                      <a:close/>
                      <a:moveTo>
                        <a:pt x="180" y="1"/>
                      </a:moveTo>
                      <a:cubicBezTo>
                        <a:pt x="96" y="1"/>
                        <a:pt x="1" y="72"/>
                        <a:pt x="1" y="179"/>
                      </a:cubicBezTo>
                      <a:lnTo>
                        <a:pt x="1" y="3608"/>
                      </a:lnTo>
                      <a:cubicBezTo>
                        <a:pt x="1" y="3703"/>
                        <a:pt x="72" y="3787"/>
                        <a:pt x="180" y="3787"/>
                      </a:cubicBezTo>
                      <a:lnTo>
                        <a:pt x="1323" y="3787"/>
                      </a:lnTo>
                      <a:cubicBezTo>
                        <a:pt x="1418" y="3787"/>
                        <a:pt x="1501" y="3715"/>
                        <a:pt x="1501" y="3608"/>
                      </a:cubicBezTo>
                      <a:lnTo>
                        <a:pt x="1501" y="179"/>
                      </a:lnTo>
                      <a:cubicBezTo>
                        <a:pt x="1501" y="72"/>
                        <a:pt x="1430" y="1"/>
                        <a:pt x="1323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937" name="Google Shape;937;p37"/>
                <p:cNvSpPr/>
                <p:nvPr/>
              </p:nvSpPr>
              <p:spPr>
                <a:xfrm>
                  <a:off x="3824739" y="3890112"/>
                  <a:ext cx="55002" cy="55002"/>
                </a:xfrm>
                <a:custGeom>
                  <a:rect b="b" l="l" r="r" t="t"/>
                  <a:pathLst>
                    <a:path extrusionOk="0" h="1728" w="1728">
                      <a:moveTo>
                        <a:pt x="870" y="334"/>
                      </a:moveTo>
                      <a:cubicBezTo>
                        <a:pt x="1156" y="334"/>
                        <a:pt x="1394" y="572"/>
                        <a:pt x="1394" y="846"/>
                      </a:cubicBezTo>
                      <a:cubicBezTo>
                        <a:pt x="1394" y="1132"/>
                        <a:pt x="1156" y="1370"/>
                        <a:pt x="870" y="1370"/>
                      </a:cubicBezTo>
                      <a:cubicBezTo>
                        <a:pt x="584" y="1370"/>
                        <a:pt x="346" y="1132"/>
                        <a:pt x="346" y="846"/>
                      </a:cubicBezTo>
                      <a:cubicBezTo>
                        <a:pt x="346" y="572"/>
                        <a:pt x="584" y="334"/>
                        <a:pt x="870" y="334"/>
                      </a:cubicBezTo>
                      <a:close/>
                      <a:moveTo>
                        <a:pt x="870" y="1"/>
                      </a:moveTo>
                      <a:cubicBezTo>
                        <a:pt x="394" y="1"/>
                        <a:pt x="1" y="394"/>
                        <a:pt x="1" y="870"/>
                      </a:cubicBezTo>
                      <a:cubicBezTo>
                        <a:pt x="1" y="1346"/>
                        <a:pt x="394" y="1727"/>
                        <a:pt x="870" y="1727"/>
                      </a:cubicBezTo>
                      <a:cubicBezTo>
                        <a:pt x="1346" y="1727"/>
                        <a:pt x="1727" y="1334"/>
                        <a:pt x="1727" y="870"/>
                      </a:cubicBezTo>
                      <a:cubicBezTo>
                        <a:pt x="1727" y="394"/>
                        <a:pt x="1346" y="1"/>
                        <a:pt x="870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938" name="Google Shape;938;p37"/>
                <p:cNvSpPr/>
                <p:nvPr/>
              </p:nvSpPr>
              <p:spPr>
                <a:xfrm>
                  <a:off x="3904696" y="3955682"/>
                  <a:ext cx="128148" cy="120540"/>
                </a:xfrm>
                <a:custGeom>
                  <a:rect b="b" l="l" r="r" t="t"/>
                  <a:pathLst>
                    <a:path extrusionOk="0" h="3787" w="4026">
                      <a:moveTo>
                        <a:pt x="191" y="1"/>
                      </a:moveTo>
                      <a:cubicBezTo>
                        <a:pt x="96" y="1"/>
                        <a:pt x="1" y="72"/>
                        <a:pt x="1" y="179"/>
                      </a:cubicBezTo>
                      <a:lnTo>
                        <a:pt x="1" y="3608"/>
                      </a:lnTo>
                      <a:cubicBezTo>
                        <a:pt x="1" y="3703"/>
                        <a:pt x="84" y="3787"/>
                        <a:pt x="191" y="3787"/>
                      </a:cubicBezTo>
                      <a:lnTo>
                        <a:pt x="1334" y="3787"/>
                      </a:lnTo>
                      <a:cubicBezTo>
                        <a:pt x="1418" y="3787"/>
                        <a:pt x="1513" y="3715"/>
                        <a:pt x="1513" y="3608"/>
                      </a:cubicBezTo>
                      <a:lnTo>
                        <a:pt x="1513" y="2382"/>
                      </a:lnTo>
                      <a:cubicBezTo>
                        <a:pt x="1513" y="1977"/>
                        <a:pt x="1596" y="1501"/>
                        <a:pt x="2037" y="1501"/>
                      </a:cubicBezTo>
                      <a:cubicBezTo>
                        <a:pt x="2347" y="1501"/>
                        <a:pt x="2477" y="1763"/>
                        <a:pt x="2525" y="2060"/>
                      </a:cubicBezTo>
                      <a:cubicBezTo>
                        <a:pt x="2537" y="2156"/>
                        <a:pt x="2608" y="2215"/>
                        <a:pt x="2692" y="2215"/>
                      </a:cubicBezTo>
                      <a:cubicBezTo>
                        <a:pt x="2787" y="2215"/>
                        <a:pt x="2870" y="2120"/>
                        <a:pt x="2847" y="2025"/>
                      </a:cubicBezTo>
                      <a:cubicBezTo>
                        <a:pt x="2763" y="1465"/>
                        <a:pt x="2477" y="1155"/>
                        <a:pt x="2013" y="1155"/>
                      </a:cubicBezTo>
                      <a:cubicBezTo>
                        <a:pt x="1465" y="1155"/>
                        <a:pt x="1156" y="1608"/>
                        <a:pt x="1156" y="2382"/>
                      </a:cubicBezTo>
                      <a:lnTo>
                        <a:pt x="1156" y="3430"/>
                      </a:lnTo>
                      <a:lnTo>
                        <a:pt x="346" y="3430"/>
                      </a:lnTo>
                      <a:lnTo>
                        <a:pt x="346" y="358"/>
                      </a:lnTo>
                      <a:lnTo>
                        <a:pt x="918" y="358"/>
                      </a:lnTo>
                      <a:lnTo>
                        <a:pt x="918" y="572"/>
                      </a:lnTo>
                      <a:cubicBezTo>
                        <a:pt x="918" y="632"/>
                        <a:pt x="930" y="679"/>
                        <a:pt x="977" y="715"/>
                      </a:cubicBezTo>
                      <a:cubicBezTo>
                        <a:pt x="1007" y="733"/>
                        <a:pt x="1043" y="742"/>
                        <a:pt x="1078" y="742"/>
                      </a:cubicBezTo>
                      <a:cubicBezTo>
                        <a:pt x="1114" y="742"/>
                        <a:pt x="1150" y="733"/>
                        <a:pt x="1180" y="715"/>
                      </a:cubicBezTo>
                      <a:cubicBezTo>
                        <a:pt x="1477" y="477"/>
                        <a:pt x="1835" y="358"/>
                        <a:pt x="2227" y="358"/>
                      </a:cubicBezTo>
                      <a:cubicBezTo>
                        <a:pt x="3204" y="358"/>
                        <a:pt x="3656" y="1191"/>
                        <a:pt x="3656" y="2001"/>
                      </a:cubicBezTo>
                      <a:lnTo>
                        <a:pt x="3656" y="3430"/>
                      </a:lnTo>
                      <a:lnTo>
                        <a:pt x="2847" y="3430"/>
                      </a:lnTo>
                      <a:lnTo>
                        <a:pt x="2847" y="2870"/>
                      </a:lnTo>
                      <a:cubicBezTo>
                        <a:pt x="2847" y="2775"/>
                        <a:pt x="2775" y="2703"/>
                        <a:pt x="2692" y="2703"/>
                      </a:cubicBezTo>
                      <a:cubicBezTo>
                        <a:pt x="2597" y="2703"/>
                        <a:pt x="2525" y="2775"/>
                        <a:pt x="2525" y="2870"/>
                      </a:cubicBezTo>
                      <a:lnTo>
                        <a:pt x="2525" y="3596"/>
                      </a:lnTo>
                      <a:cubicBezTo>
                        <a:pt x="2525" y="3691"/>
                        <a:pt x="2597" y="3775"/>
                        <a:pt x="2704" y="3775"/>
                      </a:cubicBezTo>
                      <a:lnTo>
                        <a:pt x="3847" y="3775"/>
                      </a:lnTo>
                      <a:cubicBezTo>
                        <a:pt x="3942" y="3775"/>
                        <a:pt x="4025" y="3703"/>
                        <a:pt x="4025" y="3596"/>
                      </a:cubicBezTo>
                      <a:lnTo>
                        <a:pt x="4025" y="1989"/>
                      </a:lnTo>
                      <a:cubicBezTo>
                        <a:pt x="4025" y="810"/>
                        <a:pt x="3299" y="1"/>
                        <a:pt x="2239" y="1"/>
                      </a:cubicBezTo>
                      <a:cubicBezTo>
                        <a:pt x="1894" y="1"/>
                        <a:pt x="1573" y="84"/>
                        <a:pt x="1275" y="251"/>
                      </a:cubicBezTo>
                      <a:lnTo>
                        <a:pt x="1275" y="179"/>
                      </a:lnTo>
                      <a:cubicBezTo>
                        <a:pt x="1275" y="84"/>
                        <a:pt x="1204" y="1"/>
                        <a:pt x="1096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939" name="Google Shape;939;p37"/>
            <p:cNvGrpSpPr/>
            <p:nvPr/>
          </p:nvGrpSpPr>
          <p:grpSpPr>
            <a:xfrm>
              <a:off x="7034853" y="3222917"/>
              <a:ext cx="956596" cy="944252"/>
              <a:chOff x="4349489" y="2960313"/>
              <a:chExt cx="1098904" cy="1084724"/>
            </a:xfrm>
          </p:grpSpPr>
          <p:grpSp>
            <p:nvGrpSpPr>
              <p:cNvPr id="940" name="Google Shape;940;p37"/>
              <p:cNvGrpSpPr/>
              <p:nvPr/>
            </p:nvGrpSpPr>
            <p:grpSpPr>
              <a:xfrm>
                <a:off x="4349489" y="2960313"/>
                <a:ext cx="1098904" cy="1084724"/>
                <a:chOff x="4349489" y="2960313"/>
                <a:chExt cx="1098904" cy="1084724"/>
              </a:xfrm>
            </p:grpSpPr>
            <p:sp>
              <p:nvSpPr>
                <p:cNvPr id="941" name="Google Shape;941;p37"/>
                <p:cNvSpPr/>
                <p:nvPr/>
              </p:nvSpPr>
              <p:spPr>
                <a:xfrm>
                  <a:off x="4349489" y="2960313"/>
                  <a:ext cx="1098904" cy="1084724"/>
                </a:xfrm>
                <a:custGeom>
                  <a:rect b="b" l="l" r="r" t="t"/>
                  <a:pathLst>
                    <a:path extrusionOk="0" h="45131" w="45721">
                      <a:moveTo>
                        <a:pt x="22862" y="0"/>
                      </a:moveTo>
                      <a:cubicBezTo>
                        <a:pt x="22092" y="0"/>
                        <a:pt x="21324" y="295"/>
                        <a:pt x="20741" y="884"/>
                      </a:cubicBezTo>
                      <a:lnTo>
                        <a:pt x="12871" y="8743"/>
                      </a:lnTo>
                      <a:cubicBezTo>
                        <a:pt x="12697" y="8917"/>
                        <a:pt x="12470" y="9001"/>
                        <a:pt x="12243" y="9001"/>
                      </a:cubicBezTo>
                      <a:cubicBezTo>
                        <a:pt x="11942" y="9001"/>
                        <a:pt x="11642" y="8854"/>
                        <a:pt x="11466" y="8576"/>
                      </a:cubicBezTo>
                      <a:cubicBezTo>
                        <a:pt x="11014" y="7861"/>
                        <a:pt x="10645" y="7099"/>
                        <a:pt x="10347" y="6302"/>
                      </a:cubicBezTo>
                      <a:cubicBezTo>
                        <a:pt x="10168" y="5814"/>
                        <a:pt x="9847" y="5373"/>
                        <a:pt x="9394" y="5028"/>
                      </a:cubicBezTo>
                      <a:cubicBezTo>
                        <a:pt x="8866" y="4619"/>
                        <a:pt x="8248" y="4413"/>
                        <a:pt x="7630" y="4413"/>
                      </a:cubicBezTo>
                      <a:cubicBezTo>
                        <a:pt x="7078" y="4413"/>
                        <a:pt x="6525" y="4577"/>
                        <a:pt x="6037" y="4909"/>
                      </a:cubicBezTo>
                      <a:cubicBezTo>
                        <a:pt x="4465" y="5968"/>
                        <a:pt x="4310" y="8123"/>
                        <a:pt x="5584" y="9385"/>
                      </a:cubicBezTo>
                      <a:cubicBezTo>
                        <a:pt x="5894" y="9695"/>
                        <a:pt x="6251" y="9921"/>
                        <a:pt x="6632" y="10064"/>
                      </a:cubicBezTo>
                      <a:cubicBezTo>
                        <a:pt x="7418" y="10350"/>
                        <a:pt x="8180" y="10707"/>
                        <a:pt x="8882" y="11159"/>
                      </a:cubicBezTo>
                      <a:cubicBezTo>
                        <a:pt x="9382" y="11469"/>
                        <a:pt x="9466" y="12148"/>
                        <a:pt x="9049" y="12564"/>
                      </a:cubicBezTo>
                      <a:lnTo>
                        <a:pt x="1179" y="20434"/>
                      </a:lnTo>
                      <a:cubicBezTo>
                        <a:pt x="0" y="21613"/>
                        <a:pt x="0" y="23518"/>
                        <a:pt x="1179" y="24697"/>
                      </a:cubicBezTo>
                      <a:lnTo>
                        <a:pt x="20741" y="44247"/>
                      </a:lnTo>
                      <a:cubicBezTo>
                        <a:pt x="21324" y="44836"/>
                        <a:pt x="22092" y="45131"/>
                        <a:pt x="22862" y="45131"/>
                      </a:cubicBezTo>
                      <a:cubicBezTo>
                        <a:pt x="23631" y="45131"/>
                        <a:pt x="24402" y="44836"/>
                        <a:pt x="24992" y="44247"/>
                      </a:cubicBezTo>
                      <a:lnTo>
                        <a:pt x="44554" y="24697"/>
                      </a:lnTo>
                      <a:cubicBezTo>
                        <a:pt x="45720" y="23518"/>
                        <a:pt x="45720" y="21613"/>
                        <a:pt x="44554" y="20434"/>
                      </a:cubicBezTo>
                      <a:lnTo>
                        <a:pt x="24992" y="884"/>
                      </a:lnTo>
                      <a:cubicBezTo>
                        <a:pt x="24402" y="295"/>
                        <a:pt x="23631" y="0"/>
                        <a:pt x="22862" y="0"/>
                      </a:cubicBezTo>
                      <a:close/>
                    </a:path>
                  </a:pathLst>
                </a:custGeom>
                <a:solidFill>
                  <a:srgbClr val="FCBD2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942" name="Google Shape;942;p37"/>
                <p:cNvSpPr/>
                <p:nvPr/>
              </p:nvSpPr>
              <p:spPr>
                <a:xfrm>
                  <a:off x="5065741" y="3026769"/>
                  <a:ext cx="287338" cy="287338"/>
                </a:xfrm>
                <a:custGeom>
                  <a:rect b="b" l="l" r="r" t="t"/>
                  <a:pathLst>
                    <a:path extrusionOk="0" h="11955" w="11955">
                      <a:moveTo>
                        <a:pt x="5978" y="1"/>
                      </a:moveTo>
                      <a:cubicBezTo>
                        <a:pt x="2680" y="1"/>
                        <a:pt x="1" y="2679"/>
                        <a:pt x="1" y="5978"/>
                      </a:cubicBezTo>
                      <a:cubicBezTo>
                        <a:pt x="1" y="9276"/>
                        <a:pt x="2680" y="11954"/>
                        <a:pt x="5978" y="11954"/>
                      </a:cubicBezTo>
                      <a:cubicBezTo>
                        <a:pt x="9276" y="11954"/>
                        <a:pt x="11955" y="9276"/>
                        <a:pt x="11955" y="5978"/>
                      </a:cubicBezTo>
                      <a:cubicBezTo>
                        <a:pt x="11955" y="2679"/>
                        <a:pt x="9276" y="1"/>
                        <a:pt x="5978" y="1"/>
                      </a:cubicBezTo>
                      <a:close/>
                    </a:path>
                  </a:pathLst>
                </a:custGeom>
                <a:solidFill>
                  <a:srgbClr val="FCBD24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grpSp>
            <p:nvGrpSpPr>
              <p:cNvPr id="943" name="Google Shape;943;p37"/>
              <p:cNvGrpSpPr/>
              <p:nvPr/>
            </p:nvGrpSpPr>
            <p:grpSpPr>
              <a:xfrm>
                <a:off x="4732657" y="3315384"/>
                <a:ext cx="374952" cy="374572"/>
                <a:chOff x="4201447" y="3817349"/>
                <a:chExt cx="346024" cy="345674"/>
              </a:xfrm>
            </p:grpSpPr>
            <p:sp>
              <p:nvSpPr>
                <p:cNvPr id="944" name="Google Shape;944;p37"/>
                <p:cNvSpPr/>
                <p:nvPr/>
              </p:nvSpPr>
              <p:spPr>
                <a:xfrm>
                  <a:off x="4201447" y="3817349"/>
                  <a:ext cx="346024" cy="345674"/>
                </a:xfrm>
                <a:custGeom>
                  <a:rect b="b" l="l" r="r" t="t"/>
                  <a:pathLst>
                    <a:path extrusionOk="0" h="10860" w="10871">
                      <a:moveTo>
                        <a:pt x="5430" y="334"/>
                      </a:moveTo>
                      <a:cubicBezTo>
                        <a:pt x="8252" y="334"/>
                        <a:pt x="10526" y="2608"/>
                        <a:pt x="10526" y="5430"/>
                      </a:cubicBezTo>
                      <a:cubicBezTo>
                        <a:pt x="10526" y="8240"/>
                        <a:pt x="8252" y="10514"/>
                        <a:pt x="5430" y="10514"/>
                      </a:cubicBezTo>
                      <a:cubicBezTo>
                        <a:pt x="2620" y="10514"/>
                        <a:pt x="346" y="8240"/>
                        <a:pt x="346" y="5430"/>
                      </a:cubicBezTo>
                      <a:cubicBezTo>
                        <a:pt x="346" y="2608"/>
                        <a:pt x="2620" y="334"/>
                        <a:pt x="5430" y="334"/>
                      </a:cubicBezTo>
                      <a:close/>
                      <a:moveTo>
                        <a:pt x="5430" y="1"/>
                      </a:moveTo>
                      <a:cubicBezTo>
                        <a:pt x="3989" y="1"/>
                        <a:pt x="2620" y="560"/>
                        <a:pt x="1596" y="1584"/>
                      </a:cubicBezTo>
                      <a:cubicBezTo>
                        <a:pt x="572" y="2620"/>
                        <a:pt x="1" y="3989"/>
                        <a:pt x="1" y="5430"/>
                      </a:cubicBezTo>
                      <a:cubicBezTo>
                        <a:pt x="1" y="6871"/>
                        <a:pt x="572" y="8240"/>
                        <a:pt x="1596" y="9264"/>
                      </a:cubicBezTo>
                      <a:cubicBezTo>
                        <a:pt x="2620" y="10300"/>
                        <a:pt x="3989" y="10859"/>
                        <a:pt x="5430" y="10859"/>
                      </a:cubicBezTo>
                      <a:cubicBezTo>
                        <a:pt x="6882" y="10859"/>
                        <a:pt x="8252" y="10300"/>
                        <a:pt x="9276" y="9264"/>
                      </a:cubicBezTo>
                      <a:cubicBezTo>
                        <a:pt x="10299" y="8240"/>
                        <a:pt x="10871" y="6871"/>
                        <a:pt x="10871" y="5430"/>
                      </a:cubicBezTo>
                      <a:cubicBezTo>
                        <a:pt x="10871" y="3989"/>
                        <a:pt x="10299" y="2620"/>
                        <a:pt x="9276" y="1584"/>
                      </a:cubicBezTo>
                      <a:cubicBezTo>
                        <a:pt x="8252" y="560"/>
                        <a:pt x="6882" y="1"/>
                        <a:pt x="5430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945" name="Google Shape;945;p37"/>
                <p:cNvSpPr/>
                <p:nvPr/>
              </p:nvSpPr>
              <p:spPr>
                <a:xfrm>
                  <a:off x="4271569" y="3904531"/>
                  <a:ext cx="227394" cy="185728"/>
                </a:xfrm>
                <a:custGeom>
                  <a:rect b="b" l="l" r="r" t="t"/>
                  <a:pathLst>
                    <a:path extrusionOk="0" h="5835" w="7144">
                      <a:moveTo>
                        <a:pt x="4620" y="0"/>
                      </a:moveTo>
                      <a:cubicBezTo>
                        <a:pt x="3727" y="0"/>
                        <a:pt x="2977" y="691"/>
                        <a:pt x="2905" y="1572"/>
                      </a:cubicBezTo>
                      <a:cubicBezTo>
                        <a:pt x="2727" y="1548"/>
                        <a:pt x="2358" y="1441"/>
                        <a:pt x="2262" y="1405"/>
                      </a:cubicBezTo>
                      <a:cubicBezTo>
                        <a:pt x="1643" y="1203"/>
                        <a:pt x="1072" y="810"/>
                        <a:pt x="631" y="322"/>
                      </a:cubicBezTo>
                      <a:cubicBezTo>
                        <a:pt x="596" y="298"/>
                        <a:pt x="572" y="274"/>
                        <a:pt x="524" y="262"/>
                      </a:cubicBezTo>
                      <a:cubicBezTo>
                        <a:pt x="517" y="261"/>
                        <a:pt x="509" y="260"/>
                        <a:pt x="501" y="260"/>
                      </a:cubicBezTo>
                      <a:cubicBezTo>
                        <a:pt x="436" y="260"/>
                        <a:pt x="367" y="304"/>
                        <a:pt x="346" y="357"/>
                      </a:cubicBezTo>
                      <a:cubicBezTo>
                        <a:pt x="238" y="572"/>
                        <a:pt x="179" y="810"/>
                        <a:pt x="179" y="1048"/>
                      </a:cubicBezTo>
                      <a:cubicBezTo>
                        <a:pt x="179" y="1393"/>
                        <a:pt x="286" y="1727"/>
                        <a:pt x="476" y="1977"/>
                      </a:cubicBezTo>
                      <a:cubicBezTo>
                        <a:pt x="466" y="1975"/>
                        <a:pt x="456" y="1974"/>
                        <a:pt x="446" y="1974"/>
                      </a:cubicBezTo>
                      <a:cubicBezTo>
                        <a:pt x="397" y="1974"/>
                        <a:pt x="349" y="1997"/>
                        <a:pt x="310" y="2036"/>
                      </a:cubicBezTo>
                      <a:cubicBezTo>
                        <a:pt x="286" y="2060"/>
                        <a:pt x="286" y="2108"/>
                        <a:pt x="274" y="2143"/>
                      </a:cubicBezTo>
                      <a:lnTo>
                        <a:pt x="274" y="2203"/>
                      </a:lnTo>
                      <a:cubicBezTo>
                        <a:pt x="274" y="2655"/>
                        <a:pt x="476" y="3072"/>
                        <a:pt x="822" y="3358"/>
                      </a:cubicBezTo>
                      <a:cubicBezTo>
                        <a:pt x="786" y="3370"/>
                        <a:pt x="774" y="3405"/>
                        <a:pt x="762" y="3417"/>
                      </a:cubicBezTo>
                      <a:cubicBezTo>
                        <a:pt x="750" y="3465"/>
                        <a:pt x="727" y="3513"/>
                        <a:pt x="750" y="3548"/>
                      </a:cubicBezTo>
                      <a:cubicBezTo>
                        <a:pt x="893" y="4024"/>
                        <a:pt x="1262" y="4405"/>
                        <a:pt x="1727" y="4548"/>
                      </a:cubicBezTo>
                      <a:cubicBezTo>
                        <a:pt x="1310" y="4798"/>
                        <a:pt x="834" y="4941"/>
                        <a:pt x="334" y="4941"/>
                      </a:cubicBezTo>
                      <a:lnTo>
                        <a:pt x="191" y="4941"/>
                      </a:lnTo>
                      <a:cubicBezTo>
                        <a:pt x="107" y="4941"/>
                        <a:pt x="36" y="5001"/>
                        <a:pt x="12" y="5084"/>
                      </a:cubicBezTo>
                      <a:cubicBezTo>
                        <a:pt x="0" y="5156"/>
                        <a:pt x="48" y="5239"/>
                        <a:pt x="107" y="5263"/>
                      </a:cubicBezTo>
                      <a:cubicBezTo>
                        <a:pt x="727" y="5632"/>
                        <a:pt x="1465" y="5834"/>
                        <a:pt x="2191" y="5834"/>
                      </a:cubicBezTo>
                      <a:cubicBezTo>
                        <a:pt x="3072" y="5834"/>
                        <a:pt x="3905" y="5560"/>
                        <a:pt x="4596" y="5060"/>
                      </a:cubicBezTo>
                      <a:cubicBezTo>
                        <a:pt x="4691" y="5001"/>
                        <a:pt x="4691" y="4858"/>
                        <a:pt x="4620" y="4786"/>
                      </a:cubicBezTo>
                      <a:cubicBezTo>
                        <a:pt x="4587" y="4754"/>
                        <a:pt x="4544" y="4735"/>
                        <a:pt x="4499" y="4735"/>
                      </a:cubicBezTo>
                      <a:cubicBezTo>
                        <a:pt x="4463" y="4735"/>
                        <a:pt x="4426" y="4748"/>
                        <a:pt x="4394" y="4775"/>
                      </a:cubicBezTo>
                      <a:cubicBezTo>
                        <a:pt x="3763" y="5215"/>
                        <a:pt x="3013" y="5489"/>
                        <a:pt x="2191" y="5489"/>
                      </a:cubicBezTo>
                      <a:cubicBezTo>
                        <a:pt x="1727" y="5489"/>
                        <a:pt x="1262" y="5394"/>
                        <a:pt x="846" y="5239"/>
                      </a:cubicBezTo>
                      <a:cubicBezTo>
                        <a:pt x="1369" y="5144"/>
                        <a:pt x="1846" y="4917"/>
                        <a:pt x="2262" y="4584"/>
                      </a:cubicBezTo>
                      <a:cubicBezTo>
                        <a:pt x="2310" y="4536"/>
                        <a:pt x="2334" y="4477"/>
                        <a:pt x="2322" y="4417"/>
                      </a:cubicBezTo>
                      <a:cubicBezTo>
                        <a:pt x="2310" y="4346"/>
                        <a:pt x="2239" y="4286"/>
                        <a:pt x="2155" y="4286"/>
                      </a:cubicBezTo>
                      <a:cubicBezTo>
                        <a:pt x="1739" y="4263"/>
                        <a:pt x="1369" y="4048"/>
                        <a:pt x="1167" y="3691"/>
                      </a:cubicBezTo>
                      <a:cubicBezTo>
                        <a:pt x="1250" y="3691"/>
                        <a:pt x="1358" y="3667"/>
                        <a:pt x="1441" y="3643"/>
                      </a:cubicBezTo>
                      <a:cubicBezTo>
                        <a:pt x="1524" y="3632"/>
                        <a:pt x="1584" y="3572"/>
                        <a:pt x="1584" y="3489"/>
                      </a:cubicBezTo>
                      <a:cubicBezTo>
                        <a:pt x="1596" y="3405"/>
                        <a:pt x="1536" y="3334"/>
                        <a:pt x="1441" y="3298"/>
                      </a:cubicBezTo>
                      <a:cubicBezTo>
                        <a:pt x="1000" y="3191"/>
                        <a:pt x="667" y="2822"/>
                        <a:pt x="596" y="2381"/>
                      </a:cubicBezTo>
                      <a:lnTo>
                        <a:pt x="596" y="2381"/>
                      </a:lnTo>
                      <a:cubicBezTo>
                        <a:pt x="727" y="2405"/>
                        <a:pt x="869" y="2417"/>
                        <a:pt x="1000" y="2417"/>
                      </a:cubicBezTo>
                      <a:cubicBezTo>
                        <a:pt x="1084" y="2417"/>
                        <a:pt x="1143" y="2358"/>
                        <a:pt x="1167" y="2274"/>
                      </a:cubicBezTo>
                      <a:cubicBezTo>
                        <a:pt x="1179" y="2203"/>
                        <a:pt x="1131" y="2143"/>
                        <a:pt x="1072" y="2108"/>
                      </a:cubicBezTo>
                      <a:cubicBezTo>
                        <a:pt x="703" y="1881"/>
                        <a:pt x="476" y="1488"/>
                        <a:pt x="476" y="1048"/>
                      </a:cubicBezTo>
                      <a:cubicBezTo>
                        <a:pt x="476" y="953"/>
                        <a:pt x="488" y="846"/>
                        <a:pt x="524" y="738"/>
                      </a:cubicBezTo>
                      <a:cubicBezTo>
                        <a:pt x="965" y="1191"/>
                        <a:pt x="1524" y="1524"/>
                        <a:pt x="2120" y="1727"/>
                      </a:cubicBezTo>
                      <a:cubicBezTo>
                        <a:pt x="2120" y="1727"/>
                        <a:pt x="2715" y="1905"/>
                        <a:pt x="2929" y="1917"/>
                      </a:cubicBezTo>
                      <a:lnTo>
                        <a:pt x="3024" y="1917"/>
                      </a:lnTo>
                      <a:cubicBezTo>
                        <a:pt x="3096" y="1917"/>
                        <a:pt x="3167" y="1869"/>
                        <a:pt x="3191" y="1798"/>
                      </a:cubicBezTo>
                      <a:cubicBezTo>
                        <a:pt x="3203" y="1786"/>
                        <a:pt x="3203" y="1750"/>
                        <a:pt x="3203" y="1738"/>
                      </a:cubicBezTo>
                      <a:lnTo>
                        <a:pt x="3203" y="1703"/>
                      </a:lnTo>
                      <a:cubicBezTo>
                        <a:pt x="3203" y="953"/>
                        <a:pt x="3810" y="334"/>
                        <a:pt x="4572" y="334"/>
                      </a:cubicBezTo>
                      <a:cubicBezTo>
                        <a:pt x="4941" y="334"/>
                        <a:pt x="5287" y="488"/>
                        <a:pt x="5549" y="750"/>
                      </a:cubicBezTo>
                      <a:cubicBezTo>
                        <a:pt x="5585" y="787"/>
                        <a:pt x="5621" y="802"/>
                        <a:pt x="5663" y="802"/>
                      </a:cubicBezTo>
                      <a:cubicBezTo>
                        <a:pt x="5676" y="802"/>
                        <a:pt x="5689" y="801"/>
                        <a:pt x="5703" y="798"/>
                      </a:cubicBezTo>
                      <a:cubicBezTo>
                        <a:pt x="5882" y="762"/>
                        <a:pt x="6049" y="738"/>
                        <a:pt x="6203" y="679"/>
                      </a:cubicBezTo>
                      <a:lnTo>
                        <a:pt x="6203" y="679"/>
                      </a:lnTo>
                      <a:cubicBezTo>
                        <a:pt x="6120" y="762"/>
                        <a:pt x="6013" y="857"/>
                        <a:pt x="5894" y="917"/>
                      </a:cubicBezTo>
                      <a:cubicBezTo>
                        <a:pt x="5822" y="965"/>
                        <a:pt x="5787" y="1048"/>
                        <a:pt x="5822" y="1143"/>
                      </a:cubicBezTo>
                      <a:cubicBezTo>
                        <a:pt x="5846" y="1203"/>
                        <a:pt x="5930" y="1250"/>
                        <a:pt x="6001" y="1250"/>
                      </a:cubicBezTo>
                      <a:cubicBezTo>
                        <a:pt x="6144" y="1227"/>
                        <a:pt x="6287" y="1215"/>
                        <a:pt x="6418" y="1167"/>
                      </a:cubicBezTo>
                      <a:lnTo>
                        <a:pt x="6418" y="1167"/>
                      </a:lnTo>
                      <a:cubicBezTo>
                        <a:pt x="6299" y="1286"/>
                        <a:pt x="6168" y="1405"/>
                        <a:pt x="6013" y="1512"/>
                      </a:cubicBezTo>
                      <a:cubicBezTo>
                        <a:pt x="5965" y="1548"/>
                        <a:pt x="5941" y="1608"/>
                        <a:pt x="5941" y="1655"/>
                      </a:cubicBezTo>
                      <a:lnTo>
                        <a:pt x="5941" y="1679"/>
                      </a:lnTo>
                      <a:lnTo>
                        <a:pt x="5941" y="1703"/>
                      </a:lnTo>
                      <a:lnTo>
                        <a:pt x="5941" y="1727"/>
                      </a:lnTo>
                      <a:cubicBezTo>
                        <a:pt x="5941" y="2691"/>
                        <a:pt x="5572" y="3572"/>
                        <a:pt x="4977" y="4227"/>
                      </a:cubicBezTo>
                      <a:cubicBezTo>
                        <a:pt x="4918" y="4298"/>
                        <a:pt x="4918" y="4405"/>
                        <a:pt x="4977" y="4465"/>
                      </a:cubicBezTo>
                      <a:cubicBezTo>
                        <a:pt x="5011" y="4499"/>
                        <a:pt x="5053" y="4514"/>
                        <a:pt x="5096" y="4514"/>
                      </a:cubicBezTo>
                      <a:cubicBezTo>
                        <a:pt x="5143" y="4514"/>
                        <a:pt x="5190" y="4496"/>
                        <a:pt x="5227" y="4465"/>
                      </a:cubicBezTo>
                      <a:cubicBezTo>
                        <a:pt x="5894" y="3715"/>
                        <a:pt x="6263" y="2762"/>
                        <a:pt x="6287" y="1750"/>
                      </a:cubicBezTo>
                      <a:cubicBezTo>
                        <a:pt x="6596" y="1524"/>
                        <a:pt x="6846" y="1250"/>
                        <a:pt x="7061" y="917"/>
                      </a:cubicBezTo>
                      <a:cubicBezTo>
                        <a:pt x="7144" y="857"/>
                        <a:pt x="7132" y="750"/>
                        <a:pt x="7061" y="715"/>
                      </a:cubicBezTo>
                      <a:cubicBezTo>
                        <a:pt x="7029" y="683"/>
                        <a:pt x="6987" y="667"/>
                        <a:pt x="6937" y="667"/>
                      </a:cubicBezTo>
                      <a:cubicBezTo>
                        <a:pt x="6912" y="667"/>
                        <a:pt x="6886" y="671"/>
                        <a:pt x="6858" y="679"/>
                      </a:cubicBezTo>
                      <a:cubicBezTo>
                        <a:pt x="6775" y="726"/>
                        <a:pt x="6680" y="750"/>
                        <a:pt x="6596" y="786"/>
                      </a:cubicBezTo>
                      <a:cubicBezTo>
                        <a:pt x="6680" y="667"/>
                        <a:pt x="6763" y="512"/>
                        <a:pt x="6823" y="369"/>
                      </a:cubicBezTo>
                      <a:cubicBezTo>
                        <a:pt x="6834" y="310"/>
                        <a:pt x="6834" y="238"/>
                        <a:pt x="6787" y="191"/>
                      </a:cubicBezTo>
                      <a:cubicBezTo>
                        <a:pt x="6750" y="153"/>
                        <a:pt x="6703" y="135"/>
                        <a:pt x="6659" y="135"/>
                      </a:cubicBezTo>
                      <a:cubicBezTo>
                        <a:pt x="6632" y="135"/>
                        <a:pt x="6607" y="142"/>
                        <a:pt x="6584" y="155"/>
                      </a:cubicBezTo>
                      <a:cubicBezTo>
                        <a:pt x="6322" y="310"/>
                        <a:pt x="6061" y="393"/>
                        <a:pt x="5775" y="441"/>
                      </a:cubicBezTo>
                      <a:cubicBezTo>
                        <a:pt x="5465" y="143"/>
                        <a:pt x="5048" y="0"/>
                        <a:pt x="4620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946" name="Google Shape;946;p37"/>
            <p:cNvGrpSpPr/>
            <p:nvPr/>
          </p:nvGrpSpPr>
          <p:grpSpPr>
            <a:xfrm>
              <a:off x="6529419" y="3711909"/>
              <a:ext cx="956596" cy="944315"/>
              <a:chOff x="3768864" y="3522050"/>
              <a:chExt cx="1098904" cy="1084796"/>
            </a:xfrm>
          </p:grpSpPr>
          <p:grpSp>
            <p:nvGrpSpPr>
              <p:cNvPr id="947" name="Google Shape;947;p37"/>
              <p:cNvGrpSpPr/>
              <p:nvPr/>
            </p:nvGrpSpPr>
            <p:grpSpPr>
              <a:xfrm>
                <a:off x="3768864" y="3522050"/>
                <a:ext cx="1098904" cy="1084796"/>
                <a:chOff x="3768864" y="3522050"/>
                <a:chExt cx="1098904" cy="1084796"/>
              </a:xfrm>
            </p:grpSpPr>
            <p:sp>
              <p:nvSpPr>
                <p:cNvPr id="948" name="Google Shape;948;p37"/>
                <p:cNvSpPr/>
                <p:nvPr/>
              </p:nvSpPr>
              <p:spPr>
                <a:xfrm>
                  <a:off x="3768864" y="3522050"/>
                  <a:ext cx="1098904" cy="1084796"/>
                </a:xfrm>
                <a:custGeom>
                  <a:rect b="b" l="l" r="r" t="t"/>
                  <a:pathLst>
                    <a:path extrusionOk="0" h="45134" w="45721">
                      <a:moveTo>
                        <a:pt x="22862" y="0"/>
                      </a:moveTo>
                      <a:cubicBezTo>
                        <a:pt x="22093" y="0"/>
                        <a:pt x="21325" y="295"/>
                        <a:pt x="20741" y="884"/>
                      </a:cubicBezTo>
                      <a:lnTo>
                        <a:pt x="1179" y="20446"/>
                      </a:lnTo>
                      <a:cubicBezTo>
                        <a:pt x="1" y="21613"/>
                        <a:pt x="1" y="23518"/>
                        <a:pt x="1179" y="24697"/>
                      </a:cubicBezTo>
                      <a:lnTo>
                        <a:pt x="20741" y="44259"/>
                      </a:lnTo>
                      <a:cubicBezTo>
                        <a:pt x="21325" y="44842"/>
                        <a:pt x="22093" y="45134"/>
                        <a:pt x="22862" y="45134"/>
                      </a:cubicBezTo>
                      <a:cubicBezTo>
                        <a:pt x="23631" y="45134"/>
                        <a:pt x="24402" y="44842"/>
                        <a:pt x="24992" y="44259"/>
                      </a:cubicBezTo>
                      <a:lnTo>
                        <a:pt x="44554" y="24697"/>
                      </a:lnTo>
                      <a:cubicBezTo>
                        <a:pt x="45721" y="23518"/>
                        <a:pt x="45721" y="21613"/>
                        <a:pt x="44554" y="20446"/>
                      </a:cubicBezTo>
                      <a:lnTo>
                        <a:pt x="36684" y="12576"/>
                      </a:lnTo>
                      <a:cubicBezTo>
                        <a:pt x="36279" y="12171"/>
                        <a:pt x="36362" y="11481"/>
                        <a:pt x="36850" y="11171"/>
                      </a:cubicBezTo>
                      <a:cubicBezTo>
                        <a:pt x="37565" y="10719"/>
                        <a:pt x="38327" y="10362"/>
                        <a:pt x="39124" y="10052"/>
                      </a:cubicBezTo>
                      <a:cubicBezTo>
                        <a:pt x="39613" y="9874"/>
                        <a:pt x="40053" y="9552"/>
                        <a:pt x="40410" y="9100"/>
                      </a:cubicBezTo>
                      <a:cubicBezTo>
                        <a:pt x="41172" y="8111"/>
                        <a:pt x="41220" y="6778"/>
                        <a:pt x="40518" y="5742"/>
                      </a:cubicBezTo>
                      <a:cubicBezTo>
                        <a:pt x="39931" y="4872"/>
                        <a:pt x="39013" y="4437"/>
                        <a:pt x="38094" y="4437"/>
                      </a:cubicBezTo>
                      <a:cubicBezTo>
                        <a:pt x="37352" y="4437"/>
                        <a:pt x="36610" y="4721"/>
                        <a:pt x="36041" y="5290"/>
                      </a:cubicBezTo>
                      <a:cubicBezTo>
                        <a:pt x="35731" y="5599"/>
                        <a:pt x="35505" y="5956"/>
                        <a:pt x="35362" y="6337"/>
                      </a:cubicBezTo>
                      <a:cubicBezTo>
                        <a:pt x="35076" y="7135"/>
                        <a:pt x="34719" y="7885"/>
                        <a:pt x="34267" y="8588"/>
                      </a:cubicBezTo>
                      <a:cubicBezTo>
                        <a:pt x="34091" y="8872"/>
                        <a:pt x="33796" y="9021"/>
                        <a:pt x="33498" y="9021"/>
                      </a:cubicBezTo>
                      <a:cubicBezTo>
                        <a:pt x="33271" y="9021"/>
                        <a:pt x="33042" y="8934"/>
                        <a:pt x="32862" y="8754"/>
                      </a:cubicBezTo>
                      <a:lnTo>
                        <a:pt x="24992" y="884"/>
                      </a:lnTo>
                      <a:cubicBezTo>
                        <a:pt x="24402" y="295"/>
                        <a:pt x="23631" y="0"/>
                        <a:pt x="22862" y="0"/>
                      </a:cubicBezTo>
                      <a:close/>
                    </a:path>
                  </a:pathLst>
                </a:custGeom>
                <a:solidFill>
                  <a:srgbClr val="EC3A3B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949" name="Google Shape;949;p37"/>
                <p:cNvSpPr/>
                <p:nvPr/>
              </p:nvSpPr>
              <p:spPr>
                <a:xfrm>
                  <a:off x="3887041" y="3641743"/>
                  <a:ext cx="287338" cy="287026"/>
                </a:xfrm>
                <a:custGeom>
                  <a:rect b="b" l="l" r="r" t="t"/>
                  <a:pathLst>
                    <a:path extrusionOk="0" h="11942" w="11955">
                      <a:moveTo>
                        <a:pt x="5978" y="0"/>
                      </a:moveTo>
                      <a:cubicBezTo>
                        <a:pt x="2680" y="0"/>
                        <a:pt x="1" y="2667"/>
                        <a:pt x="1" y="5977"/>
                      </a:cubicBezTo>
                      <a:cubicBezTo>
                        <a:pt x="1" y="9275"/>
                        <a:pt x="2680" y="11942"/>
                        <a:pt x="5978" y="11942"/>
                      </a:cubicBezTo>
                      <a:cubicBezTo>
                        <a:pt x="9276" y="11942"/>
                        <a:pt x="11955" y="9275"/>
                        <a:pt x="11955" y="5977"/>
                      </a:cubicBezTo>
                      <a:cubicBezTo>
                        <a:pt x="11955" y="2667"/>
                        <a:pt x="9276" y="0"/>
                        <a:pt x="5978" y="0"/>
                      </a:cubicBezTo>
                      <a:close/>
                    </a:path>
                  </a:pathLst>
                </a:custGeom>
                <a:solidFill>
                  <a:srgbClr val="EC3A3B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grpSp>
            <p:nvGrpSpPr>
              <p:cNvPr id="950" name="Google Shape;950;p37"/>
              <p:cNvGrpSpPr/>
              <p:nvPr/>
            </p:nvGrpSpPr>
            <p:grpSpPr>
              <a:xfrm>
                <a:off x="4139616" y="3871555"/>
                <a:ext cx="357419" cy="357005"/>
                <a:chOff x="7482229" y="3351230"/>
                <a:chExt cx="357419" cy="357005"/>
              </a:xfrm>
            </p:grpSpPr>
            <p:sp>
              <p:nvSpPr>
                <p:cNvPr id="951" name="Google Shape;951;p37"/>
                <p:cNvSpPr/>
                <p:nvPr/>
              </p:nvSpPr>
              <p:spPr>
                <a:xfrm>
                  <a:off x="7482229" y="3351230"/>
                  <a:ext cx="357419" cy="357005"/>
                </a:xfrm>
                <a:custGeom>
                  <a:rect b="b" l="l" r="r" t="t"/>
                  <a:pathLst>
                    <a:path extrusionOk="0" h="11216" w="11229">
                      <a:moveTo>
                        <a:pt x="5633" y="357"/>
                      </a:moveTo>
                      <a:cubicBezTo>
                        <a:pt x="8538" y="357"/>
                        <a:pt x="10883" y="2703"/>
                        <a:pt x="10883" y="5608"/>
                      </a:cubicBezTo>
                      <a:cubicBezTo>
                        <a:pt x="10883" y="8513"/>
                        <a:pt x="8538" y="10859"/>
                        <a:pt x="5633" y="10859"/>
                      </a:cubicBezTo>
                      <a:cubicBezTo>
                        <a:pt x="2728" y="10859"/>
                        <a:pt x="382" y="8513"/>
                        <a:pt x="382" y="5608"/>
                      </a:cubicBezTo>
                      <a:cubicBezTo>
                        <a:pt x="382" y="2703"/>
                        <a:pt x="2728" y="357"/>
                        <a:pt x="5633" y="357"/>
                      </a:cubicBezTo>
                      <a:close/>
                      <a:moveTo>
                        <a:pt x="5621" y="0"/>
                      </a:moveTo>
                      <a:cubicBezTo>
                        <a:pt x="4109" y="0"/>
                        <a:pt x="2716" y="572"/>
                        <a:pt x="1644" y="1631"/>
                      </a:cubicBezTo>
                      <a:cubicBezTo>
                        <a:pt x="584" y="2691"/>
                        <a:pt x="1" y="4108"/>
                        <a:pt x="1" y="5608"/>
                      </a:cubicBezTo>
                      <a:cubicBezTo>
                        <a:pt x="1" y="7108"/>
                        <a:pt x="584" y="8513"/>
                        <a:pt x="1644" y="9585"/>
                      </a:cubicBezTo>
                      <a:cubicBezTo>
                        <a:pt x="2704" y="10632"/>
                        <a:pt x="4109" y="11216"/>
                        <a:pt x="5621" y="11216"/>
                      </a:cubicBezTo>
                      <a:cubicBezTo>
                        <a:pt x="7121" y="11216"/>
                        <a:pt x="8526" y="10632"/>
                        <a:pt x="9597" y="9585"/>
                      </a:cubicBezTo>
                      <a:cubicBezTo>
                        <a:pt x="10645" y="8525"/>
                        <a:pt x="11229" y="7108"/>
                        <a:pt x="11229" y="5608"/>
                      </a:cubicBezTo>
                      <a:cubicBezTo>
                        <a:pt x="11229" y="4108"/>
                        <a:pt x="10669" y="2703"/>
                        <a:pt x="9597" y="1631"/>
                      </a:cubicBezTo>
                      <a:cubicBezTo>
                        <a:pt x="8538" y="572"/>
                        <a:pt x="7121" y="0"/>
                        <a:pt x="5621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952" name="Google Shape;952;p37"/>
                <p:cNvSpPr/>
                <p:nvPr/>
              </p:nvSpPr>
              <p:spPr>
                <a:xfrm>
                  <a:off x="7592138" y="3605616"/>
                  <a:ext cx="137983" cy="32530"/>
                </a:xfrm>
                <a:custGeom>
                  <a:rect b="b" l="l" r="r" t="t"/>
                  <a:pathLst>
                    <a:path extrusionOk="0" h="1022" w="4335">
                      <a:moveTo>
                        <a:pt x="202" y="1"/>
                      </a:moveTo>
                      <a:cubicBezTo>
                        <a:pt x="147" y="1"/>
                        <a:pt x="94" y="21"/>
                        <a:pt x="60" y="69"/>
                      </a:cubicBezTo>
                      <a:cubicBezTo>
                        <a:pt x="1" y="140"/>
                        <a:pt x="1" y="259"/>
                        <a:pt x="96" y="319"/>
                      </a:cubicBezTo>
                      <a:cubicBezTo>
                        <a:pt x="644" y="783"/>
                        <a:pt x="1370" y="1021"/>
                        <a:pt x="2168" y="1021"/>
                      </a:cubicBezTo>
                      <a:cubicBezTo>
                        <a:pt x="2954" y="1021"/>
                        <a:pt x="3680" y="771"/>
                        <a:pt x="4239" y="319"/>
                      </a:cubicBezTo>
                      <a:cubicBezTo>
                        <a:pt x="4323" y="259"/>
                        <a:pt x="4335" y="140"/>
                        <a:pt x="4263" y="69"/>
                      </a:cubicBezTo>
                      <a:cubicBezTo>
                        <a:pt x="4228" y="26"/>
                        <a:pt x="4170" y="4"/>
                        <a:pt x="4115" y="4"/>
                      </a:cubicBezTo>
                      <a:cubicBezTo>
                        <a:pt x="4078" y="4"/>
                        <a:pt x="4042" y="14"/>
                        <a:pt x="4013" y="33"/>
                      </a:cubicBezTo>
                      <a:cubicBezTo>
                        <a:pt x="3537" y="438"/>
                        <a:pt x="2882" y="664"/>
                        <a:pt x="2168" y="664"/>
                      </a:cubicBezTo>
                      <a:cubicBezTo>
                        <a:pt x="1465" y="664"/>
                        <a:pt x="810" y="438"/>
                        <a:pt x="322" y="33"/>
                      </a:cubicBezTo>
                      <a:cubicBezTo>
                        <a:pt x="286" y="12"/>
                        <a:pt x="244" y="1"/>
                        <a:pt x="202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953" name="Google Shape;953;p37"/>
                <p:cNvSpPr/>
                <p:nvPr/>
              </p:nvSpPr>
              <p:spPr>
                <a:xfrm>
                  <a:off x="7513709" y="3387962"/>
                  <a:ext cx="295987" cy="282014"/>
                </a:xfrm>
                <a:custGeom>
                  <a:rect b="b" l="l" r="r" t="t"/>
                  <a:pathLst>
                    <a:path extrusionOk="0" h="8860" w="9299">
                      <a:moveTo>
                        <a:pt x="6060" y="370"/>
                      </a:moveTo>
                      <a:cubicBezTo>
                        <a:pt x="6358" y="370"/>
                        <a:pt x="6596" y="608"/>
                        <a:pt x="6596" y="906"/>
                      </a:cubicBezTo>
                      <a:cubicBezTo>
                        <a:pt x="6596" y="1204"/>
                        <a:pt x="6358" y="1442"/>
                        <a:pt x="6060" y="1442"/>
                      </a:cubicBezTo>
                      <a:cubicBezTo>
                        <a:pt x="5763" y="1442"/>
                        <a:pt x="5525" y="1204"/>
                        <a:pt x="5525" y="906"/>
                      </a:cubicBezTo>
                      <a:cubicBezTo>
                        <a:pt x="5525" y="608"/>
                        <a:pt x="5763" y="370"/>
                        <a:pt x="6060" y="370"/>
                      </a:cubicBezTo>
                      <a:close/>
                      <a:moveTo>
                        <a:pt x="1322" y="2989"/>
                      </a:moveTo>
                      <a:cubicBezTo>
                        <a:pt x="1596" y="2989"/>
                        <a:pt x="1834" y="3097"/>
                        <a:pt x="2012" y="3263"/>
                      </a:cubicBezTo>
                      <a:cubicBezTo>
                        <a:pt x="1477" y="3680"/>
                        <a:pt x="1072" y="4240"/>
                        <a:pt x="881" y="4883"/>
                      </a:cubicBezTo>
                      <a:cubicBezTo>
                        <a:pt x="548" y="4716"/>
                        <a:pt x="334" y="4359"/>
                        <a:pt x="334" y="3990"/>
                      </a:cubicBezTo>
                      <a:cubicBezTo>
                        <a:pt x="334" y="3442"/>
                        <a:pt x="774" y="2989"/>
                        <a:pt x="1322" y="2989"/>
                      </a:cubicBezTo>
                      <a:close/>
                      <a:moveTo>
                        <a:pt x="7954" y="2989"/>
                      </a:moveTo>
                      <a:cubicBezTo>
                        <a:pt x="8501" y="2989"/>
                        <a:pt x="8942" y="3442"/>
                        <a:pt x="8942" y="3990"/>
                      </a:cubicBezTo>
                      <a:cubicBezTo>
                        <a:pt x="8966" y="4359"/>
                        <a:pt x="8739" y="4704"/>
                        <a:pt x="8394" y="4883"/>
                      </a:cubicBezTo>
                      <a:cubicBezTo>
                        <a:pt x="8216" y="4240"/>
                        <a:pt x="7811" y="3680"/>
                        <a:pt x="7263" y="3263"/>
                      </a:cubicBezTo>
                      <a:cubicBezTo>
                        <a:pt x="7442" y="3085"/>
                        <a:pt x="7692" y="2989"/>
                        <a:pt x="7954" y="2989"/>
                      </a:cubicBezTo>
                      <a:close/>
                      <a:moveTo>
                        <a:pt x="6072" y="1"/>
                      </a:moveTo>
                      <a:cubicBezTo>
                        <a:pt x="5632" y="1"/>
                        <a:pt x="5251" y="334"/>
                        <a:pt x="5191" y="763"/>
                      </a:cubicBezTo>
                      <a:lnTo>
                        <a:pt x="4596" y="953"/>
                      </a:lnTo>
                      <a:cubicBezTo>
                        <a:pt x="4525" y="989"/>
                        <a:pt x="4477" y="1049"/>
                        <a:pt x="4477" y="1120"/>
                      </a:cubicBezTo>
                      <a:lnTo>
                        <a:pt x="4477" y="2370"/>
                      </a:lnTo>
                      <a:cubicBezTo>
                        <a:pt x="3679" y="2394"/>
                        <a:pt x="2929" y="2632"/>
                        <a:pt x="2334" y="3025"/>
                      </a:cubicBezTo>
                      <a:cubicBezTo>
                        <a:pt x="2084" y="2751"/>
                        <a:pt x="1727" y="2608"/>
                        <a:pt x="1358" y="2608"/>
                      </a:cubicBezTo>
                      <a:cubicBezTo>
                        <a:pt x="607" y="2608"/>
                        <a:pt x="0" y="3216"/>
                        <a:pt x="0" y="3966"/>
                      </a:cubicBezTo>
                      <a:cubicBezTo>
                        <a:pt x="0" y="4513"/>
                        <a:pt x="345" y="5002"/>
                        <a:pt x="834" y="5216"/>
                      </a:cubicBezTo>
                      <a:cubicBezTo>
                        <a:pt x="822" y="5347"/>
                        <a:pt x="798" y="5478"/>
                        <a:pt x="798" y="5609"/>
                      </a:cubicBezTo>
                      <a:cubicBezTo>
                        <a:pt x="798" y="7395"/>
                        <a:pt x="2524" y="8859"/>
                        <a:pt x="4667" y="8859"/>
                      </a:cubicBezTo>
                      <a:cubicBezTo>
                        <a:pt x="5763" y="8859"/>
                        <a:pt x="6739" y="8490"/>
                        <a:pt x="7442" y="7871"/>
                      </a:cubicBezTo>
                      <a:cubicBezTo>
                        <a:pt x="7513" y="7811"/>
                        <a:pt x="7513" y="7692"/>
                        <a:pt x="7454" y="7621"/>
                      </a:cubicBezTo>
                      <a:cubicBezTo>
                        <a:pt x="7421" y="7588"/>
                        <a:pt x="7374" y="7570"/>
                        <a:pt x="7326" y="7570"/>
                      </a:cubicBezTo>
                      <a:cubicBezTo>
                        <a:pt x="7287" y="7570"/>
                        <a:pt x="7248" y="7582"/>
                        <a:pt x="7215" y="7609"/>
                      </a:cubicBezTo>
                      <a:cubicBezTo>
                        <a:pt x="6572" y="8157"/>
                        <a:pt x="5668" y="8514"/>
                        <a:pt x="4667" y="8514"/>
                      </a:cubicBezTo>
                      <a:cubicBezTo>
                        <a:pt x="2739" y="8514"/>
                        <a:pt x="1167" y="7216"/>
                        <a:pt x="1167" y="5633"/>
                      </a:cubicBezTo>
                      <a:cubicBezTo>
                        <a:pt x="1167" y="4037"/>
                        <a:pt x="2739" y="2739"/>
                        <a:pt x="4667" y="2739"/>
                      </a:cubicBezTo>
                      <a:cubicBezTo>
                        <a:pt x="6608" y="2739"/>
                        <a:pt x="8180" y="4037"/>
                        <a:pt x="8180" y="5633"/>
                      </a:cubicBezTo>
                      <a:cubicBezTo>
                        <a:pt x="8180" y="6133"/>
                        <a:pt x="8037" y="6597"/>
                        <a:pt x="7751" y="7014"/>
                      </a:cubicBezTo>
                      <a:cubicBezTo>
                        <a:pt x="7704" y="7085"/>
                        <a:pt x="7727" y="7169"/>
                        <a:pt x="7787" y="7228"/>
                      </a:cubicBezTo>
                      <a:cubicBezTo>
                        <a:pt x="7818" y="7264"/>
                        <a:pt x="7859" y="7280"/>
                        <a:pt x="7902" y="7280"/>
                      </a:cubicBezTo>
                      <a:cubicBezTo>
                        <a:pt x="7958" y="7280"/>
                        <a:pt x="8015" y="7252"/>
                        <a:pt x="8049" y="7204"/>
                      </a:cubicBezTo>
                      <a:cubicBezTo>
                        <a:pt x="8358" y="6740"/>
                        <a:pt x="8537" y="6192"/>
                        <a:pt x="8537" y="5621"/>
                      </a:cubicBezTo>
                      <a:cubicBezTo>
                        <a:pt x="8537" y="5490"/>
                        <a:pt x="8525" y="5359"/>
                        <a:pt x="8513" y="5228"/>
                      </a:cubicBezTo>
                      <a:cubicBezTo>
                        <a:pt x="8978" y="5014"/>
                        <a:pt x="9299" y="4525"/>
                        <a:pt x="9299" y="3978"/>
                      </a:cubicBezTo>
                      <a:cubicBezTo>
                        <a:pt x="9299" y="3228"/>
                        <a:pt x="8692" y="2620"/>
                        <a:pt x="7954" y="2620"/>
                      </a:cubicBezTo>
                      <a:cubicBezTo>
                        <a:pt x="7573" y="2620"/>
                        <a:pt x="7215" y="2775"/>
                        <a:pt x="6965" y="3037"/>
                      </a:cubicBezTo>
                      <a:cubicBezTo>
                        <a:pt x="6358" y="2656"/>
                        <a:pt x="5632" y="2406"/>
                        <a:pt x="4822" y="2382"/>
                      </a:cubicBezTo>
                      <a:lnTo>
                        <a:pt x="4822" y="1263"/>
                      </a:lnTo>
                      <a:lnTo>
                        <a:pt x="5215" y="1132"/>
                      </a:lnTo>
                      <a:cubicBezTo>
                        <a:pt x="5303" y="1507"/>
                        <a:pt x="5647" y="1780"/>
                        <a:pt x="6048" y="1780"/>
                      </a:cubicBezTo>
                      <a:cubicBezTo>
                        <a:pt x="6080" y="1780"/>
                        <a:pt x="6112" y="1779"/>
                        <a:pt x="6144" y="1775"/>
                      </a:cubicBezTo>
                      <a:cubicBezTo>
                        <a:pt x="6584" y="1727"/>
                        <a:pt x="6918" y="1382"/>
                        <a:pt x="6953" y="953"/>
                      </a:cubicBezTo>
                      <a:cubicBezTo>
                        <a:pt x="6977" y="430"/>
                        <a:pt x="6584" y="1"/>
                        <a:pt x="6072" y="1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954" name="Google Shape;954;p37"/>
                <p:cNvSpPr/>
                <p:nvPr/>
              </p:nvSpPr>
              <p:spPr>
                <a:xfrm>
                  <a:off x="7580393" y="3516460"/>
                  <a:ext cx="56880" cy="56880"/>
                </a:xfrm>
                <a:custGeom>
                  <a:rect b="b" l="l" r="r" t="t"/>
                  <a:pathLst>
                    <a:path extrusionOk="0" h="1787" w="1787">
                      <a:moveTo>
                        <a:pt x="894" y="345"/>
                      </a:moveTo>
                      <a:cubicBezTo>
                        <a:pt x="1191" y="345"/>
                        <a:pt x="1429" y="584"/>
                        <a:pt x="1429" y="881"/>
                      </a:cubicBezTo>
                      <a:cubicBezTo>
                        <a:pt x="1418" y="1179"/>
                        <a:pt x="1179" y="1417"/>
                        <a:pt x="894" y="1417"/>
                      </a:cubicBezTo>
                      <a:cubicBezTo>
                        <a:pt x="596" y="1417"/>
                        <a:pt x="358" y="1179"/>
                        <a:pt x="358" y="881"/>
                      </a:cubicBezTo>
                      <a:cubicBezTo>
                        <a:pt x="358" y="584"/>
                        <a:pt x="596" y="345"/>
                        <a:pt x="894" y="345"/>
                      </a:cubicBezTo>
                      <a:close/>
                      <a:moveTo>
                        <a:pt x="894" y="0"/>
                      </a:moveTo>
                      <a:cubicBezTo>
                        <a:pt x="406" y="0"/>
                        <a:pt x="1" y="405"/>
                        <a:pt x="1" y="893"/>
                      </a:cubicBezTo>
                      <a:cubicBezTo>
                        <a:pt x="1" y="1381"/>
                        <a:pt x="406" y="1786"/>
                        <a:pt x="894" y="1786"/>
                      </a:cubicBezTo>
                      <a:cubicBezTo>
                        <a:pt x="1394" y="1786"/>
                        <a:pt x="1787" y="1381"/>
                        <a:pt x="1787" y="893"/>
                      </a:cubicBezTo>
                      <a:cubicBezTo>
                        <a:pt x="1775" y="405"/>
                        <a:pt x="1394" y="0"/>
                        <a:pt x="894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955" name="Google Shape;955;p37"/>
                <p:cNvSpPr/>
                <p:nvPr/>
              </p:nvSpPr>
              <p:spPr>
                <a:xfrm>
                  <a:off x="7685750" y="3516460"/>
                  <a:ext cx="56880" cy="56880"/>
                </a:xfrm>
                <a:custGeom>
                  <a:rect b="b" l="l" r="r" t="t"/>
                  <a:pathLst>
                    <a:path extrusionOk="0" h="1787" w="1787">
                      <a:moveTo>
                        <a:pt x="894" y="345"/>
                      </a:moveTo>
                      <a:cubicBezTo>
                        <a:pt x="1191" y="345"/>
                        <a:pt x="1429" y="584"/>
                        <a:pt x="1429" y="881"/>
                      </a:cubicBezTo>
                      <a:cubicBezTo>
                        <a:pt x="1429" y="1179"/>
                        <a:pt x="1191" y="1417"/>
                        <a:pt x="894" y="1417"/>
                      </a:cubicBezTo>
                      <a:cubicBezTo>
                        <a:pt x="596" y="1417"/>
                        <a:pt x="358" y="1179"/>
                        <a:pt x="358" y="881"/>
                      </a:cubicBezTo>
                      <a:cubicBezTo>
                        <a:pt x="358" y="584"/>
                        <a:pt x="596" y="345"/>
                        <a:pt x="894" y="345"/>
                      </a:cubicBezTo>
                      <a:close/>
                      <a:moveTo>
                        <a:pt x="894" y="0"/>
                      </a:moveTo>
                      <a:cubicBezTo>
                        <a:pt x="405" y="0"/>
                        <a:pt x="1" y="405"/>
                        <a:pt x="1" y="893"/>
                      </a:cubicBezTo>
                      <a:cubicBezTo>
                        <a:pt x="1" y="1381"/>
                        <a:pt x="405" y="1786"/>
                        <a:pt x="894" y="1786"/>
                      </a:cubicBezTo>
                      <a:cubicBezTo>
                        <a:pt x="1382" y="1786"/>
                        <a:pt x="1787" y="1381"/>
                        <a:pt x="1787" y="893"/>
                      </a:cubicBezTo>
                      <a:cubicBezTo>
                        <a:pt x="1775" y="405"/>
                        <a:pt x="1382" y="0"/>
                        <a:pt x="894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1" name="Google Shape;101;p17"/>
          <p:cNvCxnSpPr>
            <a:stCxn id="102" idx="7"/>
            <a:endCxn id="103" idx="2"/>
          </p:cNvCxnSpPr>
          <p:nvPr/>
        </p:nvCxnSpPr>
        <p:spPr>
          <a:xfrm flipH="1" rot="10800000">
            <a:off x="1928284" y="2081491"/>
            <a:ext cx="2003700" cy="1187100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04" name="Google Shape;104;p17"/>
          <p:cNvSpPr txBox="1"/>
          <p:nvPr/>
        </p:nvSpPr>
        <p:spPr>
          <a:xfrm>
            <a:off x="3072000" y="4841650"/>
            <a:ext cx="3000000" cy="16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This template has been created by </a:t>
            </a:r>
            <a:r>
              <a:rPr b="1" lang="en" sz="800" u="sng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Slidesgo</a:t>
            </a:r>
            <a:endParaRPr b="1" sz="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grpSp>
        <p:nvGrpSpPr>
          <p:cNvPr id="105" name="Google Shape;105;p17"/>
          <p:cNvGrpSpPr/>
          <p:nvPr/>
        </p:nvGrpSpPr>
        <p:grpSpPr>
          <a:xfrm>
            <a:off x="388050" y="1653200"/>
            <a:ext cx="2175301" cy="2708025"/>
            <a:chOff x="388050" y="1653200"/>
            <a:chExt cx="2175301" cy="2708025"/>
          </a:xfrm>
        </p:grpSpPr>
        <p:sp>
          <p:nvSpPr>
            <p:cNvPr id="106" name="Google Shape;106;p17"/>
            <p:cNvSpPr txBox="1"/>
            <p:nvPr/>
          </p:nvSpPr>
          <p:spPr>
            <a:xfrm>
              <a:off x="388051" y="1653200"/>
              <a:ext cx="2175300" cy="527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Mercury</a:t>
              </a:r>
              <a:endParaRPr sz="160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sp>
          <p:nvSpPr>
            <p:cNvPr id="107" name="Google Shape;107;p17"/>
            <p:cNvSpPr txBox="1"/>
            <p:nvPr/>
          </p:nvSpPr>
          <p:spPr>
            <a:xfrm>
              <a:off x="388050" y="2049000"/>
              <a:ext cx="2175300" cy="672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Mercury is the closest planet to the Sun and the smallest of them all</a:t>
              </a:r>
              <a:endParaRPr sz="12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2" name="Google Shape;102;p17"/>
            <p:cNvSpPr/>
            <p:nvPr/>
          </p:nvSpPr>
          <p:spPr>
            <a:xfrm>
              <a:off x="835651" y="3081125"/>
              <a:ext cx="1280100" cy="1280100"/>
            </a:xfrm>
            <a:prstGeom prst="ellipse">
              <a:avLst/>
            </a:prstGeom>
            <a:noFill/>
            <a:ln cap="flat" cmpd="sng" w="15240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100"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2XXX</a:t>
              </a:r>
              <a:endParaRPr sz="2100"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</p:grpSp>
      <p:grpSp>
        <p:nvGrpSpPr>
          <p:cNvPr id="108" name="Google Shape;108;p17"/>
          <p:cNvGrpSpPr/>
          <p:nvPr/>
        </p:nvGrpSpPr>
        <p:grpSpPr>
          <a:xfrm>
            <a:off x="3484350" y="1441500"/>
            <a:ext cx="2175300" cy="3039775"/>
            <a:chOff x="3484350" y="1441500"/>
            <a:chExt cx="2175300" cy="3039775"/>
          </a:xfrm>
        </p:grpSpPr>
        <p:sp>
          <p:nvSpPr>
            <p:cNvPr id="109" name="Google Shape;109;p17"/>
            <p:cNvSpPr txBox="1"/>
            <p:nvPr/>
          </p:nvSpPr>
          <p:spPr>
            <a:xfrm>
              <a:off x="3484350" y="3412875"/>
              <a:ext cx="2175300" cy="527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Venus</a:t>
              </a:r>
              <a:endParaRPr sz="160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sp>
          <p:nvSpPr>
            <p:cNvPr id="110" name="Google Shape;110;p17"/>
            <p:cNvSpPr txBox="1"/>
            <p:nvPr/>
          </p:nvSpPr>
          <p:spPr>
            <a:xfrm>
              <a:off x="3484350" y="3808675"/>
              <a:ext cx="2175300" cy="672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Venus has a beautiful name and is the second planet from the Sun</a:t>
              </a:r>
              <a:endParaRPr sz="12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03" name="Google Shape;103;p17"/>
            <p:cNvSpPr/>
            <p:nvPr/>
          </p:nvSpPr>
          <p:spPr>
            <a:xfrm>
              <a:off x="3931950" y="1441500"/>
              <a:ext cx="1280100" cy="1280100"/>
            </a:xfrm>
            <a:prstGeom prst="ellipse">
              <a:avLst/>
            </a:prstGeom>
            <a:noFill/>
            <a:ln cap="flat" cmpd="sng" w="15240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100">
                  <a:solidFill>
                    <a:schemeClr val="accent2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2XXX</a:t>
              </a:r>
              <a:endParaRPr sz="2100">
                <a:solidFill>
                  <a:schemeClr val="accent2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</p:grpSp>
      <p:cxnSp>
        <p:nvCxnSpPr>
          <p:cNvPr id="111" name="Google Shape;111;p17"/>
          <p:cNvCxnSpPr>
            <a:stCxn id="103" idx="6"/>
            <a:endCxn id="112" idx="1"/>
          </p:cNvCxnSpPr>
          <p:nvPr/>
        </p:nvCxnSpPr>
        <p:spPr>
          <a:xfrm>
            <a:off x="5212050" y="2081550"/>
            <a:ext cx="1817700" cy="1187100"/>
          </a:xfrm>
          <a:prstGeom prst="straightConnector1">
            <a:avLst/>
          </a:prstGeom>
          <a:noFill/>
          <a:ln cap="flat" cmpd="sng" w="19050">
            <a:solidFill>
              <a:schemeClr val="accent2"/>
            </a:solidFill>
            <a:prstDash val="solid"/>
            <a:round/>
            <a:headEnd len="med" w="med" type="none"/>
            <a:tailEnd len="med" w="med" type="none"/>
          </a:ln>
        </p:spPr>
      </p:cxnSp>
      <p:grpSp>
        <p:nvGrpSpPr>
          <p:cNvPr id="113" name="Google Shape;113;p17"/>
          <p:cNvGrpSpPr/>
          <p:nvPr/>
        </p:nvGrpSpPr>
        <p:grpSpPr>
          <a:xfrm>
            <a:off x="6394646" y="1653200"/>
            <a:ext cx="2175304" cy="2708025"/>
            <a:chOff x="6394646" y="1653200"/>
            <a:chExt cx="2175304" cy="2708025"/>
          </a:xfrm>
        </p:grpSpPr>
        <p:sp>
          <p:nvSpPr>
            <p:cNvPr id="114" name="Google Shape;114;p17"/>
            <p:cNvSpPr txBox="1"/>
            <p:nvPr/>
          </p:nvSpPr>
          <p:spPr>
            <a:xfrm>
              <a:off x="6394646" y="1653200"/>
              <a:ext cx="2175300" cy="527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b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Mars</a:t>
              </a:r>
              <a:endParaRPr sz="160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sp>
          <p:nvSpPr>
            <p:cNvPr id="115" name="Google Shape;115;p17"/>
            <p:cNvSpPr txBox="1"/>
            <p:nvPr/>
          </p:nvSpPr>
          <p:spPr>
            <a:xfrm>
              <a:off x="6394650" y="2049000"/>
              <a:ext cx="2175300" cy="672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Despite being red, Mars is actually a cold place. It’s full of iron oxide dust</a:t>
              </a:r>
              <a:endParaRPr sz="12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12" name="Google Shape;112;p17"/>
            <p:cNvSpPr/>
            <p:nvPr/>
          </p:nvSpPr>
          <p:spPr>
            <a:xfrm>
              <a:off x="6842251" y="3081125"/>
              <a:ext cx="1280100" cy="1280100"/>
            </a:xfrm>
            <a:prstGeom prst="ellipse">
              <a:avLst/>
            </a:prstGeom>
            <a:noFill/>
            <a:ln cap="flat" cmpd="sng" w="152400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100">
                  <a:solidFill>
                    <a:schemeClr val="accent5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2XXX</a:t>
              </a:r>
              <a:endParaRPr sz="2100">
                <a:solidFill>
                  <a:schemeClr val="accent5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</p:grpSp>
      <p:grpSp>
        <p:nvGrpSpPr>
          <p:cNvPr id="116" name="Google Shape;116;p17"/>
          <p:cNvGrpSpPr/>
          <p:nvPr/>
        </p:nvGrpSpPr>
        <p:grpSpPr>
          <a:xfrm>
            <a:off x="7255264" y="1201940"/>
            <a:ext cx="457217" cy="457217"/>
            <a:chOff x="10157896" y="1356940"/>
            <a:chExt cx="539999" cy="539999"/>
          </a:xfrm>
        </p:grpSpPr>
        <p:sp>
          <p:nvSpPr>
            <p:cNvPr id="117" name="Google Shape;117;p17"/>
            <p:cNvSpPr/>
            <p:nvPr/>
          </p:nvSpPr>
          <p:spPr>
            <a:xfrm>
              <a:off x="10279713" y="1515671"/>
              <a:ext cx="296365" cy="251014"/>
            </a:xfrm>
            <a:custGeom>
              <a:rect b="b" l="l" r="r" t="t"/>
              <a:pathLst>
                <a:path extrusionOk="0" h="251014" w="296365">
                  <a:moveTo>
                    <a:pt x="211448" y="166531"/>
                  </a:moveTo>
                  <a:cubicBezTo>
                    <a:pt x="215321" y="162711"/>
                    <a:pt x="218781" y="158591"/>
                    <a:pt x="221857" y="154246"/>
                  </a:cubicBezTo>
                  <a:lnTo>
                    <a:pt x="233084" y="154246"/>
                  </a:lnTo>
                  <a:cubicBezTo>
                    <a:pt x="267977" y="154246"/>
                    <a:pt x="296365" y="125859"/>
                    <a:pt x="296365" y="90966"/>
                  </a:cubicBezTo>
                  <a:lnTo>
                    <a:pt x="296365" y="31641"/>
                  </a:lnTo>
                  <a:lnTo>
                    <a:pt x="238284" y="31641"/>
                  </a:lnTo>
                  <a:lnTo>
                    <a:pt x="238284" y="0"/>
                  </a:lnTo>
                  <a:lnTo>
                    <a:pt x="58081" y="0"/>
                  </a:lnTo>
                  <a:lnTo>
                    <a:pt x="58081" y="31641"/>
                  </a:lnTo>
                  <a:lnTo>
                    <a:pt x="0" y="31641"/>
                  </a:lnTo>
                  <a:lnTo>
                    <a:pt x="0" y="90966"/>
                  </a:lnTo>
                  <a:cubicBezTo>
                    <a:pt x="0" y="125859"/>
                    <a:pt x="28388" y="154246"/>
                    <a:pt x="63281" y="154246"/>
                  </a:cubicBezTo>
                  <a:lnTo>
                    <a:pt x="74692" y="154246"/>
                  </a:lnTo>
                  <a:cubicBezTo>
                    <a:pt x="88136" y="173192"/>
                    <a:pt x="108678" y="186806"/>
                    <a:pt x="132362" y="191057"/>
                  </a:cubicBezTo>
                  <a:lnTo>
                    <a:pt x="132362" y="219374"/>
                  </a:lnTo>
                  <a:lnTo>
                    <a:pt x="73901" y="219374"/>
                  </a:lnTo>
                  <a:lnTo>
                    <a:pt x="73901" y="251015"/>
                  </a:lnTo>
                  <a:lnTo>
                    <a:pt x="222464" y="251015"/>
                  </a:lnTo>
                  <a:lnTo>
                    <a:pt x="222464" y="219374"/>
                  </a:lnTo>
                  <a:lnTo>
                    <a:pt x="164003" y="219374"/>
                  </a:lnTo>
                  <a:lnTo>
                    <a:pt x="164003" y="191081"/>
                  </a:lnTo>
                  <a:cubicBezTo>
                    <a:pt x="181831" y="187942"/>
                    <a:pt x="198273" y="179526"/>
                    <a:pt x="211448" y="166531"/>
                  </a:cubicBezTo>
                  <a:close/>
                  <a:moveTo>
                    <a:pt x="264724" y="63281"/>
                  </a:moveTo>
                  <a:lnTo>
                    <a:pt x="264724" y="90966"/>
                  </a:lnTo>
                  <a:cubicBezTo>
                    <a:pt x="264724" y="107419"/>
                    <a:pt x="252098" y="120974"/>
                    <a:pt x="236025" y="122464"/>
                  </a:cubicBezTo>
                  <a:cubicBezTo>
                    <a:pt x="237500" y="115949"/>
                    <a:pt x="238283" y="109228"/>
                    <a:pt x="238283" y="102379"/>
                  </a:cubicBezTo>
                  <a:lnTo>
                    <a:pt x="238283" y="63282"/>
                  </a:lnTo>
                  <a:lnTo>
                    <a:pt x="264724" y="63282"/>
                  </a:lnTo>
                  <a:close/>
                  <a:moveTo>
                    <a:pt x="31641" y="90966"/>
                  </a:moveTo>
                  <a:lnTo>
                    <a:pt x="31641" y="63281"/>
                  </a:lnTo>
                  <a:lnTo>
                    <a:pt x="58081" y="63281"/>
                  </a:lnTo>
                  <a:lnTo>
                    <a:pt x="58081" y="102438"/>
                  </a:lnTo>
                  <a:cubicBezTo>
                    <a:pt x="58085" y="109315"/>
                    <a:pt x="58901" y="116015"/>
                    <a:pt x="60392" y="122468"/>
                  </a:cubicBezTo>
                  <a:cubicBezTo>
                    <a:pt x="44296" y="121003"/>
                    <a:pt x="31641" y="107437"/>
                    <a:pt x="31641" y="90966"/>
                  </a:cubicBezTo>
                  <a:close/>
                  <a:moveTo>
                    <a:pt x="89721" y="102427"/>
                  </a:moveTo>
                  <a:lnTo>
                    <a:pt x="89721" y="31641"/>
                  </a:lnTo>
                  <a:lnTo>
                    <a:pt x="206644" y="31641"/>
                  </a:lnTo>
                  <a:lnTo>
                    <a:pt x="206644" y="102377"/>
                  </a:lnTo>
                  <a:cubicBezTo>
                    <a:pt x="206644" y="118146"/>
                    <a:pt x="200460" y="132929"/>
                    <a:pt x="189231" y="144003"/>
                  </a:cubicBezTo>
                  <a:cubicBezTo>
                    <a:pt x="178005" y="155075"/>
                    <a:pt x="163085" y="161051"/>
                    <a:pt x="147349" y="160832"/>
                  </a:cubicBezTo>
                  <a:cubicBezTo>
                    <a:pt x="115595" y="160394"/>
                    <a:pt x="89742" y="134188"/>
                    <a:pt x="89721" y="102427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" name="Google Shape;118;p17"/>
            <p:cNvSpPr/>
            <p:nvPr/>
          </p:nvSpPr>
          <p:spPr>
            <a:xfrm>
              <a:off x="10365477" y="1356940"/>
              <a:ext cx="124837" cy="97116"/>
            </a:xfrm>
            <a:custGeom>
              <a:rect b="b" l="l" r="r" t="t"/>
              <a:pathLst>
                <a:path extrusionOk="0" h="97116" w="124837">
                  <a:moveTo>
                    <a:pt x="46598" y="49951"/>
                  </a:moveTo>
                  <a:lnTo>
                    <a:pt x="46598" y="97117"/>
                  </a:lnTo>
                  <a:lnTo>
                    <a:pt x="78239" y="97117"/>
                  </a:lnTo>
                  <a:lnTo>
                    <a:pt x="78239" y="49951"/>
                  </a:lnTo>
                  <a:lnTo>
                    <a:pt x="104009" y="72486"/>
                  </a:lnTo>
                  <a:lnTo>
                    <a:pt x="124837" y="48666"/>
                  </a:lnTo>
                  <a:lnTo>
                    <a:pt x="69183" y="0"/>
                  </a:lnTo>
                  <a:lnTo>
                    <a:pt x="55654" y="0"/>
                  </a:lnTo>
                  <a:lnTo>
                    <a:pt x="0" y="48666"/>
                  </a:lnTo>
                  <a:lnTo>
                    <a:pt x="20828" y="72486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9" name="Google Shape;119;p17"/>
            <p:cNvSpPr/>
            <p:nvPr/>
          </p:nvSpPr>
          <p:spPr>
            <a:xfrm>
              <a:off x="10538150" y="1426297"/>
              <a:ext cx="90387" cy="90387"/>
            </a:xfrm>
            <a:custGeom>
              <a:rect b="b" l="l" r="r" t="t"/>
              <a:pathLst>
                <a:path extrusionOk="0" h="90387" w="90387">
                  <a:moveTo>
                    <a:pt x="806" y="67209"/>
                  </a:moveTo>
                  <a:lnTo>
                    <a:pt x="23179" y="89582"/>
                  </a:lnTo>
                  <a:lnTo>
                    <a:pt x="56529" y="56231"/>
                  </a:lnTo>
                  <a:lnTo>
                    <a:pt x="58818" y="90388"/>
                  </a:lnTo>
                  <a:lnTo>
                    <a:pt x="90388" y="88272"/>
                  </a:lnTo>
                  <a:lnTo>
                    <a:pt x="85447" y="14507"/>
                  </a:lnTo>
                  <a:lnTo>
                    <a:pt x="75881" y="4941"/>
                  </a:lnTo>
                  <a:lnTo>
                    <a:pt x="2116" y="0"/>
                  </a:lnTo>
                  <a:lnTo>
                    <a:pt x="0" y="31570"/>
                  </a:lnTo>
                  <a:lnTo>
                    <a:pt x="34157" y="33859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0" name="Google Shape;120;p17"/>
            <p:cNvSpPr/>
            <p:nvPr/>
          </p:nvSpPr>
          <p:spPr>
            <a:xfrm>
              <a:off x="10600779" y="1564521"/>
              <a:ext cx="97116" cy="124837"/>
            </a:xfrm>
            <a:custGeom>
              <a:rect b="b" l="l" r="r" t="t"/>
              <a:pathLst>
                <a:path extrusionOk="0" h="124837" w="97116">
                  <a:moveTo>
                    <a:pt x="48450" y="0"/>
                  </a:moveTo>
                  <a:lnTo>
                    <a:pt x="24631" y="20828"/>
                  </a:lnTo>
                  <a:lnTo>
                    <a:pt x="47166" y="46598"/>
                  </a:lnTo>
                  <a:lnTo>
                    <a:pt x="0" y="46598"/>
                  </a:lnTo>
                  <a:lnTo>
                    <a:pt x="0" y="78239"/>
                  </a:lnTo>
                  <a:lnTo>
                    <a:pt x="47166" y="78239"/>
                  </a:lnTo>
                  <a:lnTo>
                    <a:pt x="24631" y="104009"/>
                  </a:lnTo>
                  <a:lnTo>
                    <a:pt x="48450" y="124837"/>
                  </a:lnTo>
                  <a:lnTo>
                    <a:pt x="97117" y="69183"/>
                  </a:lnTo>
                  <a:lnTo>
                    <a:pt x="97117" y="55654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1" name="Google Shape;121;p17"/>
            <p:cNvSpPr/>
            <p:nvPr/>
          </p:nvSpPr>
          <p:spPr>
            <a:xfrm>
              <a:off x="10538150" y="1737194"/>
              <a:ext cx="90387" cy="90387"/>
            </a:xfrm>
            <a:custGeom>
              <a:rect b="b" l="l" r="r" t="t"/>
              <a:pathLst>
                <a:path extrusionOk="0" h="90387" w="90387">
                  <a:moveTo>
                    <a:pt x="56529" y="34157"/>
                  </a:moveTo>
                  <a:lnTo>
                    <a:pt x="23179" y="806"/>
                  </a:lnTo>
                  <a:lnTo>
                    <a:pt x="806" y="23179"/>
                  </a:lnTo>
                  <a:lnTo>
                    <a:pt x="34157" y="56529"/>
                  </a:lnTo>
                  <a:lnTo>
                    <a:pt x="0" y="58818"/>
                  </a:lnTo>
                  <a:lnTo>
                    <a:pt x="2116" y="90388"/>
                  </a:lnTo>
                  <a:lnTo>
                    <a:pt x="75881" y="85447"/>
                  </a:lnTo>
                  <a:lnTo>
                    <a:pt x="85447" y="75881"/>
                  </a:lnTo>
                  <a:lnTo>
                    <a:pt x="90388" y="2116"/>
                  </a:lnTo>
                  <a:lnTo>
                    <a:pt x="5881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2" name="Google Shape;122;p17"/>
            <p:cNvSpPr/>
            <p:nvPr/>
          </p:nvSpPr>
          <p:spPr>
            <a:xfrm>
              <a:off x="10365477" y="1799823"/>
              <a:ext cx="124837" cy="97116"/>
            </a:xfrm>
            <a:custGeom>
              <a:rect b="b" l="l" r="r" t="t"/>
              <a:pathLst>
                <a:path extrusionOk="0" h="97116" w="124837">
                  <a:moveTo>
                    <a:pt x="78239" y="47166"/>
                  </a:moveTo>
                  <a:lnTo>
                    <a:pt x="78239" y="0"/>
                  </a:lnTo>
                  <a:lnTo>
                    <a:pt x="46598" y="0"/>
                  </a:lnTo>
                  <a:lnTo>
                    <a:pt x="46598" y="47166"/>
                  </a:lnTo>
                  <a:lnTo>
                    <a:pt x="20828" y="24631"/>
                  </a:lnTo>
                  <a:lnTo>
                    <a:pt x="0" y="48450"/>
                  </a:lnTo>
                  <a:lnTo>
                    <a:pt x="55654" y="97117"/>
                  </a:lnTo>
                  <a:lnTo>
                    <a:pt x="69183" y="97117"/>
                  </a:lnTo>
                  <a:lnTo>
                    <a:pt x="124837" y="48450"/>
                  </a:lnTo>
                  <a:lnTo>
                    <a:pt x="104009" y="2463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3" name="Google Shape;123;p17"/>
            <p:cNvSpPr/>
            <p:nvPr/>
          </p:nvSpPr>
          <p:spPr>
            <a:xfrm>
              <a:off x="10227253" y="1737194"/>
              <a:ext cx="90387" cy="90387"/>
            </a:xfrm>
            <a:custGeom>
              <a:rect b="b" l="l" r="r" t="t"/>
              <a:pathLst>
                <a:path extrusionOk="0" h="90387" w="90387">
                  <a:moveTo>
                    <a:pt x="89582" y="23179"/>
                  </a:moveTo>
                  <a:lnTo>
                    <a:pt x="67209" y="806"/>
                  </a:lnTo>
                  <a:lnTo>
                    <a:pt x="33859" y="34157"/>
                  </a:lnTo>
                  <a:lnTo>
                    <a:pt x="31570" y="0"/>
                  </a:lnTo>
                  <a:lnTo>
                    <a:pt x="0" y="2116"/>
                  </a:lnTo>
                  <a:lnTo>
                    <a:pt x="4941" y="75881"/>
                  </a:lnTo>
                  <a:lnTo>
                    <a:pt x="14507" y="85447"/>
                  </a:lnTo>
                  <a:lnTo>
                    <a:pt x="88272" y="90388"/>
                  </a:lnTo>
                  <a:lnTo>
                    <a:pt x="90388" y="58818"/>
                  </a:lnTo>
                  <a:lnTo>
                    <a:pt x="56231" y="56529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" name="Google Shape;124;p17"/>
            <p:cNvSpPr/>
            <p:nvPr/>
          </p:nvSpPr>
          <p:spPr>
            <a:xfrm>
              <a:off x="10157896" y="1564521"/>
              <a:ext cx="97116" cy="124837"/>
            </a:xfrm>
            <a:custGeom>
              <a:rect b="b" l="l" r="r" t="t"/>
              <a:pathLst>
                <a:path extrusionOk="0" h="124837" w="97116">
                  <a:moveTo>
                    <a:pt x="49951" y="78239"/>
                  </a:moveTo>
                  <a:lnTo>
                    <a:pt x="97117" y="78239"/>
                  </a:lnTo>
                  <a:lnTo>
                    <a:pt x="97117" y="46598"/>
                  </a:lnTo>
                  <a:lnTo>
                    <a:pt x="49951" y="46598"/>
                  </a:lnTo>
                  <a:lnTo>
                    <a:pt x="72486" y="20828"/>
                  </a:lnTo>
                  <a:lnTo>
                    <a:pt x="48666" y="0"/>
                  </a:lnTo>
                  <a:lnTo>
                    <a:pt x="0" y="55654"/>
                  </a:lnTo>
                  <a:lnTo>
                    <a:pt x="0" y="69183"/>
                  </a:lnTo>
                  <a:lnTo>
                    <a:pt x="48666" y="124837"/>
                  </a:lnTo>
                  <a:lnTo>
                    <a:pt x="72486" y="104009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" name="Google Shape;125;p17"/>
            <p:cNvSpPr/>
            <p:nvPr/>
          </p:nvSpPr>
          <p:spPr>
            <a:xfrm>
              <a:off x="10227253" y="1426297"/>
              <a:ext cx="90387" cy="90387"/>
            </a:xfrm>
            <a:custGeom>
              <a:rect b="b" l="l" r="r" t="t"/>
              <a:pathLst>
                <a:path extrusionOk="0" h="90387" w="90387">
                  <a:moveTo>
                    <a:pt x="33859" y="56231"/>
                  </a:moveTo>
                  <a:lnTo>
                    <a:pt x="67209" y="89582"/>
                  </a:lnTo>
                  <a:lnTo>
                    <a:pt x="89582" y="67209"/>
                  </a:lnTo>
                  <a:lnTo>
                    <a:pt x="56231" y="33859"/>
                  </a:lnTo>
                  <a:lnTo>
                    <a:pt x="90388" y="31570"/>
                  </a:lnTo>
                  <a:lnTo>
                    <a:pt x="88272" y="0"/>
                  </a:lnTo>
                  <a:lnTo>
                    <a:pt x="14507" y="4941"/>
                  </a:lnTo>
                  <a:lnTo>
                    <a:pt x="4941" y="14507"/>
                  </a:lnTo>
                  <a:lnTo>
                    <a:pt x="0" y="88272"/>
                  </a:lnTo>
                  <a:lnTo>
                    <a:pt x="31570" y="90388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26" name="Google Shape;126;p17"/>
          <p:cNvSpPr/>
          <p:nvPr/>
        </p:nvSpPr>
        <p:spPr>
          <a:xfrm>
            <a:off x="4343283" y="3092157"/>
            <a:ext cx="457434" cy="396709"/>
          </a:xfrm>
          <a:custGeom>
            <a:rect b="b" l="l" r="r" t="t"/>
            <a:pathLst>
              <a:path extrusionOk="0" h="465348" w="539745">
                <a:moveTo>
                  <a:pt x="390648" y="7297"/>
                </a:moveTo>
                <a:lnTo>
                  <a:pt x="352791" y="45154"/>
                </a:lnTo>
                <a:lnTo>
                  <a:pt x="279819" y="45154"/>
                </a:lnTo>
                <a:lnTo>
                  <a:pt x="277170" y="47802"/>
                </a:lnTo>
                <a:lnTo>
                  <a:pt x="252629" y="23262"/>
                </a:lnTo>
                <a:lnTo>
                  <a:pt x="179658" y="23262"/>
                </a:lnTo>
                <a:lnTo>
                  <a:pt x="156395" y="0"/>
                </a:lnTo>
                <a:lnTo>
                  <a:pt x="0" y="156395"/>
                </a:lnTo>
                <a:lnTo>
                  <a:pt x="37857" y="194252"/>
                </a:lnTo>
                <a:lnTo>
                  <a:pt x="37857" y="267224"/>
                </a:lnTo>
                <a:lnTo>
                  <a:pt x="221381" y="450748"/>
                </a:lnTo>
                <a:cubicBezTo>
                  <a:pt x="230798" y="460164"/>
                  <a:pt x="243317" y="465349"/>
                  <a:pt x="256633" y="465349"/>
                </a:cubicBezTo>
                <a:cubicBezTo>
                  <a:pt x="269951" y="465349"/>
                  <a:pt x="282470" y="460164"/>
                  <a:pt x="291885" y="450747"/>
                </a:cubicBezTo>
                <a:cubicBezTo>
                  <a:pt x="297651" y="444981"/>
                  <a:pt x="301829" y="438054"/>
                  <a:pt x="304204" y="430492"/>
                </a:cubicBezTo>
                <a:cubicBezTo>
                  <a:pt x="309451" y="432332"/>
                  <a:pt x="315027" y="433290"/>
                  <a:pt x="320752" y="433290"/>
                </a:cubicBezTo>
                <a:cubicBezTo>
                  <a:pt x="334069" y="433290"/>
                  <a:pt x="346588" y="428105"/>
                  <a:pt x="356004" y="418688"/>
                </a:cubicBezTo>
                <a:cubicBezTo>
                  <a:pt x="361769" y="412922"/>
                  <a:pt x="365948" y="405995"/>
                  <a:pt x="368322" y="398433"/>
                </a:cubicBezTo>
                <a:cubicBezTo>
                  <a:pt x="373569" y="400273"/>
                  <a:pt x="379144" y="401232"/>
                  <a:pt x="384869" y="401232"/>
                </a:cubicBezTo>
                <a:cubicBezTo>
                  <a:pt x="398186" y="401232"/>
                  <a:pt x="410705" y="396046"/>
                  <a:pt x="420121" y="386629"/>
                </a:cubicBezTo>
                <a:cubicBezTo>
                  <a:pt x="425893" y="380857"/>
                  <a:pt x="430076" y="373919"/>
                  <a:pt x="432449" y="366346"/>
                </a:cubicBezTo>
                <a:cubicBezTo>
                  <a:pt x="449967" y="372475"/>
                  <a:pt x="470257" y="368552"/>
                  <a:pt x="484239" y="354571"/>
                </a:cubicBezTo>
                <a:cubicBezTo>
                  <a:pt x="493656" y="345154"/>
                  <a:pt x="498842" y="332635"/>
                  <a:pt x="498842" y="319318"/>
                </a:cubicBezTo>
                <a:cubicBezTo>
                  <a:pt x="498842" y="306191"/>
                  <a:pt x="493803" y="293839"/>
                  <a:pt x="484641" y="284470"/>
                </a:cubicBezTo>
                <a:lnTo>
                  <a:pt x="516481" y="252630"/>
                </a:lnTo>
                <a:lnTo>
                  <a:pt x="516481" y="179658"/>
                </a:lnTo>
                <a:lnTo>
                  <a:pt x="539745" y="156395"/>
                </a:lnTo>
                <a:close/>
                <a:moveTo>
                  <a:pt x="461825" y="332153"/>
                </a:moveTo>
                <a:cubicBezTo>
                  <a:pt x="454747" y="339230"/>
                  <a:pt x="443231" y="339231"/>
                  <a:pt x="436153" y="332153"/>
                </a:cubicBezTo>
                <a:lnTo>
                  <a:pt x="420123" y="316123"/>
                </a:lnTo>
                <a:lnTo>
                  <a:pt x="315717" y="211717"/>
                </a:lnTo>
                <a:lnTo>
                  <a:pt x="293300" y="234134"/>
                </a:lnTo>
                <a:lnTo>
                  <a:pt x="397706" y="338540"/>
                </a:lnTo>
                <a:cubicBezTo>
                  <a:pt x="401134" y="341969"/>
                  <a:pt x="403023" y="346528"/>
                  <a:pt x="403023" y="351376"/>
                </a:cubicBezTo>
                <a:cubicBezTo>
                  <a:pt x="403023" y="356225"/>
                  <a:pt x="401134" y="360783"/>
                  <a:pt x="397706" y="364212"/>
                </a:cubicBezTo>
                <a:cubicBezTo>
                  <a:pt x="394277" y="367641"/>
                  <a:pt x="389718" y="369528"/>
                  <a:pt x="384871" y="369528"/>
                </a:cubicBezTo>
                <a:cubicBezTo>
                  <a:pt x="380022" y="369528"/>
                  <a:pt x="375464" y="367640"/>
                  <a:pt x="372036" y="364212"/>
                </a:cubicBezTo>
                <a:lnTo>
                  <a:pt x="356006" y="348182"/>
                </a:lnTo>
                <a:lnTo>
                  <a:pt x="267629" y="259806"/>
                </a:lnTo>
                <a:lnTo>
                  <a:pt x="245212" y="282222"/>
                </a:lnTo>
                <a:lnTo>
                  <a:pt x="333589" y="370599"/>
                </a:lnTo>
                <a:cubicBezTo>
                  <a:pt x="337017" y="374028"/>
                  <a:pt x="338905" y="378587"/>
                  <a:pt x="338905" y="383435"/>
                </a:cubicBezTo>
                <a:cubicBezTo>
                  <a:pt x="338905" y="388283"/>
                  <a:pt x="337017" y="392842"/>
                  <a:pt x="333589" y="396270"/>
                </a:cubicBezTo>
                <a:cubicBezTo>
                  <a:pt x="330160" y="399699"/>
                  <a:pt x="325601" y="401587"/>
                  <a:pt x="320754" y="401587"/>
                </a:cubicBezTo>
                <a:cubicBezTo>
                  <a:pt x="315904" y="401587"/>
                  <a:pt x="311346" y="399698"/>
                  <a:pt x="307917" y="396269"/>
                </a:cubicBezTo>
                <a:lnTo>
                  <a:pt x="291887" y="380240"/>
                </a:lnTo>
                <a:lnTo>
                  <a:pt x="219541" y="307893"/>
                </a:lnTo>
                <a:lnTo>
                  <a:pt x="197124" y="330310"/>
                </a:lnTo>
                <a:lnTo>
                  <a:pt x="269471" y="402657"/>
                </a:lnTo>
                <a:cubicBezTo>
                  <a:pt x="272899" y="406085"/>
                  <a:pt x="274787" y="410644"/>
                  <a:pt x="274787" y="415493"/>
                </a:cubicBezTo>
                <a:cubicBezTo>
                  <a:pt x="274787" y="420341"/>
                  <a:pt x="272899" y="424900"/>
                  <a:pt x="269471" y="428329"/>
                </a:cubicBezTo>
                <a:cubicBezTo>
                  <a:pt x="266042" y="431757"/>
                  <a:pt x="261484" y="433645"/>
                  <a:pt x="256635" y="433645"/>
                </a:cubicBezTo>
                <a:cubicBezTo>
                  <a:pt x="251787" y="433645"/>
                  <a:pt x="247228" y="431757"/>
                  <a:pt x="243800" y="428329"/>
                </a:cubicBezTo>
                <a:lnTo>
                  <a:pt x="69560" y="254092"/>
                </a:lnTo>
                <a:lnTo>
                  <a:pt x="69560" y="181120"/>
                </a:lnTo>
                <a:lnTo>
                  <a:pt x="44834" y="156395"/>
                </a:lnTo>
                <a:lnTo>
                  <a:pt x="156395" y="44834"/>
                </a:lnTo>
                <a:lnTo>
                  <a:pt x="166527" y="54965"/>
                </a:lnTo>
                <a:lnTo>
                  <a:pt x="239499" y="54965"/>
                </a:lnTo>
                <a:lnTo>
                  <a:pt x="254754" y="70220"/>
                </a:lnTo>
                <a:lnTo>
                  <a:pt x="198980" y="125994"/>
                </a:lnTo>
                <a:cubicBezTo>
                  <a:pt x="189563" y="135411"/>
                  <a:pt x="184378" y="147930"/>
                  <a:pt x="184378" y="161248"/>
                </a:cubicBezTo>
                <a:cubicBezTo>
                  <a:pt x="184378" y="174565"/>
                  <a:pt x="189563" y="187084"/>
                  <a:pt x="198980" y="196500"/>
                </a:cubicBezTo>
                <a:cubicBezTo>
                  <a:pt x="218419" y="215939"/>
                  <a:pt x="250046" y="215939"/>
                  <a:pt x="269485" y="196500"/>
                </a:cubicBezTo>
                <a:lnTo>
                  <a:pt x="310666" y="155320"/>
                </a:lnTo>
                <a:lnTo>
                  <a:pt x="461827" y="306481"/>
                </a:lnTo>
                <a:cubicBezTo>
                  <a:pt x="465255" y="309909"/>
                  <a:pt x="467143" y="314468"/>
                  <a:pt x="467143" y="319316"/>
                </a:cubicBezTo>
                <a:cubicBezTo>
                  <a:pt x="467143" y="324165"/>
                  <a:pt x="465254" y="328724"/>
                  <a:pt x="461825" y="332153"/>
                </a:cubicBezTo>
                <a:close/>
                <a:moveTo>
                  <a:pt x="484781" y="166526"/>
                </a:moveTo>
                <a:lnTo>
                  <a:pt x="484781" y="239498"/>
                </a:lnTo>
                <a:lnTo>
                  <a:pt x="462228" y="262050"/>
                </a:lnTo>
                <a:lnTo>
                  <a:pt x="310664" y="110485"/>
                </a:lnTo>
                <a:lnTo>
                  <a:pt x="247066" y="174083"/>
                </a:lnTo>
                <a:cubicBezTo>
                  <a:pt x="239989" y="181160"/>
                  <a:pt x="228472" y="181161"/>
                  <a:pt x="221395" y="174083"/>
                </a:cubicBezTo>
                <a:cubicBezTo>
                  <a:pt x="217967" y="170655"/>
                  <a:pt x="216078" y="166096"/>
                  <a:pt x="216078" y="161248"/>
                </a:cubicBezTo>
                <a:cubicBezTo>
                  <a:pt x="216078" y="156399"/>
                  <a:pt x="217967" y="151840"/>
                  <a:pt x="221395" y="148411"/>
                </a:cubicBezTo>
                <a:lnTo>
                  <a:pt x="292949" y="76856"/>
                </a:lnTo>
                <a:lnTo>
                  <a:pt x="365921" y="76856"/>
                </a:lnTo>
                <a:lnTo>
                  <a:pt x="390647" y="52131"/>
                </a:lnTo>
                <a:lnTo>
                  <a:pt x="494912" y="156395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17"/>
          <p:cNvSpPr/>
          <p:nvPr/>
        </p:nvSpPr>
        <p:spPr>
          <a:xfrm>
            <a:off x="1247218" y="1201682"/>
            <a:ext cx="456954" cy="457650"/>
          </a:xfrm>
          <a:custGeom>
            <a:rect b="b" l="l" r="r" t="t"/>
            <a:pathLst>
              <a:path extrusionOk="0" h="540000" w="539179">
                <a:moveTo>
                  <a:pt x="489890" y="144598"/>
                </a:moveTo>
                <a:lnTo>
                  <a:pt x="539179" y="95308"/>
                </a:lnTo>
                <a:lnTo>
                  <a:pt x="470571" y="26696"/>
                </a:lnTo>
                <a:lnTo>
                  <a:pt x="421280" y="75988"/>
                </a:lnTo>
                <a:lnTo>
                  <a:pt x="415112" y="69820"/>
                </a:lnTo>
                <a:lnTo>
                  <a:pt x="406193" y="78740"/>
                </a:lnTo>
                <a:lnTo>
                  <a:pt x="406193" y="0"/>
                </a:lnTo>
                <a:lnTo>
                  <a:pt x="83444" y="0"/>
                </a:lnTo>
                <a:lnTo>
                  <a:pt x="0" y="83444"/>
                </a:lnTo>
                <a:lnTo>
                  <a:pt x="0" y="540000"/>
                </a:lnTo>
                <a:lnTo>
                  <a:pt x="406193" y="540000"/>
                </a:lnTo>
                <a:lnTo>
                  <a:pt x="406193" y="240631"/>
                </a:lnTo>
                <a:lnTo>
                  <a:pt x="496059" y="150765"/>
                </a:lnTo>
                <a:close/>
                <a:moveTo>
                  <a:pt x="470571" y="71443"/>
                </a:moveTo>
                <a:lnTo>
                  <a:pt x="494434" y="95307"/>
                </a:lnTo>
                <a:lnTo>
                  <a:pt x="467518" y="122224"/>
                </a:lnTo>
                <a:lnTo>
                  <a:pt x="443654" y="98360"/>
                </a:lnTo>
                <a:close/>
                <a:moveTo>
                  <a:pt x="88066" y="40123"/>
                </a:moveTo>
                <a:lnTo>
                  <a:pt x="88066" y="88066"/>
                </a:lnTo>
                <a:lnTo>
                  <a:pt x="40123" y="88066"/>
                </a:lnTo>
                <a:close/>
                <a:moveTo>
                  <a:pt x="374552" y="508359"/>
                </a:moveTo>
                <a:lnTo>
                  <a:pt x="31641" y="508359"/>
                </a:lnTo>
                <a:lnTo>
                  <a:pt x="31641" y="119707"/>
                </a:lnTo>
                <a:lnTo>
                  <a:pt x="119707" y="119707"/>
                </a:lnTo>
                <a:lnTo>
                  <a:pt x="119707" y="31641"/>
                </a:lnTo>
                <a:lnTo>
                  <a:pt x="374552" y="31641"/>
                </a:lnTo>
                <a:lnTo>
                  <a:pt x="374552" y="110379"/>
                </a:lnTo>
                <a:lnTo>
                  <a:pt x="288795" y="196137"/>
                </a:lnTo>
                <a:lnTo>
                  <a:pt x="288795" y="172969"/>
                </a:lnTo>
                <a:lnTo>
                  <a:pt x="117397" y="172969"/>
                </a:lnTo>
                <a:lnTo>
                  <a:pt x="117397" y="204609"/>
                </a:lnTo>
                <a:lnTo>
                  <a:pt x="280322" y="204609"/>
                </a:lnTo>
                <a:lnTo>
                  <a:pt x="248682" y="236250"/>
                </a:lnTo>
                <a:lnTo>
                  <a:pt x="117397" y="236250"/>
                </a:lnTo>
                <a:lnTo>
                  <a:pt x="117397" y="267891"/>
                </a:lnTo>
                <a:lnTo>
                  <a:pt x="217041" y="267891"/>
                </a:lnTo>
                <a:lnTo>
                  <a:pt x="154608" y="330324"/>
                </a:lnTo>
                <a:lnTo>
                  <a:pt x="140831" y="344099"/>
                </a:lnTo>
                <a:lnTo>
                  <a:pt x="106378" y="444097"/>
                </a:lnTo>
                <a:lnTo>
                  <a:pt x="121898" y="459629"/>
                </a:lnTo>
                <a:lnTo>
                  <a:pt x="222634" y="424191"/>
                </a:lnTo>
                <a:lnTo>
                  <a:pt x="374552" y="272272"/>
                </a:lnTo>
                <a:close/>
                <a:moveTo>
                  <a:pt x="163824" y="374502"/>
                </a:moveTo>
                <a:lnTo>
                  <a:pt x="191074" y="401752"/>
                </a:lnTo>
                <a:lnTo>
                  <a:pt x="149381" y="416419"/>
                </a:lnTo>
                <a:close/>
                <a:moveTo>
                  <a:pt x="218071" y="384005"/>
                </a:moveTo>
                <a:lnTo>
                  <a:pt x="181872" y="347805"/>
                </a:lnTo>
                <a:lnTo>
                  <a:pt x="295292" y="234385"/>
                </a:lnTo>
                <a:lnTo>
                  <a:pt x="331493" y="270585"/>
                </a:lnTo>
                <a:close/>
                <a:moveTo>
                  <a:pt x="353866" y="248212"/>
                </a:moveTo>
                <a:lnTo>
                  <a:pt x="317666" y="212012"/>
                </a:lnTo>
                <a:lnTo>
                  <a:pt x="415112" y="114565"/>
                </a:lnTo>
                <a:lnTo>
                  <a:pt x="451312" y="15076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17"/>
          <p:cNvSpPr txBox="1"/>
          <p:nvPr>
            <p:ph type="title"/>
          </p:nvPr>
        </p:nvSpPr>
        <p:spPr>
          <a:xfrm>
            <a:off x="452550" y="411475"/>
            <a:ext cx="8238900" cy="5616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Timeline Infographics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8"/>
          <p:cNvSpPr txBox="1"/>
          <p:nvPr>
            <p:ph type="title"/>
          </p:nvPr>
        </p:nvSpPr>
        <p:spPr>
          <a:xfrm>
            <a:off x="452550" y="411475"/>
            <a:ext cx="8238900" cy="5616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Timeline</a:t>
            </a:r>
            <a:r>
              <a:rPr lang="en"/>
              <a:t> Infographics</a:t>
            </a:r>
            <a:endParaRPr/>
          </a:p>
        </p:txBody>
      </p:sp>
      <p:sp>
        <p:nvSpPr>
          <p:cNvPr id="134" name="Google Shape;134;p18"/>
          <p:cNvSpPr txBox="1"/>
          <p:nvPr/>
        </p:nvSpPr>
        <p:spPr>
          <a:xfrm>
            <a:off x="3072000" y="4841650"/>
            <a:ext cx="3000000" cy="16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This template has been created by </a:t>
            </a:r>
            <a:r>
              <a:rPr b="1" lang="en" sz="800" u="sng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Slidesgo</a:t>
            </a:r>
            <a:endParaRPr b="1" sz="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grpSp>
        <p:nvGrpSpPr>
          <p:cNvPr id="135" name="Google Shape;135;p18"/>
          <p:cNvGrpSpPr/>
          <p:nvPr/>
        </p:nvGrpSpPr>
        <p:grpSpPr>
          <a:xfrm>
            <a:off x="363438" y="1748037"/>
            <a:ext cx="1986013" cy="774288"/>
            <a:chOff x="363438" y="1748037"/>
            <a:chExt cx="1986013" cy="774288"/>
          </a:xfrm>
        </p:grpSpPr>
        <p:sp>
          <p:nvSpPr>
            <p:cNvPr id="136" name="Google Shape;136;p18"/>
            <p:cNvSpPr txBox="1"/>
            <p:nvPr/>
          </p:nvSpPr>
          <p:spPr>
            <a:xfrm>
              <a:off x="363450" y="1748037"/>
              <a:ext cx="1986000" cy="365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Mercury</a:t>
              </a:r>
              <a:endParaRPr sz="160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sp>
          <p:nvSpPr>
            <p:cNvPr id="137" name="Google Shape;137;p18"/>
            <p:cNvSpPr txBox="1"/>
            <p:nvPr/>
          </p:nvSpPr>
          <p:spPr>
            <a:xfrm>
              <a:off x="363438" y="2037525"/>
              <a:ext cx="1986000" cy="484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It’s the closest planet to the Sun</a:t>
              </a:r>
              <a:endParaRPr sz="12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138" name="Google Shape;138;p18"/>
          <p:cNvGrpSpPr/>
          <p:nvPr/>
        </p:nvGrpSpPr>
        <p:grpSpPr>
          <a:xfrm>
            <a:off x="5186925" y="3294850"/>
            <a:ext cx="1986150" cy="774288"/>
            <a:chOff x="5186925" y="3294850"/>
            <a:chExt cx="1986150" cy="774288"/>
          </a:xfrm>
        </p:grpSpPr>
        <p:sp>
          <p:nvSpPr>
            <p:cNvPr id="139" name="Google Shape;139;p18"/>
            <p:cNvSpPr txBox="1"/>
            <p:nvPr/>
          </p:nvSpPr>
          <p:spPr>
            <a:xfrm>
              <a:off x="5187075" y="3294850"/>
              <a:ext cx="1986000" cy="365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Saturn</a:t>
              </a:r>
              <a:endParaRPr sz="160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sp>
          <p:nvSpPr>
            <p:cNvPr id="140" name="Google Shape;140;p18"/>
            <p:cNvSpPr txBox="1"/>
            <p:nvPr/>
          </p:nvSpPr>
          <p:spPr>
            <a:xfrm>
              <a:off x="5186925" y="3584338"/>
              <a:ext cx="1986000" cy="484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It’s composed of hydrogen and helium</a:t>
              </a:r>
              <a:endParaRPr sz="12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cxnSp>
        <p:nvCxnSpPr>
          <p:cNvPr id="141" name="Google Shape;141;p18"/>
          <p:cNvCxnSpPr/>
          <p:nvPr/>
        </p:nvCxnSpPr>
        <p:spPr>
          <a:xfrm>
            <a:off x="537600" y="2889750"/>
            <a:ext cx="80688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grpSp>
        <p:nvGrpSpPr>
          <p:cNvPr id="142" name="Google Shape;142;p18"/>
          <p:cNvGrpSpPr/>
          <p:nvPr/>
        </p:nvGrpSpPr>
        <p:grpSpPr>
          <a:xfrm>
            <a:off x="3578996" y="1748037"/>
            <a:ext cx="1986009" cy="774288"/>
            <a:chOff x="3578996" y="1748037"/>
            <a:chExt cx="1986009" cy="774288"/>
          </a:xfrm>
        </p:grpSpPr>
        <p:sp>
          <p:nvSpPr>
            <p:cNvPr id="143" name="Google Shape;143;p18"/>
            <p:cNvSpPr txBox="1"/>
            <p:nvPr/>
          </p:nvSpPr>
          <p:spPr>
            <a:xfrm>
              <a:off x="3578996" y="2037525"/>
              <a:ext cx="1986000" cy="484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Mars is actually a very cold place</a:t>
              </a:r>
              <a:endParaRPr sz="12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44" name="Google Shape;144;p18"/>
            <p:cNvSpPr txBox="1"/>
            <p:nvPr/>
          </p:nvSpPr>
          <p:spPr>
            <a:xfrm>
              <a:off x="3579004" y="1748037"/>
              <a:ext cx="1986000" cy="365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Mars</a:t>
              </a:r>
              <a:endParaRPr sz="160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</p:grpSp>
      <p:sp>
        <p:nvSpPr>
          <p:cNvPr id="145" name="Google Shape;145;p18"/>
          <p:cNvSpPr/>
          <p:nvPr/>
        </p:nvSpPr>
        <p:spPr>
          <a:xfrm>
            <a:off x="1264945" y="2798325"/>
            <a:ext cx="183000" cy="1830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grpSp>
        <p:nvGrpSpPr>
          <p:cNvPr id="146" name="Google Shape;146;p18"/>
          <p:cNvGrpSpPr/>
          <p:nvPr/>
        </p:nvGrpSpPr>
        <p:grpSpPr>
          <a:xfrm>
            <a:off x="6794846" y="1748037"/>
            <a:ext cx="1986005" cy="774288"/>
            <a:chOff x="6794846" y="1748037"/>
            <a:chExt cx="1986005" cy="774288"/>
          </a:xfrm>
        </p:grpSpPr>
        <p:sp>
          <p:nvSpPr>
            <p:cNvPr id="147" name="Google Shape;147;p18"/>
            <p:cNvSpPr txBox="1"/>
            <p:nvPr/>
          </p:nvSpPr>
          <p:spPr>
            <a:xfrm>
              <a:off x="6794850" y="1748037"/>
              <a:ext cx="1986000" cy="365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Venus</a:t>
              </a:r>
              <a:endParaRPr sz="160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sp>
          <p:nvSpPr>
            <p:cNvPr id="148" name="Google Shape;148;p18"/>
            <p:cNvSpPr txBox="1"/>
            <p:nvPr/>
          </p:nvSpPr>
          <p:spPr>
            <a:xfrm>
              <a:off x="6794846" y="2037525"/>
              <a:ext cx="1986000" cy="484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Venus is the second planet from the Sun</a:t>
              </a:r>
              <a:endParaRPr sz="12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149" name="Google Shape;149;p18"/>
          <p:cNvGrpSpPr/>
          <p:nvPr/>
        </p:nvGrpSpPr>
        <p:grpSpPr>
          <a:xfrm>
            <a:off x="1971212" y="3294850"/>
            <a:ext cx="1986089" cy="774288"/>
            <a:chOff x="1971212" y="3294850"/>
            <a:chExt cx="1986089" cy="774288"/>
          </a:xfrm>
        </p:grpSpPr>
        <p:sp>
          <p:nvSpPr>
            <p:cNvPr id="150" name="Google Shape;150;p18"/>
            <p:cNvSpPr txBox="1"/>
            <p:nvPr/>
          </p:nvSpPr>
          <p:spPr>
            <a:xfrm>
              <a:off x="1971302" y="3584338"/>
              <a:ext cx="1986000" cy="484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Neptune is far away from Earth</a:t>
              </a:r>
              <a:endParaRPr sz="12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51" name="Google Shape;151;p18"/>
            <p:cNvSpPr txBox="1"/>
            <p:nvPr/>
          </p:nvSpPr>
          <p:spPr>
            <a:xfrm>
              <a:off x="1971212" y="3294850"/>
              <a:ext cx="1986000" cy="365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Neptune</a:t>
              </a:r>
              <a:endParaRPr sz="160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</p:grpSp>
      <p:sp>
        <p:nvSpPr>
          <p:cNvPr id="152" name="Google Shape;152;p18"/>
          <p:cNvSpPr/>
          <p:nvPr/>
        </p:nvSpPr>
        <p:spPr>
          <a:xfrm>
            <a:off x="2872795" y="2798325"/>
            <a:ext cx="183000" cy="1830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153" name="Google Shape;153;p18"/>
          <p:cNvSpPr/>
          <p:nvPr/>
        </p:nvSpPr>
        <p:spPr>
          <a:xfrm>
            <a:off x="4480499" y="2798325"/>
            <a:ext cx="183000" cy="1830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154" name="Google Shape;154;p18"/>
          <p:cNvSpPr/>
          <p:nvPr/>
        </p:nvSpPr>
        <p:spPr>
          <a:xfrm>
            <a:off x="6088495" y="2798325"/>
            <a:ext cx="183000" cy="1830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155" name="Google Shape;155;p18"/>
          <p:cNvSpPr/>
          <p:nvPr/>
        </p:nvSpPr>
        <p:spPr>
          <a:xfrm>
            <a:off x="7696345" y="2798325"/>
            <a:ext cx="183000" cy="1830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cxnSp>
        <p:nvCxnSpPr>
          <p:cNvPr id="156" name="Google Shape;156;p18"/>
          <p:cNvCxnSpPr>
            <a:stCxn id="145" idx="0"/>
            <a:endCxn id="137" idx="2"/>
          </p:cNvCxnSpPr>
          <p:nvPr/>
        </p:nvCxnSpPr>
        <p:spPr>
          <a:xfrm rot="10800000">
            <a:off x="1356445" y="2522325"/>
            <a:ext cx="0" cy="276000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57" name="Google Shape;157;p18"/>
          <p:cNvCxnSpPr>
            <a:stCxn id="153" idx="0"/>
            <a:endCxn id="143" idx="2"/>
          </p:cNvCxnSpPr>
          <p:nvPr/>
        </p:nvCxnSpPr>
        <p:spPr>
          <a:xfrm rot="10800000">
            <a:off x="4571999" y="2522325"/>
            <a:ext cx="0" cy="276000"/>
          </a:xfrm>
          <a:prstGeom prst="straightConnector1">
            <a:avLst/>
          </a:prstGeom>
          <a:noFill/>
          <a:ln cap="flat" cmpd="sng" w="19050">
            <a:solidFill>
              <a:schemeClr val="accent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58" name="Google Shape;158;p18"/>
          <p:cNvCxnSpPr>
            <a:stCxn id="155" idx="0"/>
            <a:endCxn id="148" idx="2"/>
          </p:cNvCxnSpPr>
          <p:nvPr/>
        </p:nvCxnSpPr>
        <p:spPr>
          <a:xfrm rot="10800000">
            <a:off x="7787845" y="2522325"/>
            <a:ext cx="0" cy="276000"/>
          </a:xfrm>
          <a:prstGeom prst="straightConnector1">
            <a:avLst/>
          </a:prstGeom>
          <a:noFill/>
          <a:ln cap="flat" cmpd="sng" w="19050">
            <a:solidFill>
              <a:schemeClr val="accent3"/>
            </a:solidFill>
            <a:prstDash val="solid"/>
            <a:round/>
            <a:headEnd len="med" w="med" type="none"/>
            <a:tailEnd len="med" w="med" type="none"/>
          </a:ln>
        </p:spPr>
      </p:cxnSp>
      <p:grpSp>
        <p:nvGrpSpPr>
          <p:cNvPr id="159" name="Google Shape;159;p18"/>
          <p:cNvGrpSpPr/>
          <p:nvPr/>
        </p:nvGrpSpPr>
        <p:grpSpPr>
          <a:xfrm>
            <a:off x="5995185" y="2093971"/>
            <a:ext cx="369467" cy="369467"/>
            <a:chOff x="4962384" y="5555748"/>
            <a:chExt cx="539999" cy="539999"/>
          </a:xfrm>
        </p:grpSpPr>
        <p:sp>
          <p:nvSpPr>
            <p:cNvPr id="160" name="Google Shape;160;p18"/>
            <p:cNvSpPr/>
            <p:nvPr/>
          </p:nvSpPr>
          <p:spPr>
            <a:xfrm>
              <a:off x="4962384" y="5789745"/>
              <a:ext cx="238849" cy="306002"/>
            </a:xfrm>
            <a:custGeom>
              <a:rect b="b" l="l" r="r" t="t"/>
              <a:pathLst>
                <a:path extrusionOk="0" h="306002" w="238849">
                  <a:moveTo>
                    <a:pt x="215681" y="131086"/>
                  </a:moveTo>
                  <a:lnTo>
                    <a:pt x="134498" y="49903"/>
                  </a:lnTo>
                  <a:lnTo>
                    <a:pt x="100938" y="83464"/>
                  </a:lnTo>
                  <a:cubicBezTo>
                    <a:pt x="98649" y="85751"/>
                    <a:pt x="96644" y="88218"/>
                    <a:pt x="94922" y="90817"/>
                  </a:cubicBezTo>
                  <a:lnTo>
                    <a:pt x="94922" y="47461"/>
                  </a:lnTo>
                  <a:cubicBezTo>
                    <a:pt x="94922" y="21291"/>
                    <a:pt x="73631" y="0"/>
                    <a:pt x="47461" y="0"/>
                  </a:cubicBezTo>
                  <a:lnTo>
                    <a:pt x="0" y="0"/>
                  </a:lnTo>
                  <a:lnTo>
                    <a:pt x="0" y="139139"/>
                  </a:lnTo>
                  <a:lnTo>
                    <a:pt x="101740" y="240878"/>
                  </a:lnTo>
                  <a:lnTo>
                    <a:pt x="101740" y="306003"/>
                  </a:lnTo>
                  <a:lnTo>
                    <a:pt x="133381" y="306003"/>
                  </a:lnTo>
                  <a:lnTo>
                    <a:pt x="133381" y="261632"/>
                  </a:lnTo>
                  <a:cubicBezTo>
                    <a:pt x="141738" y="264579"/>
                    <a:pt x="150624" y="266121"/>
                    <a:pt x="159748" y="266121"/>
                  </a:cubicBezTo>
                  <a:cubicBezTo>
                    <a:pt x="177099" y="266121"/>
                    <a:pt x="193590" y="260563"/>
                    <a:pt x="207209" y="250305"/>
                  </a:cubicBezTo>
                  <a:lnTo>
                    <a:pt x="207209" y="306003"/>
                  </a:lnTo>
                  <a:lnTo>
                    <a:pt x="238850" y="306003"/>
                  </a:lnTo>
                  <a:lnTo>
                    <a:pt x="238850" y="189293"/>
                  </a:lnTo>
                  <a:lnTo>
                    <a:pt x="238759" y="189293"/>
                  </a:lnTo>
                  <a:cubicBezTo>
                    <a:pt x="239358" y="168286"/>
                    <a:pt x="231680" y="147085"/>
                    <a:pt x="215681" y="131086"/>
                  </a:cubicBezTo>
                  <a:close/>
                  <a:moveTo>
                    <a:pt x="193308" y="220579"/>
                  </a:moveTo>
                  <a:cubicBezTo>
                    <a:pt x="184344" y="229544"/>
                    <a:pt x="172426" y="234480"/>
                    <a:pt x="159748" y="234480"/>
                  </a:cubicBezTo>
                  <a:cubicBezTo>
                    <a:pt x="147071" y="234480"/>
                    <a:pt x="135153" y="229543"/>
                    <a:pt x="126189" y="220579"/>
                  </a:cubicBezTo>
                  <a:lnTo>
                    <a:pt x="31641" y="126032"/>
                  </a:lnTo>
                  <a:lnTo>
                    <a:pt x="31641" y="31641"/>
                  </a:lnTo>
                  <a:lnTo>
                    <a:pt x="47461" y="31641"/>
                  </a:lnTo>
                  <a:cubicBezTo>
                    <a:pt x="56184" y="31641"/>
                    <a:pt x="63281" y="38738"/>
                    <a:pt x="63281" y="47461"/>
                  </a:cubicBezTo>
                  <a:lnTo>
                    <a:pt x="63281" y="112926"/>
                  </a:lnTo>
                  <a:lnTo>
                    <a:pt x="100810" y="150455"/>
                  </a:lnTo>
                  <a:lnTo>
                    <a:pt x="100938" y="150583"/>
                  </a:lnTo>
                  <a:lnTo>
                    <a:pt x="138726" y="188371"/>
                  </a:lnTo>
                  <a:lnTo>
                    <a:pt x="161099" y="165998"/>
                  </a:lnTo>
                  <a:lnTo>
                    <a:pt x="123238" y="128136"/>
                  </a:lnTo>
                  <a:cubicBezTo>
                    <a:pt x="117144" y="121962"/>
                    <a:pt x="117168" y="111980"/>
                    <a:pt x="123311" y="105837"/>
                  </a:cubicBezTo>
                  <a:lnTo>
                    <a:pt x="134498" y="94650"/>
                  </a:lnTo>
                  <a:lnTo>
                    <a:pt x="193308" y="153460"/>
                  </a:lnTo>
                  <a:cubicBezTo>
                    <a:pt x="211814" y="171965"/>
                    <a:pt x="211814" y="202074"/>
                    <a:pt x="193308" y="22057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1" name="Google Shape;161;p18"/>
            <p:cNvSpPr/>
            <p:nvPr/>
          </p:nvSpPr>
          <p:spPr>
            <a:xfrm>
              <a:off x="5263534" y="5789745"/>
              <a:ext cx="238849" cy="306002"/>
            </a:xfrm>
            <a:custGeom>
              <a:rect b="b" l="l" r="r" t="t"/>
              <a:pathLst>
                <a:path extrusionOk="0" h="306002" w="238849">
                  <a:moveTo>
                    <a:pt x="238850" y="0"/>
                  </a:moveTo>
                  <a:lnTo>
                    <a:pt x="191389" y="0"/>
                  </a:lnTo>
                  <a:cubicBezTo>
                    <a:pt x="165219" y="0"/>
                    <a:pt x="143928" y="21291"/>
                    <a:pt x="143928" y="47461"/>
                  </a:cubicBezTo>
                  <a:lnTo>
                    <a:pt x="143928" y="90817"/>
                  </a:lnTo>
                  <a:cubicBezTo>
                    <a:pt x="142206" y="88218"/>
                    <a:pt x="140201" y="85751"/>
                    <a:pt x="137912" y="83463"/>
                  </a:cubicBezTo>
                  <a:lnTo>
                    <a:pt x="104352" y="49904"/>
                  </a:lnTo>
                  <a:lnTo>
                    <a:pt x="23168" y="131087"/>
                  </a:lnTo>
                  <a:cubicBezTo>
                    <a:pt x="7170" y="147085"/>
                    <a:pt x="-508" y="168287"/>
                    <a:pt x="91" y="189294"/>
                  </a:cubicBezTo>
                  <a:lnTo>
                    <a:pt x="0" y="189294"/>
                  </a:lnTo>
                  <a:lnTo>
                    <a:pt x="0" y="306003"/>
                  </a:lnTo>
                  <a:lnTo>
                    <a:pt x="31641" y="306003"/>
                  </a:lnTo>
                  <a:lnTo>
                    <a:pt x="31641" y="250306"/>
                  </a:lnTo>
                  <a:cubicBezTo>
                    <a:pt x="45260" y="260563"/>
                    <a:pt x="61751" y="266121"/>
                    <a:pt x="79102" y="266121"/>
                  </a:cubicBezTo>
                  <a:cubicBezTo>
                    <a:pt x="88226" y="266121"/>
                    <a:pt x="97111" y="264579"/>
                    <a:pt x="105469" y="261632"/>
                  </a:cubicBezTo>
                  <a:lnTo>
                    <a:pt x="105469" y="306003"/>
                  </a:lnTo>
                  <a:lnTo>
                    <a:pt x="137109" y="306003"/>
                  </a:lnTo>
                  <a:lnTo>
                    <a:pt x="137109" y="240877"/>
                  </a:lnTo>
                  <a:lnTo>
                    <a:pt x="238850" y="139139"/>
                  </a:lnTo>
                  <a:close/>
                  <a:moveTo>
                    <a:pt x="207209" y="126032"/>
                  </a:moveTo>
                  <a:lnTo>
                    <a:pt x="112661" y="220581"/>
                  </a:lnTo>
                  <a:cubicBezTo>
                    <a:pt x="103697" y="229544"/>
                    <a:pt x="91778" y="234481"/>
                    <a:pt x="79102" y="234481"/>
                  </a:cubicBezTo>
                  <a:cubicBezTo>
                    <a:pt x="66423" y="234481"/>
                    <a:pt x="54506" y="229544"/>
                    <a:pt x="45541" y="220581"/>
                  </a:cubicBezTo>
                  <a:cubicBezTo>
                    <a:pt x="27036" y="202075"/>
                    <a:pt x="27036" y="171966"/>
                    <a:pt x="45541" y="153460"/>
                  </a:cubicBezTo>
                  <a:lnTo>
                    <a:pt x="104352" y="94650"/>
                  </a:lnTo>
                  <a:lnTo>
                    <a:pt x="115539" y="105837"/>
                  </a:lnTo>
                  <a:cubicBezTo>
                    <a:pt x="121681" y="111980"/>
                    <a:pt x="121707" y="121962"/>
                    <a:pt x="115613" y="128136"/>
                  </a:cubicBezTo>
                  <a:lnTo>
                    <a:pt x="77751" y="165998"/>
                  </a:lnTo>
                  <a:lnTo>
                    <a:pt x="100124" y="188371"/>
                  </a:lnTo>
                  <a:lnTo>
                    <a:pt x="137913" y="150583"/>
                  </a:lnTo>
                  <a:cubicBezTo>
                    <a:pt x="137955" y="150540"/>
                    <a:pt x="137997" y="150499"/>
                    <a:pt x="138040" y="150455"/>
                  </a:cubicBezTo>
                  <a:lnTo>
                    <a:pt x="175569" y="112926"/>
                  </a:lnTo>
                  <a:lnTo>
                    <a:pt x="175569" y="47461"/>
                  </a:lnTo>
                  <a:cubicBezTo>
                    <a:pt x="175569" y="38738"/>
                    <a:pt x="182666" y="31641"/>
                    <a:pt x="191389" y="31641"/>
                  </a:cubicBezTo>
                  <a:lnTo>
                    <a:pt x="207209" y="3164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2" name="Google Shape;162;p18"/>
            <p:cNvSpPr/>
            <p:nvPr/>
          </p:nvSpPr>
          <p:spPr>
            <a:xfrm>
              <a:off x="5127246" y="5555748"/>
              <a:ext cx="210275" cy="271054"/>
            </a:xfrm>
            <a:custGeom>
              <a:rect b="b" l="l" r="r" t="t"/>
              <a:pathLst>
                <a:path extrusionOk="0" h="271054" w="210275">
                  <a:moveTo>
                    <a:pt x="210275" y="203351"/>
                  </a:moveTo>
                  <a:cubicBezTo>
                    <a:pt x="210275" y="172142"/>
                    <a:pt x="189304" y="145756"/>
                    <a:pt x="160720" y="137495"/>
                  </a:cubicBezTo>
                  <a:cubicBezTo>
                    <a:pt x="168684" y="126332"/>
                    <a:pt x="173389" y="112689"/>
                    <a:pt x="173389" y="97961"/>
                  </a:cubicBezTo>
                  <a:lnTo>
                    <a:pt x="173389" y="68251"/>
                  </a:lnTo>
                  <a:cubicBezTo>
                    <a:pt x="173389" y="30618"/>
                    <a:pt x="142772" y="0"/>
                    <a:pt x="105138" y="0"/>
                  </a:cubicBezTo>
                  <a:cubicBezTo>
                    <a:pt x="67503" y="0"/>
                    <a:pt x="36887" y="30618"/>
                    <a:pt x="36887" y="68251"/>
                  </a:cubicBezTo>
                  <a:lnTo>
                    <a:pt x="36887" y="97960"/>
                  </a:lnTo>
                  <a:cubicBezTo>
                    <a:pt x="36887" y="112689"/>
                    <a:pt x="41592" y="126330"/>
                    <a:pt x="49556" y="137494"/>
                  </a:cubicBezTo>
                  <a:cubicBezTo>
                    <a:pt x="20971" y="145755"/>
                    <a:pt x="0" y="172141"/>
                    <a:pt x="0" y="203350"/>
                  </a:cubicBezTo>
                  <a:lnTo>
                    <a:pt x="0" y="271055"/>
                  </a:lnTo>
                  <a:lnTo>
                    <a:pt x="210274" y="271055"/>
                  </a:lnTo>
                  <a:lnTo>
                    <a:pt x="210274" y="203351"/>
                  </a:lnTo>
                  <a:close/>
                  <a:moveTo>
                    <a:pt x="68527" y="94922"/>
                  </a:moveTo>
                  <a:lnTo>
                    <a:pt x="141748" y="94922"/>
                  </a:lnTo>
                  <a:lnTo>
                    <a:pt x="141748" y="97960"/>
                  </a:lnTo>
                  <a:cubicBezTo>
                    <a:pt x="141748" y="118147"/>
                    <a:pt x="125325" y="134570"/>
                    <a:pt x="105138" y="134570"/>
                  </a:cubicBezTo>
                  <a:cubicBezTo>
                    <a:pt x="84950" y="134570"/>
                    <a:pt x="68527" y="118147"/>
                    <a:pt x="68527" y="97960"/>
                  </a:cubicBezTo>
                  <a:close/>
                  <a:moveTo>
                    <a:pt x="129029" y="166437"/>
                  </a:moveTo>
                  <a:lnTo>
                    <a:pt x="105138" y="197692"/>
                  </a:lnTo>
                  <a:lnTo>
                    <a:pt x="81246" y="166437"/>
                  </a:lnTo>
                  <a:close/>
                  <a:moveTo>
                    <a:pt x="105138" y="31641"/>
                  </a:moveTo>
                  <a:cubicBezTo>
                    <a:pt x="123639" y="31641"/>
                    <a:pt x="138968" y="45438"/>
                    <a:pt x="141402" y="63281"/>
                  </a:cubicBezTo>
                  <a:lnTo>
                    <a:pt x="68874" y="63281"/>
                  </a:lnTo>
                  <a:cubicBezTo>
                    <a:pt x="71307" y="45438"/>
                    <a:pt x="86636" y="31641"/>
                    <a:pt x="105138" y="31641"/>
                  </a:cubicBezTo>
                  <a:close/>
                  <a:moveTo>
                    <a:pt x="31641" y="203351"/>
                  </a:moveTo>
                  <a:cubicBezTo>
                    <a:pt x="31641" y="191109"/>
                    <a:pt x="37635" y="180246"/>
                    <a:pt x="46839" y="173527"/>
                  </a:cubicBezTo>
                  <a:lnTo>
                    <a:pt x="97205" y="239414"/>
                  </a:lnTo>
                  <a:lnTo>
                    <a:pt x="31642" y="239414"/>
                  </a:lnTo>
                  <a:lnTo>
                    <a:pt x="31642" y="203351"/>
                  </a:lnTo>
                  <a:close/>
                  <a:moveTo>
                    <a:pt x="178635" y="239414"/>
                  </a:moveTo>
                  <a:lnTo>
                    <a:pt x="113071" y="239414"/>
                  </a:lnTo>
                  <a:lnTo>
                    <a:pt x="163436" y="173527"/>
                  </a:lnTo>
                  <a:cubicBezTo>
                    <a:pt x="172640" y="180246"/>
                    <a:pt x="178635" y="191109"/>
                    <a:pt x="178635" y="20335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63" name="Google Shape;163;p18"/>
          <p:cNvGrpSpPr/>
          <p:nvPr/>
        </p:nvGrpSpPr>
        <p:grpSpPr>
          <a:xfrm>
            <a:off x="1171660" y="3292949"/>
            <a:ext cx="369588" cy="369468"/>
            <a:chOff x="4962384" y="1345434"/>
            <a:chExt cx="540175" cy="540000"/>
          </a:xfrm>
        </p:grpSpPr>
        <p:sp>
          <p:nvSpPr>
            <p:cNvPr id="164" name="Google Shape;164;p18"/>
            <p:cNvSpPr/>
            <p:nvPr/>
          </p:nvSpPr>
          <p:spPr>
            <a:xfrm>
              <a:off x="4962384" y="1504692"/>
              <a:ext cx="540175" cy="221484"/>
            </a:xfrm>
            <a:custGeom>
              <a:rect b="b" l="l" r="r" t="t"/>
              <a:pathLst>
                <a:path extrusionOk="0" h="221484" w="540175">
                  <a:moveTo>
                    <a:pt x="429433" y="0"/>
                  </a:moveTo>
                  <a:lnTo>
                    <a:pt x="301641" y="0"/>
                  </a:lnTo>
                  <a:cubicBezTo>
                    <a:pt x="290687" y="0"/>
                    <a:pt x="280103" y="1606"/>
                    <a:pt x="270103" y="4583"/>
                  </a:cubicBezTo>
                  <a:cubicBezTo>
                    <a:pt x="259892" y="1548"/>
                    <a:pt x="249300" y="0"/>
                    <a:pt x="238534" y="0"/>
                  </a:cubicBezTo>
                  <a:lnTo>
                    <a:pt x="110742" y="0"/>
                  </a:lnTo>
                  <a:cubicBezTo>
                    <a:pt x="49679" y="0"/>
                    <a:pt x="0" y="49679"/>
                    <a:pt x="0" y="110742"/>
                  </a:cubicBezTo>
                  <a:cubicBezTo>
                    <a:pt x="0" y="171805"/>
                    <a:pt x="49679" y="221484"/>
                    <a:pt x="110742" y="221484"/>
                  </a:cubicBezTo>
                  <a:lnTo>
                    <a:pt x="238534" y="221484"/>
                  </a:lnTo>
                  <a:cubicBezTo>
                    <a:pt x="249489" y="221484"/>
                    <a:pt x="260074" y="219878"/>
                    <a:pt x="270076" y="216901"/>
                  </a:cubicBezTo>
                  <a:cubicBezTo>
                    <a:pt x="280286" y="219935"/>
                    <a:pt x="290877" y="221484"/>
                    <a:pt x="301641" y="221484"/>
                  </a:cubicBezTo>
                  <a:lnTo>
                    <a:pt x="429433" y="221484"/>
                  </a:lnTo>
                  <a:cubicBezTo>
                    <a:pt x="490496" y="221484"/>
                    <a:pt x="540175" y="171805"/>
                    <a:pt x="540175" y="110742"/>
                  </a:cubicBezTo>
                  <a:cubicBezTo>
                    <a:pt x="540175" y="49679"/>
                    <a:pt x="490496" y="0"/>
                    <a:pt x="429433" y="0"/>
                  </a:cubicBezTo>
                  <a:close/>
                  <a:moveTo>
                    <a:pt x="110742" y="189844"/>
                  </a:moveTo>
                  <a:cubicBezTo>
                    <a:pt x="67126" y="189844"/>
                    <a:pt x="31641" y="154359"/>
                    <a:pt x="31641" y="110742"/>
                  </a:cubicBezTo>
                  <a:cubicBezTo>
                    <a:pt x="31641" y="67126"/>
                    <a:pt x="67126" y="31641"/>
                    <a:pt x="110742" y="31641"/>
                  </a:cubicBezTo>
                  <a:lnTo>
                    <a:pt x="224222" y="31641"/>
                  </a:lnTo>
                  <a:cubicBezTo>
                    <a:pt x="214941" y="40727"/>
                    <a:pt x="207245" y="51424"/>
                    <a:pt x="201598" y="63281"/>
                  </a:cubicBezTo>
                  <a:lnTo>
                    <a:pt x="110742" y="63281"/>
                  </a:lnTo>
                  <a:cubicBezTo>
                    <a:pt x="84572" y="63281"/>
                    <a:pt x="63281" y="84572"/>
                    <a:pt x="63281" y="110742"/>
                  </a:cubicBezTo>
                  <a:cubicBezTo>
                    <a:pt x="63281" y="136912"/>
                    <a:pt x="84572" y="158203"/>
                    <a:pt x="110742" y="158203"/>
                  </a:cubicBezTo>
                  <a:lnTo>
                    <a:pt x="238534" y="158203"/>
                  </a:lnTo>
                  <a:cubicBezTo>
                    <a:pt x="264704" y="158203"/>
                    <a:pt x="285995" y="136912"/>
                    <a:pt x="285995" y="110742"/>
                  </a:cubicBezTo>
                  <a:lnTo>
                    <a:pt x="285820" y="110742"/>
                  </a:lnTo>
                  <a:cubicBezTo>
                    <a:pt x="285820" y="102019"/>
                    <a:pt x="292917" y="94922"/>
                    <a:pt x="301641" y="94922"/>
                  </a:cubicBezTo>
                  <a:lnTo>
                    <a:pt x="316043" y="94922"/>
                  </a:lnTo>
                  <a:cubicBezTo>
                    <a:pt x="317093" y="100098"/>
                    <a:pt x="317636" y="105387"/>
                    <a:pt x="317636" y="110742"/>
                  </a:cubicBezTo>
                  <a:cubicBezTo>
                    <a:pt x="317636" y="154359"/>
                    <a:pt x="282151" y="189844"/>
                    <a:pt x="238534" y="189844"/>
                  </a:cubicBezTo>
                  <a:close/>
                  <a:moveTo>
                    <a:pt x="192044" y="126563"/>
                  </a:moveTo>
                  <a:lnTo>
                    <a:pt x="110742" y="126563"/>
                  </a:lnTo>
                  <a:cubicBezTo>
                    <a:pt x="102019" y="126563"/>
                    <a:pt x="94922" y="119466"/>
                    <a:pt x="94922" y="110742"/>
                  </a:cubicBezTo>
                  <a:cubicBezTo>
                    <a:pt x="94922" y="102019"/>
                    <a:pt x="102019" y="94922"/>
                    <a:pt x="110742" y="94922"/>
                  </a:cubicBezTo>
                  <a:lnTo>
                    <a:pt x="192033" y="94922"/>
                  </a:lnTo>
                  <a:cubicBezTo>
                    <a:pt x="191291" y="100091"/>
                    <a:pt x="190898" y="105371"/>
                    <a:pt x="190898" y="110742"/>
                  </a:cubicBezTo>
                  <a:cubicBezTo>
                    <a:pt x="190898" y="116067"/>
                    <a:pt x="191297" y="121347"/>
                    <a:pt x="192044" y="126563"/>
                  </a:cubicBezTo>
                  <a:close/>
                  <a:moveTo>
                    <a:pt x="348131" y="94922"/>
                  </a:moveTo>
                  <a:lnTo>
                    <a:pt x="429433" y="94922"/>
                  </a:lnTo>
                  <a:cubicBezTo>
                    <a:pt x="438156" y="94922"/>
                    <a:pt x="445253" y="102019"/>
                    <a:pt x="445253" y="110742"/>
                  </a:cubicBezTo>
                  <a:cubicBezTo>
                    <a:pt x="445253" y="119466"/>
                    <a:pt x="438156" y="126563"/>
                    <a:pt x="429433" y="126563"/>
                  </a:cubicBezTo>
                  <a:lnTo>
                    <a:pt x="348142" y="126563"/>
                  </a:lnTo>
                  <a:cubicBezTo>
                    <a:pt x="348884" y="121393"/>
                    <a:pt x="349277" y="116114"/>
                    <a:pt x="349277" y="110742"/>
                  </a:cubicBezTo>
                  <a:cubicBezTo>
                    <a:pt x="349277" y="105417"/>
                    <a:pt x="348878" y="100137"/>
                    <a:pt x="348131" y="94922"/>
                  </a:cubicBezTo>
                  <a:close/>
                  <a:moveTo>
                    <a:pt x="429433" y="189844"/>
                  </a:moveTo>
                  <a:lnTo>
                    <a:pt x="315953" y="189844"/>
                  </a:lnTo>
                  <a:cubicBezTo>
                    <a:pt x="325234" y="180758"/>
                    <a:pt x="332930" y="170060"/>
                    <a:pt x="338577" y="158203"/>
                  </a:cubicBezTo>
                  <a:lnTo>
                    <a:pt x="429433" y="158203"/>
                  </a:lnTo>
                  <a:cubicBezTo>
                    <a:pt x="455603" y="158203"/>
                    <a:pt x="476894" y="136912"/>
                    <a:pt x="476894" y="110742"/>
                  </a:cubicBezTo>
                  <a:cubicBezTo>
                    <a:pt x="476894" y="84572"/>
                    <a:pt x="455603" y="63281"/>
                    <a:pt x="429433" y="63281"/>
                  </a:cubicBezTo>
                  <a:lnTo>
                    <a:pt x="301641" y="63281"/>
                  </a:lnTo>
                  <a:cubicBezTo>
                    <a:pt x="275471" y="63281"/>
                    <a:pt x="254180" y="84572"/>
                    <a:pt x="254180" y="110742"/>
                  </a:cubicBezTo>
                  <a:lnTo>
                    <a:pt x="254355" y="110742"/>
                  </a:lnTo>
                  <a:cubicBezTo>
                    <a:pt x="254355" y="119466"/>
                    <a:pt x="247258" y="126563"/>
                    <a:pt x="238534" y="126563"/>
                  </a:cubicBezTo>
                  <a:lnTo>
                    <a:pt x="224132" y="126563"/>
                  </a:lnTo>
                  <a:cubicBezTo>
                    <a:pt x="223081" y="121386"/>
                    <a:pt x="222539" y="116098"/>
                    <a:pt x="222539" y="110742"/>
                  </a:cubicBezTo>
                  <a:cubicBezTo>
                    <a:pt x="222539" y="67126"/>
                    <a:pt x="258024" y="31641"/>
                    <a:pt x="301641" y="31641"/>
                  </a:cubicBezTo>
                  <a:lnTo>
                    <a:pt x="429433" y="31641"/>
                  </a:lnTo>
                  <a:cubicBezTo>
                    <a:pt x="473050" y="31641"/>
                    <a:pt x="508534" y="67126"/>
                    <a:pt x="508534" y="110742"/>
                  </a:cubicBezTo>
                  <a:cubicBezTo>
                    <a:pt x="508534" y="154359"/>
                    <a:pt x="473050" y="189844"/>
                    <a:pt x="429433" y="18984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5" name="Google Shape;165;p18"/>
            <p:cNvSpPr/>
            <p:nvPr/>
          </p:nvSpPr>
          <p:spPr>
            <a:xfrm rot="-2700000">
              <a:off x="5153733" y="1376203"/>
              <a:ext cx="31653" cy="51284"/>
            </a:xfrm>
            <a:custGeom>
              <a:rect b="b" l="l" r="r" t="t"/>
              <a:pathLst>
                <a:path extrusionOk="0" h="51255" w="31635">
                  <a:moveTo>
                    <a:pt x="0" y="0"/>
                  </a:moveTo>
                  <a:lnTo>
                    <a:pt x="31636" y="0"/>
                  </a:lnTo>
                  <a:lnTo>
                    <a:pt x="31636" y="51255"/>
                  </a:lnTo>
                  <a:lnTo>
                    <a:pt x="0" y="5125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6" name="Google Shape;166;p18"/>
            <p:cNvSpPr/>
            <p:nvPr/>
          </p:nvSpPr>
          <p:spPr>
            <a:xfrm>
              <a:off x="5216651" y="1345434"/>
              <a:ext cx="31640" cy="57570"/>
            </a:xfrm>
            <a:custGeom>
              <a:rect b="b" l="l" r="r" t="t"/>
              <a:pathLst>
                <a:path extrusionOk="0" h="57570" w="31640">
                  <a:moveTo>
                    <a:pt x="0" y="0"/>
                  </a:moveTo>
                  <a:lnTo>
                    <a:pt x="31641" y="0"/>
                  </a:lnTo>
                  <a:lnTo>
                    <a:pt x="31641" y="57570"/>
                  </a:lnTo>
                  <a:lnTo>
                    <a:pt x="0" y="5757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7" name="Google Shape;167;p18"/>
            <p:cNvSpPr/>
            <p:nvPr/>
          </p:nvSpPr>
          <p:spPr>
            <a:xfrm rot="-2700000">
              <a:off x="5269704" y="1386023"/>
              <a:ext cx="51284" cy="31653"/>
            </a:xfrm>
            <a:custGeom>
              <a:rect b="b" l="l" r="r" t="t"/>
              <a:pathLst>
                <a:path extrusionOk="0" h="31635" w="51255">
                  <a:moveTo>
                    <a:pt x="0" y="0"/>
                  </a:moveTo>
                  <a:lnTo>
                    <a:pt x="51255" y="0"/>
                  </a:lnTo>
                  <a:lnTo>
                    <a:pt x="51255" y="31636"/>
                  </a:lnTo>
                  <a:lnTo>
                    <a:pt x="0" y="3163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8" name="Google Shape;168;p18"/>
            <p:cNvSpPr/>
            <p:nvPr/>
          </p:nvSpPr>
          <p:spPr>
            <a:xfrm rot="-2700000">
              <a:off x="5279474" y="1803390"/>
              <a:ext cx="31653" cy="51284"/>
            </a:xfrm>
            <a:custGeom>
              <a:rect b="b" l="l" r="r" t="t"/>
              <a:pathLst>
                <a:path extrusionOk="0" h="51255" w="31635">
                  <a:moveTo>
                    <a:pt x="0" y="0"/>
                  </a:moveTo>
                  <a:lnTo>
                    <a:pt x="31636" y="0"/>
                  </a:lnTo>
                  <a:lnTo>
                    <a:pt x="31636" y="51255"/>
                  </a:lnTo>
                  <a:lnTo>
                    <a:pt x="0" y="5125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9" name="Google Shape;169;p18"/>
            <p:cNvSpPr/>
            <p:nvPr/>
          </p:nvSpPr>
          <p:spPr>
            <a:xfrm>
              <a:off x="5216651" y="1827864"/>
              <a:ext cx="31640" cy="57570"/>
            </a:xfrm>
            <a:custGeom>
              <a:rect b="b" l="l" r="r" t="t"/>
              <a:pathLst>
                <a:path extrusionOk="0" h="57570" w="31640">
                  <a:moveTo>
                    <a:pt x="0" y="0"/>
                  </a:moveTo>
                  <a:lnTo>
                    <a:pt x="31641" y="0"/>
                  </a:lnTo>
                  <a:lnTo>
                    <a:pt x="31641" y="57570"/>
                  </a:lnTo>
                  <a:lnTo>
                    <a:pt x="0" y="5757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0" name="Google Shape;170;p18"/>
            <p:cNvSpPr/>
            <p:nvPr/>
          </p:nvSpPr>
          <p:spPr>
            <a:xfrm rot="-2700000">
              <a:off x="5143872" y="1813183"/>
              <a:ext cx="51284" cy="31653"/>
            </a:xfrm>
            <a:custGeom>
              <a:rect b="b" l="l" r="r" t="t"/>
              <a:pathLst>
                <a:path extrusionOk="0" h="31635" w="51255">
                  <a:moveTo>
                    <a:pt x="0" y="0"/>
                  </a:moveTo>
                  <a:lnTo>
                    <a:pt x="51255" y="0"/>
                  </a:lnTo>
                  <a:lnTo>
                    <a:pt x="51255" y="31636"/>
                  </a:lnTo>
                  <a:lnTo>
                    <a:pt x="0" y="3163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71" name="Google Shape;171;p18"/>
          <p:cNvGrpSpPr/>
          <p:nvPr/>
        </p:nvGrpSpPr>
        <p:grpSpPr>
          <a:xfrm>
            <a:off x="4387281" y="3365832"/>
            <a:ext cx="369468" cy="246772"/>
            <a:chOff x="1438549" y="5645412"/>
            <a:chExt cx="540000" cy="360672"/>
          </a:xfrm>
        </p:grpSpPr>
        <p:sp>
          <p:nvSpPr>
            <p:cNvPr id="172" name="Google Shape;172;p18"/>
            <p:cNvSpPr/>
            <p:nvPr/>
          </p:nvSpPr>
          <p:spPr>
            <a:xfrm>
              <a:off x="1438549" y="5645412"/>
              <a:ext cx="540000" cy="360672"/>
            </a:xfrm>
            <a:custGeom>
              <a:rect b="b" l="l" r="r" t="t"/>
              <a:pathLst>
                <a:path extrusionOk="0" h="360672" w="540000">
                  <a:moveTo>
                    <a:pt x="465698" y="42032"/>
                  </a:moveTo>
                  <a:lnTo>
                    <a:pt x="465698" y="0"/>
                  </a:lnTo>
                  <a:lnTo>
                    <a:pt x="135774" y="0"/>
                  </a:lnTo>
                  <a:lnTo>
                    <a:pt x="135774" y="116016"/>
                  </a:lnTo>
                  <a:lnTo>
                    <a:pt x="74302" y="116016"/>
                  </a:lnTo>
                  <a:lnTo>
                    <a:pt x="74302" y="210968"/>
                  </a:lnTo>
                  <a:lnTo>
                    <a:pt x="0" y="295817"/>
                  </a:lnTo>
                  <a:lnTo>
                    <a:pt x="0" y="318640"/>
                  </a:lnTo>
                  <a:lnTo>
                    <a:pt x="74302" y="318640"/>
                  </a:lnTo>
                  <a:lnTo>
                    <a:pt x="74302" y="360673"/>
                  </a:lnTo>
                  <a:lnTo>
                    <a:pt x="404225" y="360673"/>
                  </a:lnTo>
                  <a:lnTo>
                    <a:pt x="404225" y="244657"/>
                  </a:lnTo>
                  <a:lnTo>
                    <a:pt x="465697" y="244657"/>
                  </a:lnTo>
                  <a:lnTo>
                    <a:pt x="465697" y="149704"/>
                  </a:lnTo>
                  <a:lnTo>
                    <a:pt x="540000" y="64855"/>
                  </a:lnTo>
                  <a:lnTo>
                    <a:pt x="540000" y="42031"/>
                  </a:lnTo>
                  <a:lnTo>
                    <a:pt x="465698" y="42031"/>
                  </a:lnTo>
                  <a:close/>
                  <a:moveTo>
                    <a:pt x="372585" y="329031"/>
                  </a:moveTo>
                  <a:lnTo>
                    <a:pt x="105942" y="329031"/>
                  </a:lnTo>
                  <a:lnTo>
                    <a:pt x="105942" y="286998"/>
                  </a:lnTo>
                  <a:lnTo>
                    <a:pt x="49779" y="286998"/>
                  </a:lnTo>
                  <a:lnTo>
                    <a:pt x="105942" y="222863"/>
                  </a:lnTo>
                  <a:lnTo>
                    <a:pt x="105942" y="147655"/>
                  </a:lnTo>
                  <a:lnTo>
                    <a:pt x="372584" y="147655"/>
                  </a:lnTo>
                  <a:lnTo>
                    <a:pt x="372584" y="329031"/>
                  </a:lnTo>
                  <a:close/>
                  <a:moveTo>
                    <a:pt x="434058" y="137809"/>
                  </a:moveTo>
                  <a:lnTo>
                    <a:pt x="434058" y="213016"/>
                  </a:lnTo>
                  <a:lnTo>
                    <a:pt x="404226" y="213016"/>
                  </a:lnTo>
                  <a:lnTo>
                    <a:pt x="404226" y="116016"/>
                  </a:lnTo>
                  <a:lnTo>
                    <a:pt x="167415" y="116016"/>
                  </a:lnTo>
                  <a:lnTo>
                    <a:pt x="167415" y="31641"/>
                  </a:lnTo>
                  <a:lnTo>
                    <a:pt x="434057" y="31641"/>
                  </a:lnTo>
                  <a:lnTo>
                    <a:pt x="434057" y="73673"/>
                  </a:lnTo>
                  <a:lnTo>
                    <a:pt x="490220" y="73673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3" name="Google Shape;173;p18"/>
            <p:cNvSpPr/>
            <p:nvPr/>
          </p:nvSpPr>
          <p:spPr>
            <a:xfrm>
              <a:off x="1661992" y="5867935"/>
              <a:ext cx="31640" cy="31640"/>
            </a:xfrm>
            <a:custGeom>
              <a:rect b="b" l="l" r="r" t="t"/>
              <a:pathLst>
                <a:path extrusionOk="0" h="31640" w="31640">
                  <a:moveTo>
                    <a:pt x="0" y="0"/>
                  </a:moveTo>
                  <a:lnTo>
                    <a:pt x="31641" y="0"/>
                  </a:lnTo>
                  <a:lnTo>
                    <a:pt x="31641" y="31641"/>
                  </a:lnTo>
                  <a:lnTo>
                    <a:pt x="0" y="3164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4" name="Google Shape;174;p18"/>
            <p:cNvSpPr/>
            <p:nvPr/>
          </p:nvSpPr>
          <p:spPr>
            <a:xfrm>
              <a:off x="1598710" y="5867935"/>
              <a:ext cx="31640" cy="31640"/>
            </a:xfrm>
            <a:custGeom>
              <a:rect b="b" l="l" r="r" t="t"/>
              <a:pathLst>
                <a:path extrusionOk="0" h="31640" w="31640">
                  <a:moveTo>
                    <a:pt x="0" y="0"/>
                  </a:moveTo>
                  <a:lnTo>
                    <a:pt x="31641" y="0"/>
                  </a:lnTo>
                  <a:lnTo>
                    <a:pt x="31641" y="31641"/>
                  </a:lnTo>
                  <a:lnTo>
                    <a:pt x="0" y="3164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5" name="Google Shape;175;p18"/>
            <p:cNvSpPr/>
            <p:nvPr/>
          </p:nvSpPr>
          <p:spPr>
            <a:xfrm>
              <a:off x="1725274" y="5867935"/>
              <a:ext cx="31640" cy="31640"/>
            </a:xfrm>
            <a:custGeom>
              <a:rect b="b" l="l" r="r" t="t"/>
              <a:pathLst>
                <a:path extrusionOk="0" h="31640" w="31640">
                  <a:moveTo>
                    <a:pt x="0" y="0"/>
                  </a:moveTo>
                  <a:lnTo>
                    <a:pt x="31641" y="0"/>
                  </a:lnTo>
                  <a:lnTo>
                    <a:pt x="31641" y="31641"/>
                  </a:lnTo>
                  <a:lnTo>
                    <a:pt x="0" y="3164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76" name="Google Shape;176;p18"/>
          <p:cNvSpPr/>
          <p:nvPr/>
        </p:nvSpPr>
        <p:spPr>
          <a:xfrm>
            <a:off x="7602977" y="3318294"/>
            <a:ext cx="369725" cy="318763"/>
          </a:xfrm>
          <a:custGeom>
            <a:rect b="b" l="l" r="r" t="t"/>
            <a:pathLst>
              <a:path extrusionOk="0" h="465348" w="539745">
                <a:moveTo>
                  <a:pt x="390648" y="7297"/>
                </a:moveTo>
                <a:lnTo>
                  <a:pt x="352791" y="45154"/>
                </a:lnTo>
                <a:lnTo>
                  <a:pt x="279819" y="45154"/>
                </a:lnTo>
                <a:lnTo>
                  <a:pt x="277170" y="47802"/>
                </a:lnTo>
                <a:lnTo>
                  <a:pt x="252629" y="23262"/>
                </a:lnTo>
                <a:lnTo>
                  <a:pt x="179658" y="23262"/>
                </a:lnTo>
                <a:lnTo>
                  <a:pt x="156395" y="0"/>
                </a:lnTo>
                <a:lnTo>
                  <a:pt x="0" y="156395"/>
                </a:lnTo>
                <a:lnTo>
                  <a:pt x="37857" y="194252"/>
                </a:lnTo>
                <a:lnTo>
                  <a:pt x="37857" y="267224"/>
                </a:lnTo>
                <a:lnTo>
                  <a:pt x="221381" y="450748"/>
                </a:lnTo>
                <a:cubicBezTo>
                  <a:pt x="230798" y="460164"/>
                  <a:pt x="243317" y="465349"/>
                  <a:pt x="256633" y="465349"/>
                </a:cubicBezTo>
                <a:cubicBezTo>
                  <a:pt x="269951" y="465349"/>
                  <a:pt x="282470" y="460164"/>
                  <a:pt x="291885" y="450747"/>
                </a:cubicBezTo>
                <a:cubicBezTo>
                  <a:pt x="297651" y="444981"/>
                  <a:pt x="301829" y="438054"/>
                  <a:pt x="304204" y="430492"/>
                </a:cubicBezTo>
                <a:cubicBezTo>
                  <a:pt x="309451" y="432332"/>
                  <a:pt x="315027" y="433290"/>
                  <a:pt x="320752" y="433290"/>
                </a:cubicBezTo>
                <a:cubicBezTo>
                  <a:pt x="334069" y="433290"/>
                  <a:pt x="346588" y="428105"/>
                  <a:pt x="356004" y="418688"/>
                </a:cubicBezTo>
                <a:cubicBezTo>
                  <a:pt x="361769" y="412922"/>
                  <a:pt x="365948" y="405995"/>
                  <a:pt x="368322" y="398433"/>
                </a:cubicBezTo>
                <a:cubicBezTo>
                  <a:pt x="373569" y="400273"/>
                  <a:pt x="379144" y="401232"/>
                  <a:pt x="384869" y="401232"/>
                </a:cubicBezTo>
                <a:cubicBezTo>
                  <a:pt x="398186" y="401232"/>
                  <a:pt x="410705" y="396046"/>
                  <a:pt x="420121" y="386629"/>
                </a:cubicBezTo>
                <a:cubicBezTo>
                  <a:pt x="425893" y="380857"/>
                  <a:pt x="430076" y="373919"/>
                  <a:pt x="432449" y="366346"/>
                </a:cubicBezTo>
                <a:cubicBezTo>
                  <a:pt x="449967" y="372475"/>
                  <a:pt x="470257" y="368552"/>
                  <a:pt x="484239" y="354571"/>
                </a:cubicBezTo>
                <a:cubicBezTo>
                  <a:pt x="493656" y="345154"/>
                  <a:pt x="498842" y="332635"/>
                  <a:pt x="498842" y="319318"/>
                </a:cubicBezTo>
                <a:cubicBezTo>
                  <a:pt x="498842" y="306191"/>
                  <a:pt x="493803" y="293839"/>
                  <a:pt x="484641" y="284470"/>
                </a:cubicBezTo>
                <a:lnTo>
                  <a:pt x="516481" y="252630"/>
                </a:lnTo>
                <a:lnTo>
                  <a:pt x="516481" y="179658"/>
                </a:lnTo>
                <a:lnTo>
                  <a:pt x="539745" y="156395"/>
                </a:lnTo>
                <a:close/>
                <a:moveTo>
                  <a:pt x="461825" y="332153"/>
                </a:moveTo>
                <a:cubicBezTo>
                  <a:pt x="454747" y="339230"/>
                  <a:pt x="443231" y="339231"/>
                  <a:pt x="436153" y="332153"/>
                </a:cubicBezTo>
                <a:lnTo>
                  <a:pt x="420123" y="316123"/>
                </a:lnTo>
                <a:lnTo>
                  <a:pt x="315717" y="211717"/>
                </a:lnTo>
                <a:lnTo>
                  <a:pt x="293300" y="234134"/>
                </a:lnTo>
                <a:lnTo>
                  <a:pt x="397706" y="338540"/>
                </a:lnTo>
                <a:cubicBezTo>
                  <a:pt x="401134" y="341969"/>
                  <a:pt x="403023" y="346528"/>
                  <a:pt x="403023" y="351376"/>
                </a:cubicBezTo>
                <a:cubicBezTo>
                  <a:pt x="403023" y="356225"/>
                  <a:pt x="401134" y="360783"/>
                  <a:pt x="397706" y="364212"/>
                </a:cubicBezTo>
                <a:cubicBezTo>
                  <a:pt x="394277" y="367641"/>
                  <a:pt x="389718" y="369528"/>
                  <a:pt x="384871" y="369528"/>
                </a:cubicBezTo>
                <a:cubicBezTo>
                  <a:pt x="380022" y="369528"/>
                  <a:pt x="375464" y="367640"/>
                  <a:pt x="372036" y="364212"/>
                </a:cubicBezTo>
                <a:lnTo>
                  <a:pt x="356006" y="348182"/>
                </a:lnTo>
                <a:lnTo>
                  <a:pt x="267629" y="259806"/>
                </a:lnTo>
                <a:lnTo>
                  <a:pt x="245212" y="282222"/>
                </a:lnTo>
                <a:lnTo>
                  <a:pt x="333589" y="370599"/>
                </a:lnTo>
                <a:cubicBezTo>
                  <a:pt x="337017" y="374028"/>
                  <a:pt x="338905" y="378587"/>
                  <a:pt x="338905" y="383435"/>
                </a:cubicBezTo>
                <a:cubicBezTo>
                  <a:pt x="338905" y="388283"/>
                  <a:pt x="337017" y="392842"/>
                  <a:pt x="333589" y="396270"/>
                </a:cubicBezTo>
                <a:cubicBezTo>
                  <a:pt x="330160" y="399699"/>
                  <a:pt x="325601" y="401587"/>
                  <a:pt x="320754" y="401587"/>
                </a:cubicBezTo>
                <a:cubicBezTo>
                  <a:pt x="315904" y="401587"/>
                  <a:pt x="311346" y="399698"/>
                  <a:pt x="307917" y="396269"/>
                </a:cubicBezTo>
                <a:lnTo>
                  <a:pt x="291887" y="380240"/>
                </a:lnTo>
                <a:lnTo>
                  <a:pt x="219541" y="307893"/>
                </a:lnTo>
                <a:lnTo>
                  <a:pt x="197124" y="330310"/>
                </a:lnTo>
                <a:lnTo>
                  <a:pt x="269471" y="402657"/>
                </a:lnTo>
                <a:cubicBezTo>
                  <a:pt x="272899" y="406085"/>
                  <a:pt x="274787" y="410644"/>
                  <a:pt x="274787" y="415493"/>
                </a:cubicBezTo>
                <a:cubicBezTo>
                  <a:pt x="274787" y="420341"/>
                  <a:pt x="272899" y="424900"/>
                  <a:pt x="269471" y="428329"/>
                </a:cubicBezTo>
                <a:cubicBezTo>
                  <a:pt x="266042" y="431757"/>
                  <a:pt x="261484" y="433645"/>
                  <a:pt x="256635" y="433645"/>
                </a:cubicBezTo>
                <a:cubicBezTo>
                  <a:pt x="251787" y="433645"/>
                  <a:pt x="247228" y="431757"/>
                  <a:pt x="243800" y="428329"/>
                </a:cubicBezTo>
                <a:lnTo>
                  <a:pt x="69560" y="254092"/>
                </a:lnTo>
                <a:lnTo>
                  <a:pt x="69560" y="181120"/>
                </a:lnTo>
                <a:lnTo>
                  <a:pt x="44834" y="156395"/>
                </a:lnTo>
                <a:lnTo>
                  <a:pt x="156395" y="44834"/>
                </a:lnTo>
                <a:lnTo>
                  <a:pt x="166527" y="54965"/>
                </a:lnTo>
                <a:lnTo>
                  <a:pt x="239499" y="54965"/>
                </a:lnTo>
                <a:lnTo>
                  <a:pt x="254754" y="70220"/>
                </a:lnTo>
                <a:lnTo>
                  <a:pt x="198980" y="125994"/>
                </a:lnTo>
                <a:cubicBezTo>
                  <a:pt x="189563" y="135411"/>
                  <a:pt x="184378" y="147930"/>
                  <a:pt x="184378" y="161248"/>
                </a:cubicBezTo>
                <a:cubicBezTo>
                  <a:pt x="184378" y="174565"/>
                  <a:pt x="189563" y="187084"/>
                  <a:pt x="198980" y="196500"/>
                </a:cubicBezTo>
                <a:cubicBezTo>
                  <a:pt x="218419" y="215939"/>
                  <a:pt x="250046" y="215939"/>
                  <a:pt x="269485" y="196500"/>
                </a:cubicBezTo>
                <a:lnTo>
                  <a:pt x="310666" y="155320"/>
                </a:lnTo>
                <a:lnTo>
                  <a:pt x="461827" y="306481"/>
                </a:lnTo>
                <a:cubicBezTo>
                  <a:pt x="465255" y="309909"/>
                  <a:pt x="467143" y="314468"/>
                  <a:pt x="467143" y="319316"/>
                </a:cubicBezTo>
                <a:cubicBezTo>
                  <a:pt x="467143" y="324165"/>
                  <a:pt x="465254" y="328724"/>
                  <a:pt x="461825" y="332153"/>
                </a:cubicBezTo>
                <a:close/>
                <a:moveTo>
                  <a:pt x="484781" y="166526"/>
                </a:moveTo>
                <a:lnTo>
                  <a:pt x="484781" y="239498"/>
                </a:lnTo>
                <a:lnTo>
                  <a:pt x="462228" y="262050"/>
                </a:lnTo>
                <a:lnTo>
                  <a:pt x="310664" y="110485"/>
                </a:lnTo>
                <a:lnTo>
                  <a:pt x="247066" y="174083"/>
                </a:lnTo>
                <a:cubicBezTo>
                  <a:pt x="239989" y="181160"/>
                  <a:pt x="228472" y="181161"/>
                  <a:pt x="221395" y="174083"/>
                </a:cubicBezTo>
                <a:cubicBezTo>
                  <a:pt x="217967" y="170655"/>
                  <a:pt x="216078" y="166096"/>
                  <a:pt x="216078" y="161248"/>
                </a:cubicBezTo>
                <a:cubicBezTo>
                  <a:pt x="216078" y="156399"/>
                  <a:pt x="217967" y="151840"/>
                  <a:pt x="221395" y="148411"/>
                </a:cubicBezTo>
                <a:lnTo>
                  <a:pt x="292949" y="76856"/>
                </a:lnTo>
                <a:lnTo>
                  <a:pt x="365921" y="76856"/>
                </a:lnTo>
                <a:lnTo>
                  <a:pt x="390647" y="52131"/>
                </a:lnTo>
                <a:lnTo>
                  <a:pt x="494912" y="156395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18"/>
          <p:cNvSpPr/>
          <p:nvPr/>
        </p:nvSpPr>
        <p:spPr>
          <a:xfrm>
            <a:off x="2805984" y="2093762"/>
            <a:ext cx="316639" cy="369900"/>
          </a:xfrm>
          <a:custGeom>
            <a:rect b="b" l="l" r="r" t="t"/>
            <a:pathLst>
              <a:path extrusionOk="0" h="540000" w="462247">
                <a:moveTo>
                  <a:pt x="422391" y="432092"/>
                </a:moveTo>
                <a:cubicBezTo>
                  <a:pt x="428828" y="422757"/>
                  <a:pt x="432609" y="411455"/>
                  <a:pt x="432609" y="399283"/>
                </a:cubicBezTo>
                <a:lnTo>
                  <a:pt x="432609" y="375410"/>
                </a:lnTo>
                <a:cubicBezTo>
                  <a:pt x="432609" y="348941"/>
                  <a:pt x="414764" y="326577"/>
                  <a:pt x="390479" y="319674"/>
                </a:cubicBezTo>
                <a:lnTo>
                  <a:pt x="390479" y="254180"/>
                </a:lnTo>
                <a:lnTo>
                  <a:pt x="246943" y="254180"/>
                </a:lnTo>
                <a:lnTo>
                  <a:pt x="246943" y="222539"/>
                </a:lnTo>
                <a:lnTo>
                  <a:pt x="318712" y="222539"/>
                </a:lnTo>
                <a:lnTo>
                  <a:pt x="318712" y="176866"/>
                </a:lnTo>
                <a:cubicBezTo>
                  <a:pt x="318712" y="149309"/>
                  <a:pt x="302359" y="125512"/>
                  <a:pt x="278855" y="114631"/>
                </a:cubicBezTo>
                <a:cubicBezTo>
                  <a:pt x="285292" y="105296"/>
                  <a:pt x="289073" y="93994"/>
                  <a:pt x="289073" y="81822"/>
                </a:cubicBezTo>
                <a:lnTo>
                  <a:pt x="289073" y="57949"/>
                </a:lnTo>
                <a:cubicBezTo>
                  <a:pt x="289072" y="25995"/>
                  <a:pt x="263077" y="0"/>
                  <a:pt x="231123" y="0"/>
                </a:cubicBezTo>
                <a:cubicBezTo>
                  <a:pt x="199169" y="0"/>
                  <a:pt x="173174" y="25995"/>
                  <a:pt x="173174" y="57949"/>
                </a:cubicBezTo>
                <a:lnTo>
                  <a:pt x="173174" y="81822"/>
                </a:lnTo>
                <a:cubicBezTo>
                  <a:pt x="173174" y="93994"/>
                  <a:pt x="176954" y="105296"/>
                  <a:pt x="183392" y="114631"/>
                </a:cubicBezTo>
                <a:cubicBezTo>
                  <a:pt x="159889" y="125513"/>
                  <a:pt x="143536" y="149309"/>
                  <a:pt x="143536" y="176866"/>
                </a:cubicBezTo>
                <a:lnTo>
                  <a:pt x="143536" y="222539"/>
                </a:lnTo>
                <a:lnTo>
                  <a:pt x="215303" y="222539"/>
                </a:lnTo>
                <a:lnTo>
                  <a:pt x="215303" y="254180"/>
                </a:lnTo>
                <a:lnTo>
                  <a:pt x="71767" y="254180"/>
                </a:lnTo>
                <a:lnTo>
                  <a:pt x="71767" y="319674"/>
                </a:lnTo>
                <a:cubicBezTo>
                  <a:pt x="47482" y="326578"/>
                  <a:pt x="29638" y="348941"/>
                  <a:pt x="29638" y="375410"/>
                </a:cubicBezTo>
                <a:lnTo>
                  <a:pt x="29638" y="399283"/>
                </a:lnTo>
                <a:cubicBezTo>
                  <a:pt x="29638" y="411455"/>
                  <a:pt x="33418" y="422757"/>
                  <a:pt x="39856" y="432092"/>
                </a:cubicBezTo>
                <a:cubicBezTo>
                  <a:pt x="16352" y="442974"/>
                  <a:pt x="0" y="466770"/>
                  <a:pt x="0" y="494327"/>
                </a:cubicBezTo>
                <a:lnTo>
                  <a:pt x="0" y="540000"/>
                </a:lnTo>
                <a:lnTo>
                  <a:pt x="462247" y="540000"/>
                </a:lnTo>
                <a:lnTo>
                  <a:pt x="462247" y="494327"/>
                </a:lnTo>
                <a:cubicBezTo>
                  <a:pt x="462247" y="466770"/>
                  <a:pt x="445894" y="442974"/>
                  <a:pt x="422391" y="432092"/>
                </a:cubicBezTo>
                <a:close/>
                <a:moveTo>
                  <a:pt x="204815" y="57949"/>
                </a:moveTo>
                <a:cubicBezTo>
                  <a:pt x="204815" y="43443"/>
                  <a:pt x="216617" y="31641"/>
                  <a:pt x="231123" y="31641"/>
                </a:cubicBezTo>
                <a:cubicBezTo>
                  <a:pt x="245629" y="31641"/>
                  <a:pt x="257431" y="43443"/>
                  <a:pt x="257431" y="57949"/>
                </a:cubicBezTo>
                <a:lnTo>
                  <a:pt x="257431" y="81822"/>
                </a:lnTo>
                <a:cubicBezTo>
                  <a:pt x="257431" y="96328"/>
                  <a:pt x="245629" y="108130"/>
                  <a:pt x="231123" y="108130"/>
                </a:cubicBezTo>
                <a:cubicBezTo>
                  <a:pt x="216617" y="108130"/>
                  <a:pt x="204815" y="96328"/>
                  <a:pt x="204815" y="81822"/>
                </a:cubicBezTo>
                <a:close/>
                <a:moveTo>
                  <a:pt x="175175" y="176866"/>
                </a:moveTo>
                <a:cubicBezTo>
                  <a:pt x="175175" y="156511"/>
                  <a:pt x="191735" y="139952"/>
                  <a:pt x="212089" y="139952"/>
                </a:cubicBezTo>
                <a:lnTo>
                  <a:pt x="250157" y="139952"/>
                </a:lnTo>
                <a:cubicBezTo>
                  <a:pt x="270512" y="139952"/>
                  <a:pt x="287071" y="156511"/>
                  <a:pt x="287071" y="176866"/>
                </a:cubicBezTo>
                <a:lnTo>
                  <a:pt x="287071" y="190898"/>
                </a:lnTo>
                <a:lnTo>
                  <a:pt x="175175" y="190898"/>
                </a:lnTo>
                <a:close/>
                <a:moveTo>
                  <a:pt x="400968" y="375410"/>
                </a:moveTo>
                <a:lnTo>
                  <a:pt x="400968" y="399283"/>
                </a:lnTo>
                <a:cubicBezTo>
                  <a:pt x="400968" y="413789"/>
                  <a:pt x="389166" y="425591"/>
                  <a:pt x="374659" y="425591"/>
                </a:cubicBezTo>
                <a:cubicBezTo>
                  <a:pt x="360153" y="425591"/>
                  <a:pt x="348351" y="413789"/>
                  <a:pt x="348351" y="399283"/>
                </a:cubicBezTo>
                <a:lnTo>
                  <a:pt x="348351" y="375410"/>
                </a:lnTo>
                <a:cubicBezTo>
                  <a:pt x="348351" y="360904"/>
                  <a:pt x="360153" y="349102"/>
                  <a:pt x="374659" y="349102"/>
                </a:cubicBezTo>
                <a:cubicBezTo>
                  <a:pt x="389166" y="349102"/>
                  <a:pt x="400968" y="360904"/>
                  <a:pt x="400968" y="375410"/>
                </a:cubicBezTo>
                <a:close/>
                <a:moveTo>
                  <a:pt x="358838" y="285820"/>
                </a:moveTo>
                <a:lnTo>
                  <a:pt x="358838" y="319674"/>
                </a:lnTo>
                <a:cubicBezTo>
                  <a:pt x="334553" y="326578"/>
                  <a:pt x="316710" y="348941"/>
                  <a:pt x="316710" y="375410"/>
                </a:cubicBezTo>
                <a:lnTo>
                  <a:pt x="316710" y="399283"/>
                </a:lnTo>
                <a:cubicBezTo>
                  <a:pt x="316710" y="411455"/>
                  <a:pt x="320490" y="422757"/>
                  <a:pt x="326928" y="432092"/>
                </a:cubicBezTo>
                <a:cubicBezTo>
                  <a:pt x="317598" y="436412"/>
                  <a:pt x="309392" y="442757"/>
                  <a:pt x="302893" y="450576"/>
                </a:cubicBezTo>
                <a:cubicBezTo>
                  <a:pt x="296394" y="442756"/>
                  <a:pt x="288186" y="436411"/>
                  <a:pt x="278856" y="432092"/>
                </a:cubicBezTo>
                <a:cubicBezTo>
                  <a:pt x="285293" y="422757"/>
                  <a:pt x="289074" y="411455"/>
                  <a:pt x="289074" y="399283"/>
                </a:cubicBezTo>
                <a:lnTo>
                  <a:pt x="289074" y="375410"/>
                </a:lnTo>
                <a:cubicBezTo>
                  <a:pt x="289074" y="348941"/>
                  <a:pt x="271231" y="326578"/>
                  <a:pt x="246946" y="319674"/>
                </a:cubicBezTo>
                <a:lnTo>
                  <a:pt x="246946" y="285820"/>
                </a:lnTo>
                <a:close/>
                <a:moveTo>
                  <a:pt x="231123" y="349102"/>
                </a:moveTo>
                <a:cubicBezTo>
                  <a:pt x="245629" y="349102"/>
                  <a:pt x="257431" y="360904"/>
                  <a:pt x="257431" y="375410"/>
                </a:cubicBezTo>
                <a:lnTo>
                  <a:pt x="257431" y="399283"/>
                </a:lnTo>
                <a:cubicBezTo>
                  <a:pt x="257431" y="413789"/>
                  <a:pt x="245629" y="425591"/>
                  <a:pt x="231123" y="425591"/>
                </a:cubicBezTo>
                <a:cubicBezTo>
                  <a:pt x="216617" y="425591"/>
                  <a:pt x="204815" y="413789"/>
                  <a:pt x="204815" y="399283"/>
                </a:cubicBezTo>
                <a:lnTo>
                  <a:pt x="204815" y="375410"/>
                </a:lnTo>
                <a:cubicBezTo>
                  <a:pt x="204815" y="360904"/>
                  <a:pt x="216617" y="349102"/>
                  <a:pt x="231123" y="349102"/>
                </a:cubicBezTo>
                <a:close/>
                <a:moveTo>
                  <a:pt x="215303" y="285820"/>
                </a:moveTo>
                <a:lnTo>
                  <a:pt x="215303" y="319674"/>
                </a:lnTo>
                <a:cubicBezTo>
                  <a:pt x="191018" y="326578"/>
                  <a:pt x="173174" y="348941"/>
                  <a:pt x="173174" y="375410"/>
                </a:cubicBezTo>
                <a:lnTo>
                  <a:pt x="173174" y="399283"/>
                </a:lnTo>
                <a:cubicBezTo>
                  <a:pt x="173174" y="411455"/>
                  <a:pt x="176954" y="422757"/>
                  <a:pt x="183392" y="432092"/>
                </a:cubicBezTo>
                <a:cubicBezTo>
                  <a:pt x="174062" y="436412"/>
                  <a:pt x="165855" y="442757"/>
                  <a:pt x="159356" y="450576"/>
                </a:cubicBezTo>
                <a:cubicBezTo>
                  <a:pt x="152857" y="442756"/>
                  <a:pt x="144650" y="436412"/>
                  <a:pt x="135321" y="432092"/>
                </a:cubicBezTo>
                <a:cubicBezTo>
                  <a:pt x="141757" y="422757"/>
                  <a:pt x="145538" y="411455"/>
                  <a:pt x="145538" y="399283"/>
                </a:cubicBezTo>
                <a:lnTo>
                  <a:pt x="145538" y="375410"/>
                </a:lnTo>
                <a:cubicBezTo>
                  <a:pt x="145538" y="348941"/>
                  <a:pt x="127695" y="326578"/>
                  <a:pt x="103410" y="319674"/>
                </a:cubicBezTo>
                <a:lnTo>
                  <a:pt x="103410" y="285820"/>
                </a:lnTo>
                <a:close/>
                <a:moveTo>
                  <a:pt x="61278" y="375410"/>
                </a:moveTo>
                <a:cubicBezTo>
                  <a:pt x="61278" y="360904"/>
                  <a:pt x="73080" y="349102"/>
                  <a:pt x="87588" y="349102"/>
                </a:cubicBezTo>
                <a:cubicBezTo>
                  <a:pt x="102094" y="349102"/>
                  <a:pt x="113896" y="360904"/>
                  <a:pt x="113896" y="375410"/>
                </a:cubicBezTo>
                <a:lnTo>
                  <a:pt x="113896" y="399283"/>
                </a:lnTo>
                <a:cubicBezTo>
                  <a:pt x="113896" y="413789"/>
                  <a:pt x="102094" y="425591"/>
                  <a:pt x="87588" y="425591"/>
                </a:cubicBezTo>
                <a:cubicBezTo>
                  <a:pt x="73080" y="425591"/>
                  <a:pt x="61278" y="413789"/>
                  <a:pt x="61278" y="399283"/>
                </a:cubicBezTo>
                <a:close/>
                <a:moveTo>
                  <a:pt x="143535" y="508359"/>
                </a:moveTo>
                <a:lnTo>
                  <a:pt x="31640" y="508359"/>
                </a:lnTo>
                <a:lnTo>
                  <a:pt x="31640" y="494327"/>
                </a:lnTo>
                <a:cubicBezTo>
                  <a:pt x="31640" y="473972"/>
                  <a:pt x="48199" y="457413"/>
                  <a:pt x="68554" y="457413"/>
                </a:cubicBezTo>
                <a:lnTo>
                  <a:pt x="106620" y="457413"/>
                </a:lnTo>
                <a:cubicBezTo>
                  <a:pt x="126975" y="457413"/>
                  <a:pt x="143535" y="473972"/>
                  <a:pt x="143535" y="494327"/>
                </a:cubicBezTo>
                <a:close/>
                <a:moveTo>
                  <a:pt x="287071" y="508359"/>
                </a:moveTo>
                <a:lnTo>
                  <a:pt x="175175" y="508359"/>
                </a:lnTo>
                <a:lnTo>
                  <a:pt x="175175" y="494327"/>
                </a:lnTo>
                <a:cubicBezTo>
                  <a:pt x="175175" y="473972"/>
                  <a:pt x="191735" y="457413"/>
                  <a:pt x="212089" y="457413"/>
                </a:cubicBezTo>
                <a:lnTo>
                  <a:pt x="250157" y="457413"/>
                </a:lnTo>
                <a:cubicBezTo>
                  <a:pt x="270512" y="457413"/>
                  <a:pt x="287071" y="473972"/>
                  <a:pt x="287071" y="494327"/>
                </a:cubicBezTo>
                <a:close/>
                <a:moveTo>
                  <a:pt x="430607" y="508359"/>
                </a:moveTo>
                <a:lnTo>
                  <a:pt x="318712" y="508359"/>
                </a:lnTo>
                <a:lnTo>
                  <a:pt x="318712" y="494327"/>
                </a:lnTo>
                <a:cubicBezTo>
                  <a:pt x="318712" y="473972"/>
                  <a:pt x="335271" y="457413"/>
                  <a:pt x="355626" y="457413"/>
                </a:cubicBezTo>
                <a:lnTo>
                  <a:pt x="393693" y="457413"/>
                </a:lnTo>
                <a:cubicBezTo>
                  <a:pt x="414047" y="457413"/>
                  <a:pt x="430607" y="473972"/>
                  <a:pt x="430607" y="4943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78" name="Google Shape;178;p18"/>
          <p:cNvCxnSpPr>
            <a:stCxn id="154" idx="4"/>
            <a:endCxn id="139" idx="0"/>
          </p:cNvCxnSpPr>
          <p:nvPr/>
        </p:nvCxnSpPr>
        <p:spPr>
          <a:xfrm>
            <a:off x="6179995" y="2981325"/>
            <a:ext cx="0" cy="313500"/>
          </a:xfrm>
          <a:prstGeom prst="straightConnector1">
            <a:avLst/>
          </a:prstGeom>
          <a:noFill/>
          <a:ln cap="flat" cmpd="sng" w="19050">
            <a:solidFill>
              <a:schemeClr val="accent5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179" name="Google Shape;179;p18"/>
          <p:cNvCxnSpPr>
            <a:stCxn id="152" idx="4"/>
            <a:endCxn id="151" idx="0"/>
          </p:cNvCxnSpPr>
          <p:nvPr/>
        </p:nvCxnSpPr>
        <p:spPr>
          <a:xfrm>
            <a:off x="2964295" y="2981325"/>
            <a:ext cx="0" cy="313500"/>
          </a:xfrm>
          <a:prstGeom prst="straightConnector1">
            <a:avLst/>
          </a:prstGeom>
          <a:noFill/>
          <a:ln cap="flat" cmpd="sng" w="19050">
            <a:solidFill>
              <a:schemeClr val="accent4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19"/>
          <p:cNvSpPr txBox="1"/>
          <p:nvPr>
            <p:ph type="title"/>
          </p:nvPr>
        </p:nvSpPr>
        <p:spPr>
          <a:xfrm>
            <a:off x="452550" y="411475"/>
            <a:ext cx="8238900" cy="5616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Timeline</a:t>
            </a:r>
            <a:r>
              <a:rPr lang="en"/>
              <a:t> Infographics</a:t>
            </a:r>
            <a:endParaRPr/>
          </a:p>
        </p:txBody>
      </p:sp>
      <p:sp>
        <p:nvSpPr>
          <p:cNvPr id="185" name="Google Shape;185;p19"/>
          <p:cNvSpPr txBox="1"/>
          <p:nvPr/>
        </p:nvSpPr>
        <p:spPr>
          <a:xfrm>
            <a:off x="3072000" y="4841650"/>
            <a:ext cx="3000000" cy="16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This template has been created by </a:t>
            </a:r>
            <a:r>
              <a:rPr b="1" lang="en" sz="800" u="sng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Slidesgo</a:t>
            </a:r>
            <a:endParaRPr b="1" sz="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grpSp>
        <p:nvGrpSpPr>
          <p:cNvPr id="186" name="Google Shape;186;p19"/>
          <p:cNvGrpSpPr/>
          <p:nvPr/>
        </p:nvGrpSpPr>
        <p:grpSpPr>
          <a:xfrm>
            <a:off x="209373" y="1520725"/>
            <a:ext cx="2082890" cy="2514600"/>
            <a:chOff x="378773" y="1520725"/>
            <a:chExt cx="2082890" cy="2514600"/>
          </a:xfrm>
        </p:grpSpPr>
        <p:sp>
          <p:nvSpPr>
            <p:cNvPr id="187" name="Google Shape;187;p19"/>
            <p:cNvSpPr txBox="1"/>
            <p:nvPr/>
          </p:nvSpPr>
          <p:spPr>
            <a:xfrm>
              <a:off x="475663" y="3216837"/>
              <a:ext cx="1986000" cy="365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Mercury</a:t>
              </a:r>
              <a:endParaRPr sz="160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sp>
          <p:nvSpPr>
            <p:cNvPr id="188" name="Google Shape;188;p19"/>
            <p:cNvSpPr txBox="1"/>
            <p:nvPr/>
          </p:nvSpPr>
          <p:spPr>
            <a:xfrm>
              <a:off x="475663" y="3506325"/>
              <a:ext cx="1986000" cy="484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It’s the closest planet to the Sun</a:t>
              </a:r>
              <a:endParaRPr sz="12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89" name="Google Shape;189;p19"/>
            <p:cNvSpPr/>
            <p:nvPr/>
          </p:nvSpPr>
          <p:spPr>
            <a:xfrm>
              <a:off x="378773" y="2329350"/>
              <a:ext cx="1755600" cy="484800"/>
            </a:xfrm>
            <a:prstGeom prst="homePlate">
              <a:avLst>
                <a:gd fmla="val 50000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lt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2XXX</a:t>
              </a:r>
              <a:endParaRPr>
                <a:solidFill>
                  <a:schemeClr val="lt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cxnSp>
          <p:nvCxnSpPr>
            <p:cNvPr id="190" name="Google Shape;190;p19"/>
            <p:cNvCxnSpPr/>
            <p:nvPr/>
          </p:nvCxnSpPr>
          <p:spPr>
            <a:xfrm>
              <a:off x="378773" y="1520725"/>
              <a:ext cx="0" cy="2514600"/>
            </a:xfrm>
            <a:prstGeom prst="straightConnector1">
              <a:avLst/>
            </a:prstGeom>
            <a:noFill/>
            <a:ln cap="flat" cmpd="sng" w="19050">
              <a:solidFill>
                <a:schemeClr val="accent3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191" name="Google Shape;191;p19"/>
          <p:cNvGrpSpPr/>
          <p:nvPr/>
        </p:nvGrpSpPr>
        <p:grpSpPr>
          <a:xfrm>
            <a:off x="2417658" y="1520725"/>
            <a:ext cx="2084584" cy="2514600"/>
            <a:chOff x="2587058" y="1520725"/>
            <a:chExt cx="2084584" cy="2514600"/>
          </a:xfrm>
        </p:grpSpPr>
        <p:sp>
          <p:nvSpPr>
            <p:cNvPr id="192" name="Google Shape;192;p19"/>
            <p:cNvSpPr txBox="1"/>
            <p:nvPr/>
          </p:nvSpPr>
          <p:spPr>
            <a:xfrm>
              <a:off x="2685633" y="3506325"/>
              <a:ext cx="1986000" cy="484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Mars is actually a very cold place</a:t>
              </a:r>
              <a:endParaRPr sz="12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93" name="Google Shape;193;p19"/>
            <p:cNvSpPr txBox="1"/>
            <p:nvPr/>
          </p:nvSpPr>
          <p:spPr>
            <a:xfrm>
              <a:off x="2685642" y="3216837"/>
              <a:ext cx="1986000" cy="365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Mars</a:t>
              </a:r>
              <a:endParaRPr sz="160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sp>
          <p:nvSpPr>
            <p:cNvPr id="194" name="Google Shape;194;p19"/>
            <p:cNvSpPr/>
            <p:nvPr/>
          </p:nvSpPr>
          <p:spPr>
            <a:xfrm>
              <a:off x="2587058" y="2329350"/>
              <a:ext cx="1755600" cy="484800"/>
            </a:xfrm>
            <a:prstGeom prst="homePlate">
              <a:avLst>
                <a:gd fmla="val 50000" name="adj"/>
              </a:avLst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lt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2XXX</a:t>
              </a:r>
              <a:endParaRPr>
                <a:solidFill>
                  <a:schemeClr val="lt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cxnSp>
          <p:nvCxnSpPr>
            <p:cNvPr id="195" name="Google Shape;195;p19"/>
            <p:cNvCxnSpPr/>
            <p:nvPr/>
          </p:nvCxnSpPr>
          <p:spPr>
            <a:xfrm>
              <a:off x="2587058" y="1520725"/>
              <a:ext cx="0" cy="2514600"/>
            </a:xfrm>
            <a:prstGeom prst="straightConnector1">
              <a:avLst/>
            </a:prstGeom>
            <a:noFill/>
            <a:ln cap="flat" cmpd="sng" w="19050">
              <a:solidFill>
                <a:schemeClr val="accent5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196" name="Google Shape;196;p19"/>
          <p:cNvGrpSpPr/>
          <p:nvPr/>
        </p:nvGrpSpPr>
        <p:grpSpPr>
          <a:xfrm>
            <a:off x="4625943" y="1520725"/>
            <a:ext cx="2086264" cy="2514600"/>
            <a:chOff x="4795342" y="1520725"/>
            <a:chExt cx="2086264" cy="2514600"/>
          </a:xfrm>
        </p:grpSpPr>
        <p:sp>
          <p:nvSpPr>
            <p:cNvPr id="197" name="Google Shape;197;p19"/>
            <p:cNvSpPr txBox="1"/>
            <p:nvPr/>
          </p:nvSpPr>
          <p:spPr>
            <a:xfrm>
              <a:off x="4895606" y="3216837"/>
              <a:ext cx="1986000" cy="365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Saturn</a:t>
              </a:r>
              <a:endParaRPr sz="160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sp>
          <p:nvSpPr>
            <p:cNvPr id="198" name="Google Shape;198;p19"/>
            <p:cNvSpPr txBox="1"/>
            <p:nvPr/>
          </p:nvSpPr>
          <p:spPr>
            <a:xfrm>
              <a:off x="4895606" y="3506325"/>
              <a:ext cx="1986000" cy="484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It’s composed of hydrogen and helium</a:t>
              </a:r>
              <a:endParaRPr sz="12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199" name="Google Shape;199;p19"/>
            <p:cNvSpPr/>
            <p:nvPr/>
          </p:nvSpPr>
          <p:spPr>
            <a:xfrm>
              <a:off x="4795342" y="2329350"/>
              <a:ext cx="1758600" cy="484800"/>
            </a:xfrm>
            <a:prstGeom prst="homePlate">
              <a:avLst>
                <a:gd fmla="val 50000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lt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2XXX</a:t>
              </a:r>
              <a:endParaRPr>
                <a:solidFill>
                  <a:schemeClr val="lt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cxnSp>
          <p:nvCxnSpPr>
            <p:cNvPr id="200" name="Google Shape;200;p19"/>
            <p:cNvCxnSpPr/>
            <p:nvPr/>
          </p:nvCxnSpPr>
          <p:spPr>
            <a:xfrm>
              <a:off x="4795342" y="1520725"/>
              <a:ext cx="0" cy="2514600"/>
            </a:xfrm>
            <a:prstGeom prst="straightConnector1">
              <a:avLst/>
            </a:prstGeom>
            <a:noFill/>
            <a:ln cap="flat" cmpd="sng" w="19050">
              <a:solidFill>
                <a:schemeClr val="accent2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201" name="Google Shape;201;p19"/>
          <p:cNvGrpSpPr/>
          <p:nvPr/>
        </p:nvGrpSpPr>
        <p:grpSpPr>
          <a:xfrm>
            <a:off x="6837227" y="1520725"/>
            <a:ext cx="2097400" cy="2514600"/>
            <a:chOff x="7006627" y="1520725"/>
            <a:chExt cx="2097400" cy="2514600"/>
          </a:xfrm>
        </p:grpSpPr>
        <p:sp>
          <p:nvSpPr>
            <p:cNvPr id="202" name="Google Shape;202;p19"/>
            <p:cNvSpPr txBox="1"/>
            <p:nvPr/>
          </p:nvSpPr>
          <p:spPr>
            <a:xfrm>
              <a:off x="7118027" y="3216837"/>
              <a:ext cx="1986000" cy="3657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Venus</a:t>
              </a:r>
              <a:endParaRPr sz="160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sp>
          <p:nvSpPr>
            <p:cNvPr id="203" name="Google Shape;203;p19"/>
            <p:cNvSpPr txBox="1"/>
            <p:nvPr/>
          </p:nvSpPr>
          <p:spPr>
            <a:xfrm>
              <a:off x="7118027" y="3506325"/>
              <a:ext cx="1986000" cy="484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Venus is the second planet from the Sun</a:t>
              </a:r>
              <a:endParaRPr sz="12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204" name="Google Shape;204;p19"/>
            <p:cNvSpPr/>
            <p:nvPr/>
          </p:nvSpPr>
          <p:spPr>
            <a:xfrm>
              <a:off x="7006627" y="2329350"/>
              <a:ext cx="1758600" cy="484800"/>
            </a:xfrm>
            <a:prstGeom prst="homePlate">
              <a:avLst>
                <a:gd fmla="val 50000" name="adj"/>
              </a:avLst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>
                  <a:solidFill>
                    <a:schemeClr val="lt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2XXX</a:t>
              </a:r>
              <a:endParaRPr>
                <a:solidFill>
                  <a:schemeClr val="lt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cxnSp>
          <p:nvCxnSpPr>
            <p:cNvPr id="205" name="Google Shape;205;p19"/>
            <p:cNvCxnSpPr/>
            <p:nvPr/>
          </p:nvCxnSpPr>
          <p:spPr>
            <a:xfrm>
              <a:off x="7006627" y="1520725"/>
              <a:ext cx="0" cy="2514600"/>
            </a:xfrm>
            <a:prstGeom prst="straightConnector1">
              <a:avLst/>
            </a:prstGeom>
            <a:noFill/>
            <a:ln cap="flat" cmpd="sng" w="19050">
              <a:solidFill>
                <a:schemeClr val="accent4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206" name="Google Shape;206;p19"/>
          <p:cNvGrpSpPr/>
          <p:nvPr/>
        </p:nvGrpSpPr>
        <p:grpSpPr>
          <a:xfrm>
            <a:off x="2674184" y="1537352"/>
            <a:ext cx="457219" cy="457219"/>
            <a:chOff x="3191917" y="4506046"/>
            <a:chExt cx="539938" cy="539938"/>
          </a:xfrm>
        </p:grpSpPr>
        <p:sp>
          <p:nvSpPr>
            <p:cNvPr id="207" name="Google Shape;207;p19"/>
            <p:cNvSpPr/>
            <p:nvPr/>
          </p:nvSpPr>
          <p:spPr>
            <a:xfrm>
              <a:off x="3191917" y="4506046"/>
              <a:ext cx="539938" cy="539938"/>
            </a:xfrm>
            <a:custGeom>
              <a:rect b="b" l="l" r="r" t="t"/>
              <a:pathLst>
                <a:path extrusionOk="0" h="539938" w="539938">
                  <a:moveTo>
                    <a:pt x="358059" y="0"/>
                  </a:moveTo>
                  <a:cubicBezTo>
                    <a:pt x="257770" y="0"/>
                    <a:pt x="176179" y="81591"/>
                    <a:pt x="176179" y="181880"/>
                  </a:cubicBezTo>
                  <a:cubicBezTo>
                    <a:pt x="176179" y="226341"/>
                    <a:pt x="192224" y="267119"/>
                    <a:pt x="218816" y="298750"/>
                  </a:cubicBezTo>
                  <a:lnTo>
                    <a:pt x="196814" y="320752"/>
                  </a:lnTo>
                  <a:lnTo>
                    <a:pt x="165058" y="288997"/>
                  </a:lnTo>
                  <a:lnTo>
                    <a:pt x="13878" y="440178"/>
                  </a:lnTo>
                  <a:cubicBezTo>
                    <a:pt x="-4626" y="458683"/>
                    <a:pt x="-4626" y="488793"/>
                    <a:pt x="13878" y="507297"/>
                  </a:cubicBezTo>
                  <a:lnTo>
                    <a:pt x="32641" y="526060"/>
                  </a:lnTo>
                  <a:cubicBezTo>
                    <a:pt x="41893" y="535313"/>
                    <a:pt x="54047" y="539939"/>
                    <a:pt x="66201" y="539939"/>
                  </a:cubicBezTo>
                  <a:cubicBezTo>
                    <a:pt x="78355" y="539939"/>
                    <a:pt x="90509" y="535313"/>
                    <a:pt x="99761" y="526060"/>
                  </a:cubicBezTo>
                  <a:lnTo>
                    <a:pt x="250942" y="374879"/>
                  </a:lnTo>
                  <a:lnTo>
                    <a:pt x="219187" y="343125"/>
                  </a:lnTo>
                  <a:lnTo>
                    <a:pt x="241189" y="321123"/>
                  </a:lnTo>
                  <a:cubicBezTo>
                    <a:pt x="272820" y="347715"/>
                    <a:pt x="313598" y="363760"/>
                    <a:pt x="358059" y="363760"/>
                  </a:cubicBezTo>
                  <a:cubicBezTo>
                    <a:pt x="458348" y="363760"/>
                    <a:pt x="539939" y="282169"/>
                    <a:pt x="539939" y="181880"/>
                  </a:cubicBezTo>
                  <a:cubicBezTo>
                    <a:pt x="539939" y="81591"/>
                    <a:pt x="458347" y="0"/>
                    <a:pt x="358059" y="0"/>
                  </a:cubicBezTo>
                  <a:close/>
                  <a:moveTo>
                    <a:pt x="55014" y="503687"/>
                  </a:moveTo>
                  <a:lnTo>
                    <a:pt x="36251" y="484924"/>
                  </a:lnTo>
                  <a:cubicBezTo>
                    <a:pt x="30084" y="478755"/>
                    <a:pt x="30084" y="468719"/>
                    <a:pt x="36251" y="462551"/>
                  </a:cubicBezTo>
                  <a:lnTo>
                    <a:pt x="48030" y="450772"/>
                  </a:lnTo>
                  <a:lnTo>
                    <a:pt x="89166" y="491908"/>
                  </a:lnTo>
                  <a:lnTo>
                    <a:pt x="77387" y="503687"/>
                  </a:lnTo>
                  <a:cubicBezTo>
                    <a:pt x="71221" y="509855"/>
                    <a:pt x="61184" y="509856"/>
                    <a:pt x="55014" y="503687"/>
                  </a:cubicBezTo>
                  <a:close/>
                  <a:moveTo>
                    <a:pt x="111539" y="469535"/>
                  </a:moveTo>
                  <a:lnTo>
                    <a:pt x="70403" y="428399"/>
                  </a:lnTo>
                  <a:lnTo>
                    <a:pt x="165058" y="333744"/>
                  </a:lnTo>
                  <a:lnTo>
                    <a:pt x="206194" y="374880"/>
                  </a:lnTo>
                  <a:close/>
                  <a:moveTo>
                    <a:pt x="358059" y="332119"/>
                  </a:moveTo>
                  <a:cubicBezTo>
                    <a:pt x="275216" y="332119"/>
                    <a:pt x="207820" y="264722"/>
                    <a:pt x="207820" y="181880"/>
                  </a:cubicBezTo>
                  <a:cubicBezTo>
                    <a:pt x="207820" y="99037"/>
                    <a:pt x="275216" y="31641"/>
                    <a:pt x="358059" y="31641"/>
                  </a:cubicBezTo>
                  <a:cubicBezTo>
                    <a:pt x="440901" y="31641"/>
                    <a:pt x="508298" y="99037"/>
                    <a:pt x="508298" y="181880"/>
                  </a:cubicBezTo>
                  <a:cubicBezTo>
                    <a:pt x="508298" y="264722"/>
                    <a:pt x="440900" y="332119"/>
                    <a:pt x="358059" y="33211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" name="Google Shape;208;p19"/>
            <p:cNvSpPr/>
            <p:nvPr/>
          </p:nvSpPr>
          <p:spPr>
            <a:xfrm>
              <a:off x="3432326" y="4570276"/>
              <a:ext cx="235298" cy="235298"/>
            </a:xfrm>
            <a:custGeom>
              <a:rect b="b" l="l" r="r" t="t"/>
              <a:pathLst>
                <a:path extrusionOk="0" h="235298" w="235298">
                  <a:moveTo>
                    <a:pt x="117649" y="0"/>
                  </a:moveTo>
                  <a:cubicBezTo>
                    <a:pt x="52778" y="0"/>
                    <a:pt x="0" y="52778"/>
                    <a:pt x="0" y="117649"/>
                  </a:cubicBezTo>
                  <a:cubicBezTo>
                    <a:pt x="0" y="182521"/>
                    <a:pt x="52778" y="235299"/>
                    <a:pt x="117649" y="235299"/>
                  </a:cubicBezTo>
                  <a:cubicBezTo>
                    <a:pt x="182521" y="235299"/>
                    <a:pt x="235299" y="182521"/>
                    <a:pt x="235299" y="117649"/>
                  </a:cubicBezTo>
                  <a:cubicBezTo>
                    <a:pt x="235299" y="52778"/>
                    <a:pt x="182521" y="0"/>
                    <a:pt x="117649" y="0"/>
                  </a:cubicBezTo>
                  <a:close/>
                  <a:moveTo>
                    <a:pt x="117649" y="126562"/>
                  </a:moveTo>
                  <a:cubicBezTo>
                    <a:pt x="108926" y="126562"/>
                    <a:pt x="101829" y="119466"/>
                    <a:pt x="101829" y="110742"/>
                  </a:cubicBezTo>
                  <a:cubicBezTo>
                    <a:pt x="101829" y="102019"/>
                    <a:pt x="108926" y="94922"/>
                    <a:pt x="117649" y="94922"/>
                  </a:cubicBezTo>
                  <a:cubicBezTo>
                    <a:pt x="126373" y="94922"/>
                    <a:pt x="133470" y="102019"/>
                    <a:pt x="133470" y="110742"/>
                  </a:cubicBezTo>
                  <a:cubicBezTo>
                    <a:pt x="133470" y="119466"/>
                    <a:pt x="126373" y="126562"/>
                    <a:pt x="117649" y="126562"/>
                  </a:cubicBezTo>
                  <a:close/>
                  <a:moveTo>
                    <a:pt x="86357" y="197739"/>
                  </a:moveTo>
                  <a:lnTo>
                    <a:pt x="86357" y="174023"/>
                  </a:lnTo>
                  <a:cubicBezTo>
                    <a:pt x="86357" y="165300"/>
                    <a:pt x="93454" y="158203"/>
                    <a:pt x="102177" y="158203"/>
                  </a:cubicBezTo>
                  <a:lnTo>
                    <a:pt x="133121" y="158203"/>
                  </a:lnTo>
                  <a:cubicBezTo>
                    <a:pt x="141844" y="158203"/>
                    <a:pt x="148941" y="165300"/>
                    <a:pt x="148941" y="174023"/>
                  </a:cubicBezTo>
                  <a:lnTo>
                    <a:pt x="148941" y="197739"/>
                  </a:lnTo>
                  <a:cubicBezTo>
                    <a:pt x="139236" y="201544"/>
                    <a:pt x="128688" y="203658"/>
                    <a:pt x="117649" y="203658"/>
                  </a:cubicBezTo>
                  <a:cubicBezTo>
                    <a:pt x="106611" y="203658"/>
                    <a:pt x="96062" y="201544"/>
                    <a:pt x="86357" y="197739"/>
                  </a:cubicBezTo>
                  <a:close/>
                  <a:moveTo>
                    <a:pt x="180581" y="176190"/>
                  </a:moveTo>
                  <a:lnTo>
                    <a:pt x="180581" y="174023"/>
                  </a:lnTo>
                  <a:cubicBezTo>
                    <a:pt x="180581" y="157347"/>
                    <a:pt x="171929" y="142662"/>
                    <a:pt x="158884" y="134195"/>
                  </a:cubicBezTo>
                  <a:cubicBezTo>
                    <a:pt x="162838" y="127271"/>
                    <a:pt x="165110" y="119269"/>
                    <a:pt x="165110" y="110742"/>
                  </a:cubicBezTo>
                  <a:cubicBezTo>
                    <a:pt x="165110" y="84572"/>
                    <a:pt x="143819" y="63281"/>
                    <a:pt x="117649" y="63281"/>
                  </a:cubicBezTo>
                  <a:cubicBezTo>
                    <a:pt x="91479" y="63281"/>
                    <a:pt x="70188" y="84572"/>
                    <a:pt x="70188" y="110742"/>
                  </a:cubicBezTo>
                  <a:cubicBezTo>
                    <a:pt x="70188" y="119269"/>
                    <a:pt x="72460" y="127272"/>
                    <a:pt x="76414" y="134195"/>
                  </a:cubicBezTo>
                  <a:cubicBezTo>
                    <a:pt x="63370" y="142662"/>
                    <a:pt x="54717" y="157347"/>
                    <a:pt x="54717" y="174023"/>
                  </a:cubicBezTo>
                  <a:lnTo>
                    <a:pt x="54717" y="176190"/>
                  </a:lnTo>
                  <a:cubicBezTo>
                    <a:pt x="40415" y="160825"/>
                    <a:pt x="31642" y="140247"/>
                    <a:pt x="31642" y="117649"/>
                  </a:cubicBezTo>
                  <a:cubicBezTo>
                    <a:pt x="31642" y="70224"/>
                    <a:pt x="70225" y="31641"/>
                    <a:pt x="117650" y="31641"/>
                  </a:cubicBezTo>
                  <a:cubicBezTo>
                    <a:pt x="165075" y="31641"/>
                    <a:pt x="203659" y="70224"/>
                    <a:pt x="203659" y="117649"/>
                  </a:cubicBezTo>
                  <a:cubicBezTo>
                    <a:pt x="203657" y="140247"/>
                    <a:pt x="194884" y="160825"/>
                    <a:pt x="180581" y="17619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09" name="Google Shape;209;p19"/>
          <p:cNvSpPr/>
          <p:nvPr/>
        </p:nvSpPr>
        <p:spPr>
          <a:xfrm>
            <a:off x="4849201" y="1569894"/>
            <a:ext cx="457664" cy="377248"/>
          </a:xfrm>
          <a:custGeom>
            <a:rect b="b" l="l" r="r" t="t"/>
            <a:pathLst>
              <a:path extrusionOk="0" h="443821" w="540016">
                <a:moveTo>
                  <a:pt x="492556" y="79003"/>
                </a:moveTo>
                <a:lnTo>
                  <a:pt x="204307" y="79003"/>
                </a:lnTo>
                <a:lnTo>
                  <a:pt x="204307" y="62150"/>
                </a:lnTo>
                <a:cubicBezTo>
                  <a:pt x="204307" y="28442"/>
                  <a:pt x="177232" y="565"/>
                  <a:pt x="143952" y="11"/>
                </a:cubicBezTo>
                <a:cubicBezTo>
                  <a:pt x="127344" y="-295"/>
                  <a:pt x="111689" y="5988"/>
                  <a:pt x="99859" y="17622"/>
                </a:cubicBezTo>
                <a:cubicBezTo>
                  <a:pt x="88027" y="29258"/>
                  <a:pt x="81510" y="44805"/>
                  <a:pt x="81510" y="61400"/>
                </a:cubicBezTo>
                <a:lnTo>
                  <a:pt x="81510" y="79003"/>
                </a:lnTo>
                <a:lnTo>
                  <a:pt x="47461" y="79003"/>
                </a:lnTo>
                <a:cubicBezTo>
                  <a:pt x="21291" y="79003"/>
                  <a:pt x="0" y="100294"/>
                  <a:pt x="0" y="126463"/>
                </a:cubicBezTo>
                <a:lnTo>
                  <a:pt x="0" y="317360"/>
                </a:lnTo>
                <a:cubicBezTo>
                  <a:pt x="0" y="343530"/>
                  <a:pt x="21291" y="364821"/>
                  <a:pt x="47461" y="364821"/>
                </a:cubicBezTo>
                <a:lnTo>
                  <a:pt x="113151" y="364821"/>
                </a:lnTo>
                <a:lnTo>
                  <a:pt x="113151" y="280394"/>
                </a:lnTo>
                <a:cubicBezTo>
                  <a:pt x="113151" y="263844"/>
                  <a:pt x="126269" y="250159"/>
                  <a:pt x="142394" y="249890"/>
                </a:cubicBezTo>
                <a:cubicBezTo>
                  <a:pt x="150452" y="249718"/>
                  <a:pt x="158040" y="252787"/>
                  <a:pt x="163773" y="258425"/>
                </a:cubicBezTo>
                <a:cubicBezTo>
                  <a:pt x="169508" y="264065"/>
                  <a:pt x="172667" y="271600"/>
                  <a:pt x="172667" y="279643"/>
                </a:cubicBezTo>
                <a:lnTo>
                  <a:pt x="172667" y="364821"/>
                </a:lnTo>
                <a:lnTo>
                  <a:pt x="335710" y="364821"/>
                </a:lnTo>
                <a:lnTo>
                  <a:pt x="335710" y="382423"/>
                </a:lnTo>
                <a:cubicBezTo>
                  <a:pt x="335710" y="399017"/>
                  <a:pt x="342227" y="414565"/>
                  <a:pt x="354059" y="426201"/>
                </a:cubicBezTo>
                <a:cubicBezTo>
                  <a:pt x="365638" y="437589"/>
                  <a:pt x="380884" y="443822"/>
                  <a:pt x="397093" y="443821"/>
                </a:cubicBezTo>
                <a:cubicBezTo>
                  <a:pt x="397444" y="443821"/>
                  <a:pt x="397799" y="443819"/>
                  <a:pt x="398151" y="443813"/>
                </a:cubicBezTo>
                <a:cubicBezTo>
                  <a:pt x="431430" y="443258"/>
                  <a:pt x="458506" y="415381"/>
                  <a:pt x="458506" y="381674"/>
                </a:cubicBezTo>
                <a:lnTo>
                  <a:pt x="458506" y="364821"/>
                </a:lnTo>
                <a:lnTo>
                  <a:pt x="492556" y="364821"/>
                </a:lnTo>
                <a:cubicBezTo>
                  <a:pt x="518726" y="364821"/>
                  <a:pt x="540017" y="343530"/>
                  <a:pt x="540017" y="317360"/>
                </a:cubicBezTo>
                <a:lnTo>
                  <a:pt x="540017" y="126463"/>
                </a:lnTo>
                <a:cubicBezTo>
                  <a:pt x="540017" y="100294"/>
                  <a:pt x="518726" y="79003"/>
                  <a:pt x="492556" y="79003"/>
                </a:cubicBezTo>
                <a:close/>
                <a:moveTo>
                  <a:pt x="254178" y="251670"/>
                </a:moveTo>
                <a:lnTo>
                  <a:pt x="254178" y="333180"/>
                </a:lnTo>
                <a:lnTo>
                  <a:pt x="204308" y="333180"/>
                </a:lnTo>
                <a:lnTo>
                  <a:pt x="204308" y="279643"/>
                </a:lnTo>
                <a:cubicBezTo>
                  <a:pt x="204308" y="263050"/>
                  <a:pt x="197792" y="247502"/>
                  <a:pt x="185959" y="235865"/>
                </a:cubicBezTo>
                <a:cubicBezTo>
                  <a:pt x="174129" y="224231"/>
                  <a:pt x="158474" y="217932"/>
                  <a:pt x="141867" y="218254"/>
                </a:cubicBezTo>
                <a:cubicBezTo>
                  <a:pt x="108587" y="218810"/>
                  <a:pt x="81512" y="246685"/>
                  <a:pt x="81512" y="280394"/>
                </a:cubicBezTo>
                <a:lnTo>
                  <a:pt x="81512" y="333180"/>
                </a:lnTo>
                <a:lnTo>
                  <a:pt x="47461" y="333180"/>
                </a:lnTo>
                <a:cubicBezTo>
                  <a:pt x="38738" y="333180"/>
                  <a:pt x="31641" y="326083"/>
                  <a:pt x="31641" y="317360"/>
                </a:cubicBezTo>
                <a:lnTo>
                  <a:pt x="31641" y="126463"/>
                </a:lnTo>
                <a:cubicBezTo>
                  <a:pt x="31641" y="117740"/>
                  <a:pt x="38738" y="110643"/>
                  <a:pt x="47461" y="110643"/>
                </a:cubicBezTo>
                <a:lnTo>
                  <a:pt x="113151" y="110643"/>
                </a:lnTo>
                <a:lnTo>
                  <a:pt x="113151" y="61400"/>
                </a:lnTo>
                <a:cubicBezTo>
                  <a:pt x="113151" y="53358"/>
                  <a:pt x="116310" y="45822"/>
                  <a:pt x="122045" y="40182"/>
                </a:cubicBezTo>
                <a:cubicBezTo>
                  <a:pt x="127779" y="34543"/>
                  <a:pt x="135367" y="31525"/>
                  <a:pt x="143425" y="31647"/>
                </a:cubicBezTo>
                <a:cubicBezTo>
                  <a:pt x="159549" y="31916"/>
                  <a:pt x="172667" y="45600"/>
                  <a:pt x="172667" y="62150"/>
                </a:cubicBezTo>
                <a:lnTo>
                  <a:pt x="172667" y="110643"/>
                </a:lnTo>
                <a:lnTo>
                  <a:pt x="254178" y="110643"/>
                </a:lnTo>
                <a:lnTo>
                  <a:pt x="254178" y="192154"/>
                </a:lnTo>
                <a:lnTo>
                  <a:pt x="302671" y="192154"/>
                </a:lnTo>
                <a:cubicBezTo>
                  <a:pt x="319221" y="192154"/>
                  <a:pt x="332906" y="205272"/>
                  <a:pt x="333175" y="221397"/>
                </a:cubicBezTo>
                <a:cubicBezTo>
                  <a:pt x="333309" y="229451"/>
                  <a:pt x="330278" y="237043"/>
                  <a:pt x="324640" y="242777"/>
                </a:cubicBezTo>
                <a:cubicBezTo>
                  <a:pt x="319000" y="248512"/>
                  <a:pt x="311464" y="251671"/>
                  <a:pt x="303422" y="251671"/>
                </a:cubicBezTo>
                <a:lnTo>
                  <a:pt x="254178" y="251671"/>
                </a:lnTo>
                <a:close/>
                <a:moveTo>
                  <a:pt x="508376" y="317360"/>
                </a:moveTo>
                <a:cubicBezTo>
                  <a:pt x="508376" y="326083"/>
                  <a:pt x="501279" y="333180"/>
                  <a:pt x="492556" y="333180"/>
                </a:cubicBezTo>
                <a:lnTo>
                  <a:pt x="426866" y="333180"/>
                </a:lnTo>
                <a:lnTo>
                  <a:pt x="426866" y="381674"/>
                </a:lnTo>
                <a:cubicBezTo>
                  <a:pt x="426866" y="398224"/>
                  <a:pt x="413748" y="411907"/>
                  <a:pt x="397622" y="412176"/>
                </a:cubicBezTo>
                <a:cubicBezTo>
                  <a:pt x="389546" y="412308"/>
                  <a:pt x="381977" y="409279"/>
                  <a:pt x="376244" y="403642"/>
                </a:cubicBezTo>
                <a:cubicBezTo>
                  <a:pt x="370509" y="398001"/>
                  <a:pt x="367350" y="390465"/>
                  <a:pt x="367350" y="382423"/>
                </a:cubicBezTo>
                <a:lnTo>
                  <a:pt x="367350" y="333180"/>
                </a:lnTo>
                <a:lnTo>
                  <a:pt x="285839" y="333180"/>
                </a:lnTo>
                <a:lnTo>
                  <a:pt x="285839" y="283310"/>
                </a:lnTo>
                <a:lnTo>
                  <a:pt x="303421" y="283310"/>
                </a:lnTo>
                <a:cubicBezTo>
                  <a:pt x="320014" y="283310"/>
                  <a:pt x="335561" y="276793"/>
                  <a:pt x="347198" y="264962"/>
                </a:cubicBezTo>
                <a:cubicBezTo>
                  <a:pt x="358832" y="253133"/>
                  <a:pt x="365087" y="237474"/>
                  <a:pt x="364810" y="220870"/>
                </a:cubicBezTo>
                <a:cubicBezTo>
                  <a:pt x="364254" y="187589"/>
                  <a:pt x="336379" y="160513"/>
                  <a:pt x="302670" y="160513"/>
                </a:cubicBezTo>
                <a:lnTo>
                  <a:pt x="285839" y="160513"/>
                </a:lnTo>
                <a:lnTo>
                  <a:pt x="285839" y="110643"/>
                </a:lnTo>
                <a:lnTo>
                  <a:pt x="492556" y="110643"/>
                </a:lnTo>
                <a:cubicBezTo>
                  <a:pt x="501279" y="110643"/>
                  <a:pt x="508376" y="117740"/>
                  <a:pt x="508376" y="126463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0" name="Google Shape;210;p19"/>
          <p:cNvSpPr/>
          <p:nvPr/>
        </p:nvSpPr>
        <p:spPr>
          <a:xfrm>
            <a:off x="7146296" y="1536952"/>
            <a:ext cx="411826" cy="457650"/>
          </a:xfrm>
          <a:custGeom>
            <a:rect b="b" l="l" r="r" t="t"/>
            <a:pathLst>
              <a:path extrusionOk="0" h="540000" w="480263">
                <a:moveTo>
                  <a:pt x="433936" y="439453"/>
                </a:moveTo>
                <a:lnTo>
                  <a:pt x="433936" y="370547"/>
                </a:lnTo>
                <a:lnTo>
                  <a:pt x="382603" y="370547"/>
                </a:lnTo>
                <a:lnTo>
                  <a:pt x="382603" y="301641"/>
                </a:lnTo>
                <a:lnTo>
                  <a:pt x="341942" y="301641"/>
                </a:lnTo>
                <a:lnTo>
                  <a:pt x="341942" y="232735"/>
                </a:lnTo>
                <a:lnTo>
                  <a:pt x="255953" y="232735"/>
                </a:lnTo>
                <a:lnTo>
                  <a:pt x="255953" y="0"/>
                </a:lnTo>
                <a:lnTo>
                  <a:pt x="236436" y="0"/>
                </a:lnTo>
                <a:lnTo>
                  <a:pt x="48171" y="64680"/>
                </a:lnTo>
                <a:lnTo>
                  <a:pt x="48171" y="90008"/>
                </a:lnTo>
                <a:lnTo>
                  <a:pt x="224312" y="150523"/>
                </a:lnTo>
                <a:lnTo>
                  <a:pt x="224312" y="232735"/>
                </a:lnTo>
                <a:lnTo>
                  <a:pt x="138322" y="232735"/>
                </a:lnTo>
                <a:lnTo>
                  <a:pt x="138322" y="301641"/>
                </a:lnTo>
                <a:lnTo>
                  <a:pt x="97663" y="301641"/>
                </a:lnTo>
                <a:lnTo>
                  <a:pt x="97663" y="370547"/>
                </a:lnTo>
                <a:lnTo>
                  <a:pt x="46328" y="370547"/>
                </a:lnTo>
                <a:lnTo>
                  <a:pt x="46328" y="439453"/>
                </a:lnTo>
                <a:lnTo>
                  <a:pt x="0" y="439453"/>
                </a:lnTo>
                <a:lnTo>
                  <a:pt x="0" y="540000"/>
                </a:lnTo>
                <a:lnTo>
                  <a:pt x="480264" y="540000"/>
                </a:lnTo>
                <a:lnTo>
                  <a:pt x="480264" y="439453"/>
                </a:lnTo>
                <a:close/>
                <a:moveTo>
                  <a:pt x="108690" y="77343"/>
                </a:moveTo>
                <a:lnTo>
                  <a:pt x="224312" y="37621"/>
                </a:lnTo>
                <a:lnTo>
                  <a:pt x="224312" y="117067"/>
                </a:lnTo>
                <a:close/>
                <a:moveTo>
                  <a:pt x="169963" y="264375"/>
                </a:moveTo>
                <a:lnTo>
                  <a:pt x="310303" y="264375"/>
                </a:lnTo>
                <a:lnTo>
                  <a:pt x="310303" y="301641"/>
                </a:lnTo>
                <a:lnTo>
                  <a:pt x="169963" y="301641"/>
                </a:lnTo>
                <a:close/>
                <a:moveTo>
                  <a:pt x="129303" y="333281"/>
                </a:moveTo>
                <a:lnTo>
                  <a:pt x="350962" y="333281"/>
                </a:lnTo>
                <a:lnTo>
                  <a:pt x="350962" y="370547"/>
                </a:lnTo>
                <a:lnTo>
                  <a:pt x="129303" y="370547"/>
                </a:lnTo>
                <a:close/>
                <a:moveTo>
                  <a:pt x="77969" y="402187"/>
                </a:moveTo>
                <a:lnTo>
                  <a:pt x="402296" y="402187"/>
                </a:lnTo>
                <a:lnTo>
                  <a:pt x="402296" y="439453"/>
                </a:lnTo>
                <a:lnTo>
                  <a:pt x="77969" y="439453"/>
                </a:lnTo>
                <a:close/>
                <a:moveTo>
                  <a:pt x="448624" y="508359"/>
                </a:moveTo>
                <a:lnTo>
                  <a:pt x="31641" y="508359"/>
                </a:lnTo>
                <a:lnTo>
                  <a:pt x="31641" y="471094"/>
                </a:lnTo>
                <a:lnTo>
                  <a:pt x="448623" y="471094"/>
                </a:lnTo>
                <a:lnTo>
                  <a:pt x="448623" y="508359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19"/>
          <p:cNvSpPr/>
          <p:nvPr/>
        </p:nvSpPr>
        <p:spPr>
          <a:xfrm>
            <a:off x="462658" y="1537004"/>
            <a:ext cx="274590" cy="457523"/>
          </a:xfrm>
          <a:custGeom>
            <a:rect b="b" l="l" r="r" t="t"/>
            <a:pathLst>
              <a:path extrusionOk="0" h="539850" w="316530">
                <a:moveTo>
                  <a:pt x="269779" y="45959"/>
                </a:moveTo>
                <a:cubicBezTo>
                  <a:pt x="239903" y="16293"/>
                  <a:pt x="200349" y="0"/>
                  <a:pt x="158276" y="0"/>
                </a:cubicBezTo>
                <a:cubicBezTo>
                  <a:pt x="157895" y="0"/>
                  <a:pt x="157507" y="1"/>
                  <a:pt x="157126" y="4"/>
                </a:cubicBezTo>
                <a:cubicBezTo>
                  <a:pt x="116101" y="293"/>
                  <a:pt x="77247" y="16346"/>
                  <a:pt x="47720" y="45205"/>
                </a:cubicBezTo>
                <a:cubicBezTo>
                  <a:pt x="18184" y="74073"/>
                  <a:pt x="1261" y="112552"/>
                  <a:pt x="67" y="153556"/>
                </a:cubicBezTo>
                <a:cubicBezTo>
                  <a:pt x="-1220" y="197748"/>
                  <a:pt x="16176" y="240771"/>
                  <a:pt x="47793" y="271594"/>
                </a:cubicBezTo>
                <a:cubicBezTo>
                  <a:pt x="61493" y="284950"/>
                  <a:pt x="69038" y="302495"/>
                  <a:pt x="69038" y="320998"/>
                </a:cubicBezTo>
                <a:lnTo>
                  <a:pt x="69038" y="463867"/>
                </a:lnTo>
                <a:lnTo>
                  <a:pt x="96389" y="463867"/>
                </a:lnTo>
                <a:lnTo>
                  <a:pt x="96389" y="492389"/>
                </a:lnTo>
                <a:cubicBezTo>
                  <a:pt x="96389" y="518559"/>
                  <a:pt x="117680" y="539850"/>
                  <a:pt x="143850" y="539850"/>
                </a:cubicBezTo>
                <a:lnTo>
                  <a:pt x="172678" y="539850"/>
                </a:lnTo>
                <a:cubicBezTo>
                  <a:pt x="198848" y="539850"/>
                  <a:pt x="220139" y="518559"/>
                  <a:pt x="220139" y="492389"/>
                </a:cubicBezTo>
                <a:lnTo>
                  <a:pt x="220139" y="463867"/>
                </a:lnTo>
                <a:lnTo>
                  <a:pt x="247491" y="463867"/>
                </a:lnTo>
                <a:lnTo>
                  <a:pt x="247491" y="320996"/>
                </a:lnTo>
                <a:cubicBezTo>
                  <a:pt x="247491" y="302732"/>
                  <a:pt x="255188" y="284771"/>
                  <a:pt x="268608" y="271717"/>
                </a:cubicBezTo>
                <a:cubicBezTo>
                  <a:pt x="299511" y="241658"/>
                  <a:pt x="316531" y="201367"/>
                  <a:pt x="316531" y="158266"/>
                </a:cubicBezTo>
                <a:cubicBezTo>
                  <a:pt x="316531" y="115780"/>
                  <a:pt x="299927" y="75895"/>
                  <a:pt x="269779" y="45959"/>
                </a:cubicBezTo>
                <a:close/>
                <a:moveTo>
                  <a:pt x="188499" y="492389"/>
                </a:moveTo>
                <a:cubicBezTo>
                  <a:pt x="188499" y="501113"/>
                  <a:pt x="181402" y="508210"/>
                  <a:pt x="172679" y="508210"/>
                </a:cubicBezTo>
                <a:lnTo>
                  <a:pt x="143851" y="508210"/>
                </a:lnTo>
                <a:cubicBezTo>
                  <a:pt x="135128" y="508210"/>
                  <a:pt x="128031" y="501113"/>
                  <a:pt x="128031" y="492389"/>
                </a:cubicBezTo>
                <a:lnTo>
                  <a:pt x="128031" y="463867"/>
                </a:lnTo>
                <a:lnTo>
                  <a:pt x="188499" y="463867"/>
                </a:lnTo>
                <a:close/>
                <a:moveTo>
                  <a:pt x="215850" y="432227"/>
                </a:moveTo>
                <a:lnTo>
                  <a:pt x="100679" y="432227"/>
                </a:lnTo>
                <a:lnTo>
                  <a:pt x="100679" y="369598"/>
                </a:lnTo>
                <a:lnTo>
                  <a:pt x="215850" y="369598"/>
                </a:lnTo>
                <a:close/>
                <a:moveTo>
                  <a:pt x="158265" y="222037"/>
                </a:moveTo>
                <a:cubicBezTo>
                  <a:pt x="135778" y="222037"/>
                  <a:pt x="117483" y="203742"/>
                  <a:pt x="117483" y="181255"/>
                </a:cubicBezTo>
                <a:cubicBezTo>
                  <a:pt x="117483" y="158768"/>
                  <a:pt x="135778" y="140474"/>
                  <a:pt x="158265" y="140474"/>
                </a:cubicBezTo>
                <a:cubicBezTo>
                  <a:pt x="180751" y="140474"/>
                  <a:pt x="199046" y="158768"/>
                  <a:pt x="199046" y="181255"/>
                </a:cubicBezTo>
                <a:cubicBezTo>
                  <a:pt x="199046" y="203742"/>
                  <a:pt x="180751" y="222037"/>
                  <a:pt x="158265" y="222037"/>
                </a:cubicBezTo>
                <a:close/>
                <a:moveTo>
                  <a:pt x="246548" y="249036"/>
                </a:moveTo>
                <a:cubicBezTo>
                  <a:pt x="227040" y="268011"/>
                  <a:pt x="215851" y="294240"/>
                  <a:pt x="215851" y="320996"/>
                </a:cubicBezTo>
                <a:lnTo>
                  <a:pt x="215851" y="337958"/>
                </a:lnTo>
                <a:lnTo>
                  <a:pt x="174086" y="337958"/>
                </a:lnTo>
                <a:lnTo>
                  <a:pt x="174086" y="251916"/>
                </a:lnTo>
                <a:cubicBezTo>
                  <a:pt x="206433" y="244677"/>
                  <a:pt x="230688" y="215755"/>
                  <a:pt x="230688" y="181256"/>
                </a:cubicBezTo>
                <a:cubicBezTo>
                  <a:pt x="230688" y="141323"/>
                  <a:pt x="198199" y="108834"/>
                  <a:pt x="158266" y="108834"/>
                </a:cubicBezTo>
                <a:cubicBezTo>
                  <a:pt x="118332" y="108834"/>
                  <a:pt x="85843" y="141323"/>
                  <a:pt x="85843" y="181256"/>
                </a:cubicBezTo>
                <a:cubicBezTo>
                  <a:pt x="85843" y="215755"/>
                  <a:pt x="110098" y="244678"/>
                  <a:pt x="142445" y="251916"/>
                </a:cubicBezTo>
                <a:lnTo>
                  <a:pt x="142445" y="337958"/>
                </a:lnTo>
                <a:lnTo>
                  <a:pt x="100680" y="337958"/>
                </a:lnTo>
                <a:lnTo>
                  <a:pt x="100680" y="320997"/>
                </a:lnTo>
                <a:cubicBezTo>
                  <a:pt x="100680" y="294283"/>
                  <a:pt x="89454" y="268018"/>
                  <a:pt x="69881" y="248937"/>
                </a:cubicBezTo>
                <a:cubicBezTo>
                  <a:pt x="44211" y="223912"/>
                  <a:pt x="30649" y="190366"/>
                  <a:pt x="31694" y="154476"/>
                </a:cubicBezTo>
                <a:cubicBezTo>
                  <a:pt x="32647" y="121710"/>
                  <a:pt x="46193" y="90939"/>
                  <a:pt x="69835" y="67832"/>
                </a:cubicBezTo>
                <a:cubicBezTo>
                  <a:pt x="93476" y="44726"/>
                  <a:pt x="124556" y="31875"/>
                  <a:pt x="157350" y="31643"/>
                </a:cubicBezTo>
                <a:cubicBezTo>
                  <a:pt x="191312" y="31375"/>
                  <a:pt x="223365" y="44459"/>
                  <a:pt x="247485" y="68409"/>
                </a:cubicBezTo>
                <a:cubicBezTo>
                  <a:pt x="271607" y="92361"/>
                  <a:pt x="284891" y="124273"/>
                  <a:pt x="284891" y="158265"/>
                </a:cubicBezTo>
                <a:cubicBezTo>
                  <a:pt x="284890" y="192749"/>
                  <a:pt x="271273" y="224986"/>
                  <a:pt x="246548" y="249036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20"/>
          <p:cNvSpPr txBox="1"/>
          <p:nvPr>
            <p:ph type="title"/>
          </p:nvPr>
        </p:nvSpPr>
        <p:spPr>
          <a:xfrm>
            <a:off x="452550" y="411475"/>
            <a:ext cx="8238900" cy="5616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Timeline Infographics</a:t>
            </a:r>
            <a:endParaRPr/>
          </a:p>
        </p:txBody>
      </p:sp>
      <p:sp>
        <p:nvSpPr>
          <p:cNvPr id="217" name="Google Shape;217;p20"/>
          <p:cNvSpPr txBox="1"/>
          <p:nvPr/>
        </p:nvSpPr>
        <p:spPr>
          <a:xfrm>
            <a:off x="3072000" y="4841650"/>
            <a:ext cx="3000000" cy="16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This template has been created by </a:t>
            </a:r>
            <a:r>
              <a:rPr b="1" lang="en" sz="800" u="sng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Slidesgo</a:t>
            </a:r>
            <a:endParaRPr b="1" sz="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cxnSp>
        <p:nvCxnSpPr>
          <p:cNvPr id="218" name="Google Shape;218;p20"/>
          <p:cNvCxnSpPr/>
          <p:nvPr/>
        </p:nvCxnSpPr>
        <p:spPr>
          <a:xfrm>
            <a:off x="537600" y="2907288"/>
            <a:ext cx="8068800" cy="0"/>
          </a:xfrm>
          <a:prstGeom prst="straightConnector1">
            <a:avLst/>
          </a:prstGeom>
          <a:noFill/>
          <a:ln cap="flat" cmpd="sng" w="19050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19" name="Google Shape;219;p20"/>
          <p:cNvSpPr/>
          <p:nvPr/>
        </p:nvSpPr>
        <p:spPr>
          <a:xfrm>
            <a:off x="1248070" y="2815863"/>
            <a:ext cx="183000" cy="1830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220" name="Google Shape;220;p20"/>
          <p:cNvSpPr/>
          <p:nvPr/>
        </p:nvSpPr>
        <p:spPr>
          <a:xfrm>
            <a:off x="3403020" y="2815863"/>
            <a:ext cx="183000" cy="1830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chemeClr val="accent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221" name="Google Shape;221;p20"/>
          <p:cNvSpPr/>
          <p:nvPr/>
        </p:nvSpPr>
        <p:spPr>
          <a:xfrm>
            <a:off x="5557970" y="2815863"/>
            <a:ext cx="183000" cy="1830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sp>
        <p:nvSpPr>
          <p:cNvPr id="222" name="Google Shape;222;p20"/>
          <p:cNvSpPr/>
          <p:nvPr/>
        </p:nvSpPr>
        <p:spPr>
          <a:xfrm>
            <a:off x="7712925" y="2815863"/>
            <a:ext cx="183000" cy="1830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chemeClr val="accent3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grpSp>
        <p:nvGrpSpPr>
          <p:cNvPr id="223" name="Google Shape;223;p20"/>
          <p:cNvGrpSpPr/>
          <p:nvPr/>
        </p:nvGrpSpPr>
        <p:grpSpPr>
          <a:xfrm>
            <a:off x="346575" y="1898147"/>
            <a:ext cx="1986000" cy="2137403"/>
            <a:chOff x="346575" y="1898147"/>
            <a:chExt cx="1986000" cy="2137403"/>
          </a:xfrm>
        </p:grpSpPr>
        <p:sp>
          <p:nvSpPr>
            <p:cNvPr id="224" name="Google Shape;224;p20"/>
            <p:cNvSpPr txBox="1"/>
            <p:nvPr/>
          </p:nvSpPr>
          <p:spPr>
            <a:xfrm>
              <a:off x="346575" y="3203350"/>
              <a:ext cx="1986000" cy="347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Mercury</a:t>
              </a:r>
              <a:endParaRPr sz="160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sp>
          <p:nvSpPr>
            <p:cNvPr id="225" name="Google Shape;225;p20"/>
            <p:cNvSpPr txBox="1"/>
            <p:nvPr/>
          </p:nvSpPr>
          <p:spPr>
            <a:xfrm>
              <a:off x="346575" y="3550750"/>
              <a:ext cx="1986000" cy="484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It’s the closest planet to the Sun</a:t>
              </a:r>
              <a:endParaRPr sz="12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grpSp>
          <p:nvGrpSpPr>
            <p:cNvPr id="226" name="Google Shape;226;p20"/>
            <p:cNvGrpSpPr/>
            <p:nvPr/>
          </p:nvGrpSpPr>
          <p:grpSpPr>
            <a:xfrm>
              <a:off x="973827" y="1898147"/>
              <a:ext cx="731507" cy="812778"/>
              <a:chOff x="836475" y="1437088"/>
              <a:chExt cx="1006200" cy="1114463"/>
            </a:xfrm>
          </p:grpSpPr>
          <p:sp>
            <p:nvSpPr>
              <p:cNvPr id="227" name="Google Shape;227;p20"/>
              <p:cNvSpPr/>
              <p:nvPr/>
            </p:nvSpPr>
            <p:spPr>
              <a:xfrm>
                <a:off x="836475" y="1437088"/>
                <a:ext cx="1006200" cy="1006200"/>
              </a:xfrm>
              <a:prstGeom prst="donut">
                <a:avLst>
                  <a:gd fmla="val 14346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600">
                    <a:solidFill>
                      <a:schemeClr val="accent1"/>
                    </a:solidFill>
                    <a:latin typeface="Montserrat SemiBold"/>
                    <a:ea typeface="Montserrat SemiBold"/>
                    <a:cs typeface="Montserrat SemiBold"/>
                    <a:sym typeface="Montserrat SemiBold"/>
                  </a:rPr>
                  <a:t>01</a:t>
                </a:r>
                <a:endParaRPr sz="1600">
                  <a:solidFill>
                    <a:schemeClr val="accent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endParaRPr>
              </a:p>
            </p:txBody>
          </p:sp>
          <p:sp>
            <p:nvSpPr>
              <p:cNvPr id="228" name="Google Shape;228;p20"/>
              <p:cNvSpPr/>
              <p:nvPr/>
            </p:nvSpPr>
            <p:spPr>
              <a:xfrm rot="10800000">
                <a:off x="1226325" y="2413250"/>
                <a:ext cx="226500" cy="138300"/>
              </a:xfrm>
              <a:prstGeom prst="triangle">
                <a:avLst>
                  <a:gd fmla="val 50000" name="adj"/>
                </a:avLst>
              </a:pr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>
                  <a:latin typeface="Montserrat Medium"/>
                  <a:ea typeface="Montserrat Medium"/>
                  <a:cs typeface="Montserrat Medium"/>
                  <a:sym typeface="Montserrat Medium"/>
                </a:endParaRPr>
              </a:p>
            </p:txBody>
          </p:sp>
        </p:grpSp>
      </p:grpSp>
      <p:grpSp>
        <p:nvGrpSpPr>
          <p:cNvPr id="229" name="Google Shape;229;p20"/>
          <p:cNvGrpSpPr/>
          <p:nvPr/>
        </p:nvGrpSpPr>
        <p:grpSpPr>
          <a:xfrm>
            <a:off x="2501525" y="1596463"/>
            <a:ext cx="1986000" cy="2439088"/>
            <a:chOff x="2501525" y="1596463"/>
            <a:chExt cx="1986000" cy="2439088"/>
          </a:xfrm>
        </p:grpSpPr>
        <p:sp>
          <p:nvSpPr>
            <p:cNvPr id="230" name="Google Shape;230;p20"/>
            <p:cNvSpPr txBox="1"/>
            <p:nvPr/>
          </p:nvSpPr>
          <p:spPr>
            <a:xfrm>
              <a:off x="2501525" y="3203350"/>
              <a:ext cx="1986000" cy="347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Venus</a:t>
              </a:r>
              <a:endParaRPr sz="160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sp>
          <p:nvSpPr>
            <p:cNvPr id="231" name="Google Shape;231;p20"/>
            <p:cNvSpPr txBox="1"/>
            <p:nvPr/>
          </p:nvSpPr>
          <p:spPr>
            <a:xfrm>
              <a:off x="2501525" y="3550750"/>
              <a:ext cx="1986000" cy="484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Venus is the second planet from the Sun</a:t>
              </a:r>
              <a:endParaRPr sz="12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grpSp>
          <p:nvGrpSpPr>
            <p:cNvPr id="232" name="Google Shape;232;p20"/>
            <p:cNvGrpSpPr/>
            <p:nvPr/>
          </p:nvGrpSpPr>
          <p:grpSpPr>
            <a:xfrm>
              <a:off x="2991425" y="1596463"/>
              <a:ext cx="1006200" cy="1114463"/>
              <a:chOff x="836475" y="1437088"/>
              <a:chExt cx="1006200" cy="1114463"/>
            </a:xfrm>
          </p:grpSpPr>
          <p:sp>
            <p:nvSpPr>
              <p:cNvPr id="233" name="Google Shape;233;p20"/>
              <p:cNvSpPr/>
              <p:nvPr/>
            </p:nvSpPr>
            <p:spPr>
              <a:xfrm>
                <a:off x="836475" y="1437088"/>
                <a:ext cx="1006200" cy="1006200"/>
              </a:xfrm>
              <a:prstGeom prst="donut">
                <a:avLst>
                  <a:gd fmla="val 14346" name="adj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600">
                    <a:solidFill>
                      <a:schemeClr val="accent5"/>
                    </a:solidFill>
                    <a:latin typeface="Montserrat SemiBold"/>
                    <a:ea typeface="Montserrat SemiBold"/>
                    <a:cs typeface="Montserrat SemiBold"/>
                    <a:sym typeface="Montserrat SemiBold"/>
                  </a:rPr>
                  <a:t>02</a:t>
                </a:r>
                <a:endParaRPr sz="1600">
                  <a:solidFill>
                    <a:schemeClr val="accent5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endParaRPr>
              </a:p>
            </p:txBody>
          </p:sp>
          <p:sp>
            <p:nvSpPr>
              <p:cNvPr id="234" name="Google Shape;234;p20"/>
              <p:cNvSpPr/>
              <p:nvPr/>
            </p:nvSpPr>
            <p:spPr>
              <a:xfrm rot="10800000">
                <a:off x="1226325" y="2413250"/>
                <a:ext cx="226500" cy="138300"/>
              </a:xfrm>
              <a:prstGeom prst="triangle">
                <a:avLst>
                  <a:gd fmla="val 50000" name="adj"/>
                </a:avLst>
              </a:prstGeom>
              <a:solidFill>
                <a:schemeClr val="accent5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>
                  <a:latin typeface="Montserrat Medium"/>
                  <a:ea typeface="Montserrat Medium"/>
                  <a:cs typeface="Montserrat Medium"/>
                  <a:sym typeface="Montserrat Medium"/>
                </a:endParaRPr>
              </a:p>
            </p:txBody>
          </p:sp>
        </p:grpSp>
      </p:grpSp>
      <p:grpSp>
        <p:nvGrpSpPr>
          <p:cNvPr id="235" name="Google Shape;235;p20"/>
          <p:cNvGrpSpPr/>
          <p:nvPr/>
        </p:nvGrpSpPr>
        <p:grpSpPr>
          <a:xfrm>
            <a:off x="4656475" y="1596463"/>
            <a:ext cx="1986000" cy="2439088"/>
            <a:chOff x="4656475" y="1596463"/>
            <a:chExt cx="1986000" cy="2439088"/>
          </a:xfrm>
        </p:grpSpPr>
        <p:sp>
          <p:nvSpPr>
            <p:cNvPr id="236" name="Google Shape;236;p20"/>
            <p:cNvSpPr txBox="1"/>
            <p:nvPr/>
          </p:nvSpPr>
          <p:spPr>
            <a:xfrm>
              <a:off x="4656475" y="3550750"/>
              <a:ext cx="1986000" cy="484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Mars is actually a very cold place</a:t>
              </a:r>
              <a:endParaRPr sz="12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sp>
          <p:nvSpPr>
            <p:cNvPr id="237" name="Google Shape;237;p20"/>
            <p:cNvSpPr txBox="1"/>
            <p:nvPr/>
          </p:nvSpPr>
          <p:spPr>
            <a:xfrm>
              <a:off x="4656475" y="3203350"/>
              <a:ext cx="1986000" cy="347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Mars</a:t>
              </a:r>
              <a:endParaRPr sz="160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grpSp>
          <p:nvGrpSpPr>
            <p:cNvPr id="238" name="Google Shape;238;p20"/>
            <p:cNvGrpSpPr/>
            <p:nvPr/>
          </p:nvGrpSpPr>
          <p:grpSpPr>
            <a:xfrm>
              <a:off x="5146375" y="1596463"/>
              <a:ext cx="1006200" cy="1114463"/>
              <a:chOff x="836475" y="1437088"/>
              <a:chExt cx="1006200" cy="1114463"/>
            </a:xfrm>
          </p:grpSpPr>
          <p:sp>
            <p:nvSpPr>
              <p:cNvPr id="239" name="Google Shape;239;p20"/>
              <p:cNvSpPr/>
              <p:nvPr/>
            </p:nvSpPr>
            <p:spPr>
              <a:xfrm>
                <a:off x="836475" y="1437088"/>
                <a:ext cx="1006200" cy="1006200"/>
              </a:xfrm>
              <a:prstGeom prst="donut">
                <a:avLst>
                  <a:gd fmla="val 14346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600">
                    <a:solidFill>
                      <a:schemeClr val="accent2"/>
                    </a:solidFill>
                    <a:latin typeface="Montserrat SemiBold"/>
                    <a:ea typeface="Montserrat SemiBold"/>
                    <a:cs typeface="Montserrat SemiBold"/>
                    <a:sym typeface="Montserrat SemiBold"/>
                  </a:rPr>
                  <a:t>03</a:t>
                </a:r>
                <a:endParaRPr sz="1600">
                  <a:solidFill>
                    <a:schemeClr val="accent2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endParaRPr>
              </a:p>
            </p:txBody>
          </p:sp>
          <p:sp>
            <p:nvSpPr>
              <p:cNvPr id="240" name="Google Shape;240;p20"/>
              <p:cNvSpPr/>
              <p:nvPr/>
            </p:nvSpPr>
            <p:spPr>
              <a:xfrm rot="10800000">
                <a:off x="1226325" y="2413250"/>
                <a:ext cx="226500" cy="138300"/>
              </a:xfrm>
              <a:prstGeom prst="triangle">
                <a:avLst>
                  <a:gd fmla="val 50000" name="adj"/>
                </a:avLst>
              </a:pr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>
                  <a:latin typeface="Montserrat Medium"/>
                  <a:ea typeface="Montserrat Medium"/>
                  <a:cs typeface="Montserrat Medium"/>
                  <a:sym typeface="Montserrat Medium"/>
                </a:endParaRPr>
              </a:p>
            </p:txBody>
          </p:sp>
        </p:grpSp>
      </p:grpSp>
      <p:grpSp>
        <p:nvGrpSpPr>
          <p:cNvPr id="241" name="Google Shape;241;p20"/>
          <p:cNvGrpSpPr/>
          <p:nvPr/>
        </p:nvGrpSpPr>
        <p:grpSpPr>
          <a:xfrm>
            <a:off x="6811425" y="1898147"/>
            <a:ext cx="1986000" cy="2137403"/>
            <a:chOff x="6811425" y="1898147"/>
            <a:chExt cx="1986000" cy="2137403"/>
          </a:xfrm>
        </p:grpSpPr>
        <p:sp>
          <p:nvSpPr>
            <p:cNvPr id="242" name="Google Shape;242;p20"/>
            <p:cNvSpPr txBox="1"/>
            <p:nvPr/>
          </p:nvSpPr>
          <p:spPr>
            <a:xfrm>
              <a:off x="6811425" y="3203350"/>
              <a:ext cx="1986000" cy="347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Saturn</a:t>
              </a:r>
              <a:endParaRPr sz="1600">
                <a:solidFill>
                  <a:schemeClr val="dk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sp>
          <p:nvSpPr>
            <p:cNvPr id="243" name="Google Shape;243;p20"/>
            <p:cNvSpPr txBox="1"/>
            <p:nvPr/>
          </p:nvSpPr>
          <p:spPr>
            <a:xfrm>
              <a:off x="6811425" y="3550750"/>
              <a:ext cx="1986000" cy="4848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rPr>
                <a:t>It’s composed of hydrogen and helium</a:t>
              </a:r>
              <a:endParaRPr sz="1200">
                <a:solidFill>
                  <a:schemeClr val="dk1"/>
                </a:solidFill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grpSp>
          <p:nvGrpSpPr>
            <p:cNvPr id="244" name="Google Shape;244;p20"/>
            <p:cNvGrpSpPr/>
            <p:nvPr/>
          </p:nvGrpSpPr>
          <p:grpSpPr>
            <a:xfrm>
              <a:off x="7438677" y="1898147"/>
              <a:ext cx="731507" cy="812778"/>
              <a:chOff x="836475" y="1437088"/>
              <a:chExt cx="1006200" cy="1114463"/>
            </a:xfrm>
          </p:grpSpPr>
          <p:sp>
            <p:nvSpPr>
              <p:cNvPr id="245" name="Google Shape;245;p20"/>
              <p:cNvSpPr/>
              <p:nvPr/>
            </p:nvSpPr>
            <p:spPr>
              <a:xfrm>
                <a:off x="836475" y="1437088"/>
                <a:ext cx="1006200" cy="1006200"/>
              </a:xfrm>
              <a:prstGeom prst="donut">
                <a:avLst>
                  <a:gd fmla="val 14346" name="adj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600">
                    <a:solidFill>
                      <a:schemeClr val="accent3"/>
                    </a:solidFill>
                    <a:latin typeface="Montserrat SemiBold"/>
                    <a:ea typeface="Montserrat SemiBold"/>
                    <a:cs typeface="Montserrat SemiBold"/>
                    <a:sym typeface="Montserrat SemiBold"/>
                  </a:rPr>
                  <a:t>04</a:t>
                </a:r>
                <a:endParaRPr sz="1600">
                  <a:solidFill>
                    <a:schemeClr val="accent3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endParaRPr>
              </a:p>
            </p:txBody>
          </p:sp>
          <p:sp>
            <p:nvSpPr>
              <p:cNvPr id="246" name="Google Shape;246;p20"/>
              <p:cNvSpPr/>
              <p:nvPr/>
            </p:nvSpPr>
            <p:spPr>
              <a:xfrm rot="10800000">
                <a:off x="1226325" y="2413250"/>
                <a:ext cx="226500" cy="138300"/>
              </a:xfrm>
              <a:prstGeom prst="triangle">
                <a:avLst>
                  <a:gd fmla="val 50000" name="adj"/>
                </a:avLst>
              </a:pr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>
                  <a:latin typeface="Montserrat Medium"/>
                  <a:ea typeface="Montserrat Medium"/>
                  <a:cs typeface="Montserrat Medium"/>
                  <a:sym typeface="Montserrat Medium"/>
                </a:endParaRPr>
              </a:p>
            </p:txBody>
          </p:sp>
        </p:grp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21"/>
          <p:cNvSpPr txBox="1"/>
          <p:nvPr>
            <p:ph type="title"/>
          </p:nvPr>
        </p:nvSpPr>
        <p:spPr>
          <a:xfrm>
            <a:off x="452550" y="411475"/>
            <a:ext cx="8238900" cy="5616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Timeline</a:t>
            </a:r>
            <a:r>
              <a:rPr lang="en"/>
              <a:t> Infographics</a:t>
            </a:r>
            <a:endParaRPr/>
          </a:p>
        </p:txBody>
      </p:sp>
      <p:sp>
        <p:nvSpPr>
          <p:cNvPr id="252" name="Google Shape;252;p21"/>
          <p:cNvSpPr txBox="1"/>
          <p:nvPr/>
        </p:nvSpPr>
        <p:spPr>
          <a:xfrm>
            <a:off x="3072000" y="4841650"/>
            <a:ext cx="3000000" cy="16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This template has been created by </a:t>
            </a:r>
            <a:r>
              <a:rPr b="1" lang="en" sz="800" u="sng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Slidesgo</a:t>
            </a:r>
            <a:endParaRPr b="1" sz="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grpSp>
        <p:nvGrpSpPr>
          <p:cNvPr id="253" name="Google Shape;253;p21"/>
          <p:cNvGrpSpPr/>
          <p:nvPr/>
        </p:nvGrpSpPr>
        <p:grpSpPr>
          <a:xfrm>
            <a:off x="802975" y="1054038"/>
            <a:ext cx="2378702" cy="1704313"/>
            <a:chOff x="802975" y="1054038"/>
            <a:chExt cx="2378702" cy="1704313"/>
          </a:xfrm>
        </p:grpSpPr>
        <p:sp>
          <p:nvSpPr>
            <p:cNvPr id="254" name="Google Shape;254;p21"/>
            <p:cNvSpPr/>
            <p:nvPr/>
          </p:nvSpPr>
          <p:spPr>
            <a:xfrm>
              <a:off x="802975" y="1359150"/>
              <a:ext cx="2378700" cy="1399200"/>
            </a:xfrm>
            <a:prstGeom prst="rect">
              <a:avLst/>
            </a:prstGeom>
            <a:noFill/>
            <a:ln cap="flat" cmpd="sng" w="28575">
              <a:solidFill>
                <a:schemeClr val="accent5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grpSp>
          <p:nvGrpSpPr>
            <p:cNvPr id="255" name="Google Shape;255;p21"/>
            <p:cNvGrpSpPr/>
            <p:nvPr/>
          </p:nvGrpSpPr>
          <p:grpSpPr>
            <a:xfrm>
              <a:off x="802977" y="1054038"/>
              <a:ext cx="2378700" cy="1704165"/>
              <a:chOff x="802977" y="1054038"/>
              <a:chExt cx="2378700" cy="1704165"/>
            </a:xfrm>
          </p:grpSpPr>
          <p:grpSp>
            <p:nvGrpSpPr>
              <p:cNvPr id="256" name="Google Shape;256;p21"/>
              <p:cNvGrpSpPr/>
              <p:nvPr/>
            </p:nvGrpSpPr>
            <p:grpSpPr>
              <a:xfrm>
                <a:off x="999323" y="1054038"/>
                <a:ext cx="1986000" cy="1391850"/>
                <a:chOff x="999323" y="1054038"/>
                <a:chExt cx="1986000" cy="1391850"/>
              </a:xfrm>
            </p:grpSpPr>
            <p:sp>
              <p:nvSpPr>
                <p:cNvPr id="257" name="Google Shape;257;p21"/>
                <p:cNvSpPr txBox="1"/>
                <p:nvPr/>
              </p:nvSpPr>
              <p:spPr>
                <a:xfrm>
                  <a:off x="999323" y="1671600"/>
                  <a:ext cx="1986000" cy="3657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1600">
                      <a:solidFill>
                        <a:schemeClr val="dk1"/>
                      </a:solidFill>
                      <a:latin typeface="Montserrat SemiBold"/>
                      <a:ea typeface="Montserrat SemiBold"/>
                      <a:cs typeface="Montserrat SemiBold"/>
                      <a:sym typeface="Montserrat SemiBold"/>
                    </a:rPr>
                    <a:t>Mercury</a:t>
                  </a:r>
                  <a:endParaRPr sz="1600">
                    <a:solidFill>
                      <a:schemeClr val="dk1"/>
                    </a:solidFill>
                    <a:latin typeface="Montserrat SemiBold"/>
                    <a:ea typeface="Montserrat SemiBold"/>
                    <a:cs typeface="Montserrat SemiBold"/>
                    <a:sym typeface="Montserrat SemiBold"/>
                  </a:endParaRPr>
                </a:p>
              </p:txBody>
            </p:sp>
            <p:sp>
              <p:nvSpPr>
                <p:cNvPr id="258" name="Google Shape;258;p21"/>
                <p:cNvSpPr txBox="1"/>
                <p:nvPr/>
              </p:nvSpPr>
              <p:spPr>
                <a:xfrm>
                  <a:off x="999323" y="1961088"/>
                  <a:ext cx="1986000" cy="484800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anchorCtr="0" anchor="t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lang="en" sz="1200">
                      <a:solidFill>
                        <a:schemeClr val="dk1"/>
                      </a:solidFill>
                      <a:latin typeface="Montserrat Medium"/>
                      <a:ea typeface="Montserrat Medium"/>
                      <a:cs typeface="Montserrat Medium"/>
                      <a:sym typeface="Montserrat Medium"/>
                    </a:rPr>
                    <a:t>It’s the closest planet to the Sun</a:t>
                  </a:r>
                  <a:endParaRPr sz="1200">
                    <a:solidFill>
                      <a:schemeClr val="dk1"/>
                    </a:solidFill>
                    <a:latin typeface="Montserrat Medium"/>
                    <a:ea typeface="Montserrat Medium"/>
                    <a:cs typeface="Montserrat Medium"/>
                    <a:sym typeface="Montserrat Medium"/>
                  </a:endParaRPr>
                </a:p>
              </p:txBody>
            </p:sp>
            <p:sp>
              <p:nvSpPr>
                <p:cNvPr id="259" name="Google Shape;259;p21"/>
                <p:cNvSpPr/>
                <p:nvPr/>
              </p:nvSpPr>
              <p:spPr>
                <a:xfrm>
                  <a:off x="1695173" y="1054038"/>
                  <a:ext cx="594300" cy="594300"/>
                </a:xfrm>
                <a:prstGeom prst="ellipse">
                  <a:avLst/>
                </a:prstGeom>
                <a:solidFill>
                  <a:schemeClr val="lt1"/>
                </a:solidFill>
                <a:ln cap="flat" cmpd="sng" w="28575">
                  <a:solidFill>
                    <a:schemeClr val="accent5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rPr b="1" lang="en" sz="1300">
                      <a:solidFill>
                        <a:schemeClr val="accent5"/>
                      </a:solidFill>
                      <a:latin typeface="Montserrat"/>
                      <a:ea typeface="Montserrat"/>
                      <a:cs typeface="Montserrat"/>
                      <a:sym typeface="Montserrat"/>
                    </a:rPr>
                    <a:t>01</a:t>
                  </a:r>
                  <a:endParaRPr b="1" sz="1300">
                    <a:solidFill>
                      <a:schemeClr val="accent5"/>
                    </a:solidFill>
                    <a:latin typeface="Montserrat"/>
                    <a:ea typeface="Montserrat"/>
                    <a:cs typeface="Montserrat"/>
                    <a:sym typeface="Montserrat"/>
                  </a:endParaRPr>
                </a:p>
              </p:txBody>
            </p:sp>
          </p:grpSp>
          <p:sp>
            <p:nvSpPr>
              <p:cNvPr id="260" name="Google Shape;260;p21"/>
              <p:cNvSpPr/>
              <p:nvPr/>
            </p:nvSpPr>
            <p:spPr>
              <a:xfrm>
                <a:off x="802977" y="2608203"/>
                <a:ext cx="2378700" cy="150000"/>
              </a:xfrm>
              <a:prstGeom prst="rect">
                <a:avLst/>
              </a:prstGeom>
              <a:solidFill>
                <a:schemeClr val="accent5"/>
              </a:solidFill>
              <a:ln cap="flat" cmpd="sng" w="19050">
                <a:solidFill>
                  <a:schemeClr val="accent5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>
                  <a:latin typeface="Montserrat Medium"/>
                  <a:ea typeface="Montserrat Medium"/>
                  <a:cs typeface="Montserrat Medium"/>
                  <a:sym typeface="Montserrat Medium"/>
                </a:endParaRPr>
              </a:p>
            </p:txBody>
          </p:sp>
        </p:grpSp>
      </p:grpSp>
      <p:grpSp>
        <p:nvGrpSpPr>
          <p:cNvPr id="261" name="Google Shape;261;p21"/>
          <p:cNvGrpSpPr/>
          <p:nvPr/>
        </p:nvGrpSpPr>
        <p:grpSpPr>
          <a:xfrm>
            <a:off x="802975" y="2965263"/>
            <a:ext cx="2378702" cy="1704313"/>
            <a:chOff x="802975" y="2965263"/>
            <a:chExt cx="2378702" cy="1704313"/>
          </a:xfrm>
        </p:grpSpPr>
        <p:sp>
          <p:nvSpPr>
            <p:cNvPr id="262" name="Google Shape;262;p21"/>
            <p:cNvSpPr/>
            <p:nvPr/>
          </p:nvSpPr>
          <p:spPr>
            <a:xfrm>
              <a:off x="802975" y="3270375"/>
              <a:ext cx="2378700" cy="1399200"/>
            </a:xfrm>
            <a:prstGeom prst="rect">
              <a:avLst/>
            </a:prstGeom>
            <a:noFill/>
            <a:ln cap="flat" cmpd="sng" w="28575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grpSp>
          <p:nvGrpSpPr>
            <p:cNvPr id="263" name="Google Shape;263;p21"/>
            <p:cNvGrpSpPr/>
            <p:nvPr/>
          </p:nvGrpSpPr>
          <p:grpSpPr>
            <a:xfrm>
              <a:off x="999323" y="2965263"/>
              <a:ext cx="1986000" cy="1391850"/>
              <a:chOff x="999323" y="2965263"/>
              <a:chExt cx="1986000" cy="1391850"/>
            </a:xfrm>
          </p:grpSpPr>
          <p:sp>
            <p:nvSpPr>
              <p:cNvPr id="264" name="Google Shape;264;p21"/>
              <p:cNvSpPr txBox="1"/>
              <p:nvPr/>
            </p:nvSpPr>
            <p:spPr>
              <a:xfrm>
                <a:off x="999323" y="3582825"/>
                <a:ext cx="1986000" cy="365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600">
                    <a:solidFill>
                      <a:schemeClr val="dk1"/>
                    </a:solidFill>
                    <a:latin typeface="Montserrat SemiBold"/>
                    <a:ea typeface="Montserrat SemiBold"/>
                    <a:cs typeface="Montserrat SemiBold"/>
                    <a:sym typeface="Montserrat SemiBold"/>
                  </a:rPr>
                  <a:t>Saturn</a:t>
                </a:r>
                <a:endParaRPr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endParaRPr>
              </a:p>
            </p:txBody>
          </p:sp>
          <p:sp>
            <p:nvSpPr>
              <p:cNvPr id="265" name="Google Shape;265;p21"/>
              <p:cNvSpPr txBox="1"/>
              <p:nvPr/>
            </p:nvSpPr>
            <p:spPr>
              <a:xfrm>
                <a:off x="999323" y="3872313"/>
                <a:ext cx="1986000" cy="484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chemeClr val="dk1"/>
                    </a:solidFill>
                    <a:latin typeface="Montserrat Medium"/>
                    <a:ea typeface="Montserrat Medium"/>
                    <a:cs typeface="Montserrat Medium"/>
                    <a:sym typeface="Montserrat Medium"/>
                  </a:rPr>
                  <a:t>It’s composed of hydrogen and helium</a:t>
                </a:r>
                <a:endParaRPr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endParaRPr>
              </a:p>
            </p:txBody>
          </p:sp>
          <p:sp>
            <p:nvSpPr>
              <p:cNvPr id="266" name="Google Shape;266;p21"/>
              <p:cNvSpPr/>
              <p:nvPr/>
            </p:nvSpPr>
            <p:spPr>
              <a:xfrm>
                <a:off x="1695173" y="2965263"/>
                <a:ext cx="594300" cy="594300"/>
              </a:xfrm>
              <a:prstGeom prst="ellipse">
                <a:avLst/>
              </a:prstGeom>
              <a:solidFill>
                <a:schemeClr val="lt1"/>
              </a:solidFill>
              <a:ln cap="flat" cmpd="sng" w="28575">
                <a:solidFill>
                  <a:schemeClr val="dk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300">
                    <a:solidFill>
                      <a:schemeClr val="dk1"/>
                    </a:solidFill>
                    <a:latin typeface="Montserrat"/>
                    <a:ea typeface="Montserrat"/>
                    <a:cs typeface="Montserrat"/>
                    <a:sym typeface="Montserrat"/>
                  </a:rPr>
                  <a:t>04</a:t>
                </a:r>
                <a:endParaRPr sz="13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endParaRPr>
              </a:p>
            </p:txBody>
          </p:sp>
        </p:grpSp>
        <p:sp>
          <p:nvSpPr>
            <p:cNvPr id="267" name="Google Shape;267;p21"/>
            <p:cNvSpPr/>
            <p:nvPr/>
          </p:nvSpPr>
          <p:spPr>
            <a:xfrm>
              <a:off x="802977" y="4519428"/>
              <a:ext cx="2378700" cy="150000"/>
            </a:xfrm>
            <a:prstGeom prst="rect">
              <a:avLst/>
            </a:prstGeom>
            <a:solidFill>
              <a:schemeClr val="dk1"/>
            </a:solidFill>
            <a:ln cap="flat" cmpd="sng" w="19050">
              <a:solidFill>
                <a:schemeClr val="dk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268" name="Google Shape;268;p21"/>
          <p:cNvGrpSpPr/>
          <p:nvPr/>
        </p:nvGrpSpPr>
        <p:grpSpPr>
          <a:xfrm>
            <a:off x="3382650" y="1054038"/>
            <a:ext cx="2378702" cy="1704313"/>
            <a:chOff x="3382650" y="1054038"/>
            <a:chExt cx="2378702" cy="1704313"/>
          </a:xfrm>
        </p:grpSpPr>
        <p:sp>
          <p:nvSpPr>
            <p:cNvPr id="269" name="Google Shape;269;p21"/>
            <p:cNvSpPr/>
            <p:nvPr/>
          </p:nvSpPr>
          <p:spPr>
            <a:xfrm>
              <a:off x="3382650" y="1359150"/>
              <a:ext cx="2378700" cy="1399200"/>
            </a:xfrm>
            <a:prstGeom prst="rect">
              <a:avLst/>
            </a:prstGeom>
            <a:noFill/>
            <a:ln cap="flat" cmpd="sng" w="28575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grpSp>
          <p:nvGrpSpPr>
            <p:cNvPr id="270" name="Google Shape;270;p21"/>
            <p:cNvGrpSpPr/>
            <p:nvPr/>
          </p:nvGrpSpPr>
          <p:grpSpPr>
            <a:xfrm>
              <a:off x="3578998" y="1054038"/>
              <a:ext cx="1986000" cy="1391850"/>
              <a:chOff x="3578998" y="1054038"/>
              <a:chExt cx="1986000" cy="1391850"/>
            </a:xfrm>
          </p:grpSpPr>
          <p:sp>
            <p:nvSpPr>
              <p:cNvPr id="271" name="Google Shape;271;p21"/>
              <p:cNvSpPr txBox="1"/>
              <p:nvPr/>
            </p:nvSpPr>
            <p:spPr>
              <a:xfrm>
                <a:off x="3578998" y="1671600"/>
                <a:ext cx="1986000" cy="365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600">
                    <a:solidFill>
                      <a:schemeClr val="dk1"/>
                    </a:solidFill>
                    <a:latin typeface="Montserrat SemiBold"/>
                    <a:ea typeface="Montserrat SemiBold"/>
                    <a:cs typeface="Montserrat SemiBold"/>
                    <a:sym typeface="Montserrat SemiBold"/>
                  </a:rPr>
                  <a:t>Venus</a:t>
                </a:r>
                <a:endParaRPr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endParaRPr>
              </a:p>
            </p:txBody>
          </p:sp>
          <p:sp>
            <p:nvSpPr>
              <p:cNvPr id="272" name="Google Shape;272;p21"/>
              <p:cNvSpPr txBox="1"/>
              <p:nvPr/>
            </p:nvSpPr>
            <p:spPr>
              <a:xfrm>
                <a:off x="3578998" y="1961088"/>
                <a:ext cx="1986000" cy="484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chemeClr val="dk1"/>
                    </a:solidFill>
                    <a:latin typeface="Montserrat Medium"/>
                    <a:ea typeface="Montserrat Medium"/>
                    <a:cs typeface="Montserrat Medium"/>
                    <a:sym typeface="Montserrat Medium"/>
                  </a:rPr>
                  <a:t>Venus is the second planet from the Sun</a:t>
                </a:r>
                <a:endParaRPr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endParaRPr>
              </a:p>
            </p:txBody>
          </p:sp>
          <p:sp>
            <p:nvSpPr>
              <p:cNvPr id="273" name="Google Shape;273;p21"/>
              <p:cNvSpPr/>
              <p:nvPr/>
            </p:nvSpPr>
            <p:spPr>
              <a:xfrm>
                <a:off x="4274848" y="1054038"/>
                <a:ext cx="594300" cy="594300"/>
              </a:xfrm>
              <a:prstGeom prst="ellipse">
                <a:avLst/>
              </a:prstGeom>
              <a:solidFill>
                <a:schemeClr val="lt1"/>
              </a:solidFill>
              <a:ln cap="flat" cmpd="sng" w="28575">
                <a:solidFill>
                  <a:schemeClr val="accent2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300">
                    <a:solidFill>
                      <a:schemeClr val="accent2"/>
                    </a:solidFill>
                    <a:latin typeface="Montserrat"/>
                    <a:ea typeface="Montserrat"/>
                    <a:cs typeface="Montserrat"/>
                    <a:sym typeface="Montserrat"/>
                  </a:rPr>
                  <a:t>02</a:t>
                </a:r>
                <a:endParaRPr b="1" sz="1300">
                  <a:solidFill>
                    <a:schemeClr val="accent2"/>
                  </a:solidFill>
                  <a:latin typeface="Montserrat"/>
                  <a:ea typeface="Montserrat"/>
                  <a:cs typeface="Montserrat"/>
                  <a:sym typeface="Montserrat"/>
                </a:endParaRPr>
              </a:p>
            </p:txBody>
          </p:sp>
        </p:grpSp>
        <p:sp>
          <p:nvSpPr>
            <p:cNvPr id="274" name="Google Shape;274;p21"/>
            <p:cNvSpPr/>
            <p:nvPr/>
          </p:nvSpPr>
          <p:spPr>
            <a:xfrm>
              <a:off x="3382652" y="2608203"/>
              <a:ext cx="2378700" cy="150000"/>
            </a:xfrm>
            <a:prstGeom prst="rect">
              <a:avLst/>
            </a:prstGeom>
            <a:solidFill>
              <a:schemeClr val="accent2"/>
            </a:solidFill>
            <a:ln cap="flat" cmpd="sng" w="19050">
              <a:solidFill>
                <a:schemeClr val="accent2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275" name="Google Shape;275;p21"/>
          <p:cNvGrpSpPr/>
          <p:nvPr/>
        </p:nvGrpSpPr>
        <p:grpSpPr>
          <a:xfrm>
            <a:off x="3382650" y="2965263"/>
            <a:ext cx="2378702" cy="1704313"/>
            <a:chOff x="3382650" y="2965263"/>
            <a:chExt cx="2378702" cy="1704313"/>
          </a:xfrm>
        </p:grpSpPr>
        <p:sp>
          <p:nvSpPr>
            <p:cNvPr id="276" name="Google Shape;276;p21"/>
            <p:cNvSpPr/>
            <p:nvPr/>
          </p:nvSpPr>
          <p:spPr>
            <a:xfrm>
              <a:off x="3382650" y="3270375"/>
              <a:ext cx="2378700" cy="1399200"/>
            </a:xfrm>
            <a:prstGeom prst="rect">
              <a:avLst/>
            </a:prstGeom>
            <a:noFill/>
            <a:ln cap="flat" cmpd="sng" w="2857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grpSp>
          <p:nvGrpSpPr>
            <p:cNvPr id="277" name="Google Shape;277;p21"/>
            <p:cNvGrpSpPr/>
            <p:nvPr/>
          </p:nvGrpSpPr>
          <p:grpSpPr>
            <a:xfrm>
              <a:off x="3578998" y="2965263"/>
              <a:ext cx="1986000" cy="1391850"/>
              <a:chOff x="3578998" y="2965263"/>
              <a:chExt cx="1986000" cy="1391850"/>
            </a:xfrm>
          </p:grpSpPr>
          <p:sp>
            <p:nvSpPr>
              <p:cNvPr id="278" name="Google Shape;278;p21"/>
              <p:cNvSpPr txBox="1"/>
              <p:nvPr/>
            </p:nvSpPr>
            <p:spPr>
              <a:xfrm>
                <a:off x="3578998" y="3582825"/>
                <a:ext cx="1986000" cy="365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600">
                    <a:solidFill>
                      <a:schemeClr val="dk1"/>
                    </a:solidFill>
                    <a:latin typeface="Montserrat SemiBold"/>
                    <a:ea typeface="Montserrat SemiBold"/>
                    <a:cs typeface="Montserrat SemiBold"/>
                    <a:sym typeface="Montserrat SemiBold"/>
                  </a:rPr>
                  <a:t>Jupiter</a:t>
                </a:r>
                <a:endParaRPr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endParaRPr>
              </a:p>
            </p:txBody>
          </p:sp>
          <p:sp>
            <p:nvSpPr>
              <p:cNvPr id="279" name="Google Shape;279;p21"/>
              <p:cNvSpPr txBox="1"/>
              <p:nvPr/>
            </p:nvSpPr>
            <p:spPr>
              <a:xfrm>
                <a:off x="3578998" y="3872313"/>
                <a:ext cx="1986000" cy="484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chemeClr val="dk1"/>
                    </a:solidFill>
                    <a:latin typeface="Montserrat Medium"/>
                    <a:ea typeface="Montserrat Medium"/>
                    <a:cs typeface="Montserrat Medium"/>
                    <a:sym typeface="Montserrat Medium"/>
                  </a:rPr>
                  <a:t>Jupiter is the biggest planet of them all</a:t>
                </a:r>
                <a:endParaRPr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endParaRPr>
              </a:p>
            </p:txBody>
          </p:sp>
          <p:sp>
            <p:nvSpPr>
              <p:cNvPr id="280" name="Google Shape;280;p21"/>
              <p:cNvSpPr/>
              <p:nvPr/>
            </p:nvSpPr>
            <p:spPr>
              <a:xfrm>
                <a:off x="4274848" y="2965263"/>
                <a:ext cx="594300" cy="594300"/>
              </a:xfrm>
              <a:prstGeom prst="ellipse">
                <a:avLst/>
              </a:prstGeom>
              <a:solidFill>
                <a:schemeClr val="lt1"/>
              </a:solidFill>
              <a:ln cap="flat" cmpd="sng" w="28575">
                <a:solidFill>
                  <a:schemeClr val="accent4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300">
                    <a:solidFill>
                      <a:schemeClr val="accent4"/>
                    </a:solidFill>
                    <a:latin typeface="Montserrat"/>
                    <a:ea typeface="Montserrat"/>
                    <a:cs typeface="Montserrat"/>
                    <a:sym typeface="Montserrat"/>
                  </a:rPr>
                  <a:t>05</a:t>
                </a:r>
                <a:endParaRPr>
                  <a:solidFill>
                    <a:schemeClr val="accent4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endParaRPr>
              </a:p>
            </p:txBody>
          </p:sp>
        </p:grpSp>
        <p:sp>
          <p:nvSpPr>
            <p:cNvPr id="281" name="Google Shape;281;p21"/>
            <p:cNvSpPr/>
            <p:nvPr/>
          </p:nvSpPr>
          <p:spPr>
            <a:xfrm>
              <a:off x="3382652" y="4519428"/>
              <a:ext cx="2378700" cy="150000"/>
            </a:xfrm>
            <a:prstGeom prst="rect">
              <a:avLst/>
            </a:prstGeom>
            <a:solidFill>
              <a:schemeClr val="accent4"/>
            </a:solidFill>
            <a:ln cap="flat" cmpd="sng" w="19050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282" name="Google Shape;282;p21"/>
          <p:cNvGrpSpPr/>
          <p:nvPr/>
        </p:nvGrpSpPr>
        <p:grpSpPr>
          <a:xfrm>
            <a:off x="5962325" y="1054050"/>
            <a:ext cx="2378702" cy="1704313"/>
            <a:chOff x="5962325" y="1054050"/>
            <a:chExt cx="2378702" cy="1704313"/>
          </a:xfrm>
        </p:grpSpPr>
        <p:sp>
          <p:nvSpPr>
            <p:cNvPr id="283" name="Google Shape;283;p21"/>
            <p:cNvSpPr/>
            <p:nvPr/>
          </p:nvSpPr>
          <p:spPr>
            <a:xfrm>
              <a:off x="5962325" y="1359163"/>
              <a:ext cx="2378700" cy="1399200"/>
            </a:xfrm>
            <a:prstGeom prst="rect">
              <a:avLst/>
            </a:prstGeom>
            <a:noFill/>
            <a:ln cap="flat" cmpd="sng" w="28575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grpSp>
          <p:nvGrpSpPr>
            <p:cNvPr id="284" name="Google Shape;284;p21"/>
            <p:cNvGrpSpPr/>
            <p:nvPr/>
          </p:nvGrpSpPr>
          <p:grpSpPr>
            <a:xfrm>
              <a:off x="6158673" y="1054050"/>
              <a:ext cx="1986000" cy="1391850"/>
              <a:chOff x="6158673" y="1054050"/>
              <a:chExt cx="1986000" cy="1391850"/>
            </a:xfrm>
          </p:grpSpPr>
          <p:sp>
            <p:nvSpPr>
              <p:cNvPr id="285" name="Google Shape;285;p21"/>
              <p:cNvSpPr txBox="1"/>
              <p:nvPr/>
            </p:nvSpPr>
            <p:spPr>
              <a:xfrm>
                <a:off x="6158673" y="1671613"/>
                <a:ext cx="1986000" cy="365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600">
                    <a:solidFill>
                      <a:schemeClr val="dk1"/>
                    </a:solidFill>
                    <a:latin typeface="Montserrat SemiBold"/>
                    <a:ea typeface="Montserrat SemiBold"/>
                    <a:cs typeface="Montserrat SemiBold"/>
                    <a:sym typeface="Montserrat SemiBold"/>
                  </a:rPr>
                  <a:t>Mars</a:t>
                </a:r>
                <a:endParaRPr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endParaRPr>
              </a:p>
            </p:txBody>
          </p:sp>
          <p:sp>
            <p:nvSpPr>
              <p:cNvPr id="286" name="Google Shape;286;p21"/>
              <p:cNvSpPr txBox="1"/>
              <p:nvPr/>
            </p:nvSpPr>
            <p:spPr>
              <a:xfrm>
                <a:off x="6158673" y="1961100"/>
                <a:ext cx="1986000" cy="484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chemeClr val="dk1"/>
                    </a:solidFill>
                    <a:latin typeface="Montserrat Medium"/>
                    <a:ea typeface="Montserrat Medium"/>
                    <a:cs typeface="Montserrat Medium"/>
                    <a:sym typeface="Montserrat Medium"/>
                  </a:rPr>
                  <a:t>Mars is actually a very cold place</a:t>
                </a:r>
                <a:endParaRPr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endParaRPr>
              </a:p>
            </p:txBody>
          </p:sp>
          <p:sp>
            <p:nvSpPr>
              <p:cNvPr id="287" name="Google Shape;287;p21"/>
              <p:cNvSpPr/>
              <p:nvPr/>
            </p:nvSpPr>
            <p:spPr>
              <a:xfrm>
                <a:off x="6854523" y="1054050"/>
                <a:ext cx="594300" cy="594300"/>
              </a:xfrm>
              <a:prstGeom prst="ellipse">
                <a:avLst/>
              </a:prstGeom>
              <a:solidFill>
                <a:schemeClr val="lt1"/>
              </a:solidFill>
              <a:ln cap="flat" cmpd="sng" w="38100">
                <a:solidFill>
                  <a:schemeClr val="accent1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300">
                    <a:solidFill>
                      <a:schemeClr val="accent1"/>
                    </a:solidFill>
                    <a:latin typeface="Montserrat"/>
                    <a:ea typeface="Montserrat"/>
                    <a:cs typeface="Montserrat"/>
                    <a:sym typeface="Montserrat"/>
                  </a:rPr>
                  <a:t>03</a:t>
                </a:r>
                <a:endParaRPr sz="1300">
                  <a:solidFill>
                    <a:schemeClr val="accent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endParaRPr>
              </a:p>
            </p:txBody>
          </p:sp>
        </p:grpSp>
        <p:sp>
          <p:nvSpPr>
            <p:cNvPr id="288" name="Google Shape;288;p21"/>
            <p:cNvSpPr/>
            <p:nvPr/>
          </p:nvSpPr>
          <p:spPr>
            <a:xfrm>
              <a:off x="5962327" y="2608215"/>
              <a:ext cx="2378700" cy="150000"/>
            </a:xfrm>
            <a:prstGeom prst="rect">
              <a:avLst/>
            </a:prstGeom>
            <a:solidFill>
              <a:schemeClr val="accent1"/>
            </a:solidFill>
            <a:ln cap="flat" cmpd="sng" w="19050">
              <a:solidFill>
                <a:schemeClr val="accent1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grpSp>
        <p:nvGrpSpPr>
          <p:cNvPr id="289" name="Google Shape;289;p21"/>
          <p:cNvGrpSpPr/>
          <p:nvPr/>
        </p:nvGrpSpPr>
        <p:grpSpPr>
          <a:xfrm>
            <a:off x="5962325" y="2965115"/>
            <a:ext cx="2378702" cy="1704313"/>
            <a:chOff x="5962325" y="2965115"/>
            <a:chExt cx="2378702" cy="1704313"/>
          </a:xfrm>
        </p:grpSpPr>
        <p:sp>
          <p:nvSpPr>
            <p:cNvPr id="290" name="Google Shape;290;p21"/>
            <p:cNvSpPr/>
            <p:nvPr/>
          </p:nvSpPr>
          <p:spPr>
            <a:xfrm>
              <a:off x="5962325" y="3270228"/>
              <a:ext cx="2378700" cy="1399200"/>
            </a:xfrm>
            <a:prstGeom prst="rect">
              <a:avLst/>
            </a:prstGeom>
            <a:noFill/>
            <a:ln cap="flat" cmpd="sng" w="2857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  <p:grpSp>
          <p:nvGrpSpPr>
            <p:cNvPr id="291" name="Google Shape;291;p21"/>
            <p:cNvGrpSpPr/>
            <p:nvPr/>
          </p:nvGrpSpPr>
          <p:grpSpPr>
            <a:xfrm>
              <a:off x="6158673" y="2965115"/>
              <a:ext cx="1986000" cy="1391850"/>
              <a:chOff x="6158673" y="2965115"/>
              <a:chExt cx="1986000" cy="1391850"/>
            </a:xfrm>
          </p:grpSpPr>
          <p:sp>
            <p:nvSpPr>
              <p:cNvPr id="292" name="Google Shape;292;p21"/>
              <p:cNvSpPr txBox="1"/>
              <p:nvPr/>
            </p:nvSpPr>
            <p:spPr>
              <a:xfrm>
                <a:off x="6158673" y="3582678"/>
                <a:ext cx="1986000" cy="365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600">
                    <a:solidFill>
                      <a:schemeClr val="dk1"/>
                    </a:solidFill>
                    <a:latin typeface="Montserrat SemiBold"/>
                    <a:ea typeface="Montserrat SemiBold"/>
                    <a:cs typeface="Montserrat SemiBold"/>
                    <a:sym typeface="Montserrat SemiBold"/>
                  </a:rPr>
                  <a:t>Neptune</a:t>
                </a:r>
                <a:endParaRPr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endParaRPr>
              </a:p>
            </p:txBody>
          </p:sp>
          <p:sp>
            <p:nvSpPr>
              <p:cNvPr id="293" name="Google Shape;293;p21"/>
              <p:cNvSpPr txBox="1"/>
              <p:nvPr/>
            </p:nvSpPr>
            <p:spPr>
              <a:xfrm>
                <a:off x="6158673" y="3872165"/>
                <a:ext cx="1986000" cy="484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chemeClr val="dk1"/>
                    </a:solidFill>
                    <a:latin typeface="Montserrat Medium"/>
                    <a:ea typeface="Montserrat Medium"/>
                    <a:cs typeface="Montserrat Medium"/>
                    <a:sym typeface="Montserrat Medium"/>
                  </a:rPr>
                  <a:t>Neptune is far away from Earth</a:t>
                </a:r>
                <a:endParaRPr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endParaRPr>
              </a:p>
            </p:txBody>
          </p:sp>
          <p:sp>
            <p:nvSpPr>
              <p:cNvPr id="294" name="Google Shape;294;p21"/>
              <p:cNvSpPr/>
              <p:nvPr/>
            </p:nvSpPr>
            <p:spPr>
              <a:xfrm>
                <a:off x="6854523" y="2965115"/>
                <a:ext cx="594300" cy="594300"/>
              </a:xfrm>
              <a:prstGeom prst="ellipse">
                <a:avLst/>
              </a:prstGeom>
              <a:solidFill>
                <a:schemeClr val="lt1"/>
              </a:solidFill>
              <a:ln cap="flat" cmpd="sng" w="28575">
                <a:solidFill>
                  <a:schemeClr val="accent3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b="1" lang="en" sz="1300">
                    <a:solidFill>
                      <a:schemeClr val="accent3"/>
                    </a:solidFill>
                    <a:latin typeface="Montserrat"/>
                    <a:ea typeface="Montserrat"/>
                    <a:cs typeface="Montserrat"/>
                    <a:sym typeface="Montserrat"/>
                  </a:rPr>
                  <a:t>06</a:t>
                </a:r>
                <a:endParaRPr>
                  <a:solidFill>
                    <a:schemeClr val="accent3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endParaRPr>
              </a:p>
            </p:txBody>
          </p:sp>
        </p:grpSp>
        <p:sp>
          <p:nvSpPr>
            <p:cNvPr id="295" name="Google Shape;295;p21"/>
            <p:cNvSpPr/>
            <p:nvPr/>
          </p:nvSpPr>
          <p:spPr>
            <a:xfrm>
              <a:off x="5962327" y="4519281"/>
              <a:ext cx="2378700" cy="150000"/>
            </a:xfrm>
            <a:prstGeom prst="rect">
              <a:avLst/>
            </a:prstGeom>
            <a:solidFill>
              <a:schemeClr val="accent3"/>
            </a:solidFill>
            <a:ln cap="flat" cmpd="sng" w="19050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>
                <a:latin typeface="Montserrat Medium"/>
                <a:ea typeface="Montserrat Medium"/>
                <a:cs typeface="Montserrat Medium"/>
                <a:sym typeface="Montserrat Medium"/>
              </a:endParaRPr>
            </a:p>
          </p:txBody>
        </p:sp>
      </p:grpSp>
      <p:cxnSp>
        <p:nvCxnSpPr>
          <p:cNvPr id="296" name="Google Shape;296;p21"/>
          <p:cNvCxnSpPr>
            <a:stCxn id="254" idx="3"/>
            <a:endCxn id="269" idx="1"/>
          </p:cNvCxnSpPr>
          <p:nvPr/>
        </p:nvCxnSpPr>
        <p:spPr>
          <a:xfrm>
            <a:off x="3181675" y="2058750"/>
            <a:ext cx="201000" cy="0"/>
          </a:xfrm>
          <a:prstGeom prst="straightConnector1">
            <a:avLst/>
          </a:prstGeom>
          <a:noFill/>
          <a:ln cap="flat" cmpd="sng" w="28575">
            <a:solidFill>
              <a:schemeClr val="accent5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97" name="Google Shape;297;p21"/>
          <p:cNvCxnSpPr>
            <a:stCxn id="269" idx="3"/>
            <a:endCxn id="283" idx="1"/>
          </p:cNvCxnSpPr>
          <p:nvPr/>
        </p:nvCxnSpPr>
        <p:spPr>
          <a:xfrm>
            <a:off x="5761350" y="2058750"/>
            <a:ext cx="201000" cy="0"/>
          </a:xfrm>
          <a:prstGeom prst="straightConnector1">
            <a:avLst/>
          </a:prstGeom>
          <a:noFill/>
          <a:ln cap="flat" cmpd="sng" w="28575">
            <a:solidFill>
              <a:schemeClr val="accent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98" name="Google Shape;298;p21"/>
          <p:cNvCxnSpPr>
            <a:stCxn id="262" idx="3"/>
            <a:endCxn id="276" idx="1"/>
          </p:cNvCxnSpPr>
          <p:nvPr/>
        </p:nvCxnSpPr>
        <p:spPr>
          <a:xfrm>
            <a:off x="3181675" y="3969975"/>
            <a:ext cx="201000" cy="0"/>
          </a:xfrm>
          <a:prstGeom prst="straightConnector1">
            <a:avLst/>
          </a:prstGeom>
          <a:noFill/>
          <a:ln cap="flat" cmpd="sng" w="28575">
            <a:solidFill>
              <a:schemeClr val="dk1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99" name="Google Shape;299;p21"/>
          <p:cNvCxnSpPr>
            <a:stCxn id="276" idx="3"/>
            <a:endCxn id="290" idx="1"/>
          </p:cNvCxnSpPr>
          <p:nvPr/>
        </p:nvCxnSpPr>
        <p:spPr>
          <a:xfrm>
            <a:off x="5761350" y="3969975"/>
            <a:ext cx="201000" cy="0"/>
          </a:xfrm>
          <a:prstGeom prst="straightConnector1">
            <a:avLst/>
          </a:prstGeom>
          <a:noFill/>
          <a:ln cap="flat" cmpd="sng" w="28575">
            <a:solidFill>
              <a:schemeClr val="accent4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00" name="Google Shape;300;p21"/>
          <p:cNvCxnSpPr>
            <a:stCxn id="266" idx="0"/>
            <a:endCxn id="288" idx="2"/>
          </p:cNvCxnSpPr>
          <p:nvPr/>
        </p:nvCxnSpPr>
        <p:spPr>
          <a:xfrm rot="-5400000">
            <a:off x="4468523" y="282063"/>
            <a:ext cx="207000" cy="5159400"/>
          </a:xfrm>
          <a:prstGeom prst="bentConnector3">
            <a:avLst>
              <a:gd fmla="val 50011" name="adj1"/>
            </a:avLst>
          </a:prstGeom>
          <a:noFill/>
          <a:ln cap="flat" cmpd="sng" w="28575">
            <a:solidFill>
              <a:schemeClr val="accent1"/>
            </a:solidFill>
            <a:prstDash val="solid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22"/>
          <p:cNvSpPr txBox="1"/>
          <p:nvPr>
            <p:ph type="title"/>
          </p:nvPr>
        </p:nvSpPr>
        <p:spPr>
          <a:xfrm>
            <a:off x="452550" y="411475"/>
            <a:ext cx="8238900" cy="5616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Timeline</a:t>
            </a:r>
            <a:r>
              <a:rPr lang="en"/>
              <a:t> Infographics</a:t>
            </a:r>
            <a:endParaRPr/>
          </a:p>
        </p:txBody>
      </p:sp>
      <p:sp>
        <p:nvSpPr>
          <p:cNvPr id="306" name="Google Shape;306;p22"/>
          <p:cNvSpPr txBox="1"/>
          <p:nvPr/>
        </p:nvSpPr>
        <p:spPr>
          <a:xfrm>
            <a:off x="3072000" y="4841650"/>
            <a:ext cx="3000000" cy="16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This template has been created by </a:t>
            </a:r>
            <a:r>
              <a:rPr b="1" lang="en" sz="800" u="sng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Slidesgo</a:t>
            </a:r>
            <a:endParaRPr b="1" sz="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graphicFrame>
        <p:nvGraphicFramePr>
          <p:cNvPr id="307" name="Google Shape;307;p22"/>
          <p:cNvGraphicFramePr/>
          <p:nvPr/>
        </p:nvGraphicFramePr>
        <p:xfrm>
          <a:off x="600000" y="248618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{CBC48ED3-BBC5-4139-A2D6-3FF2E3879F69}</a:tableStyleId>
              </a:tblPr>
              <a:tblGrid>
                <a:gridCol w="1986000"/>
                <a:gridCol w="1986000"/>
                <a:gridCol w="1986000"/>
                <a:gridCol w="1986000"/>
              </a:tblGrid>
              <a:tr h="84235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Ve</a:t>
                      </a:r>
                      <a:r>
                        <a:rPr lang="en" sz="16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nus</a:t>
                      </a:r>
                      <a:br>
                        <a:rPr lang="en" sz="16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</a:br>
                      <a:r>
                        <a:rPr lang="en" sz="1200">
                          <a:solidFill>
                            <a:schemeClr val="dk1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Venus is the second planet from the Sun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8FB8E4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Mars</a:t>
                      </a:r>
                      <a:br>
                        <a:rPr lang="en" sz="16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</a:br>
                      <a:r>
                        <a:rPr lang="en" sz="1200">
                          <a:solidFill>
                            <a:schemeClr val="dk1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Mars is actually a very cold place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61D25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Jupiter</a:t>
                      </a:r>
                      <a:br>
                        <a:rPr lang="en" sz="16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</a:br>
                      <a:r>
                        <a:rPr lang="en" sz="1200">
                          <a:solidFill>
                            <a:schemeClr val="dk1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Jupiter is the biggest planet of them all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5F8AB7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6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  <a:t>Neptune</a:t>
                      </a:r>
                      <a:br>
                        <a:rPr lang="en" sz="1600">
                          <a:solidFill>
                            <a:schemeClr val="dk1"/>
                          </a:solidFill>
                          <a:latin typeface="Montserrat SemiBold"/>
                          <a:ea typeface="Montserrat SemiBold"/>
                          <a:cs typeface="Montserrat SemiBold"/>
                          <a:sym typeface="Montserrat SemiBold"/>
                        </a:rPr>
                      </a:br>
                      <a:r>
                        <a:rPr lang="en" sz="1200">
                          <a:solidFill>
                            <a:schemeClr val="dk1"/>
                          </a:solidFill>
                          <a:latin typeface="Montserrat Medium"/>
                          <a:ea typeface="Montserrat Medium"/>
                          <a:cs typeface="Montserrat Medium"/>
                          <a:sym typeface="Montserrat Medium"/>
                        </a:rPr>
                        <a:t>Neptune is far away from Earth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91425" marL="91425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26166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cxnSp>
        <p:nvCxnSpPr>
          <p:cNvPr id="308" name="Google Shape;308;p22"/>
          <p:cNvCxnSpPr/>
          <p:nvPr/>
        </p:nvCxnSpPr>
        <p:spPr>
          <a:xfrm>
            <a:off x="2585925" y="1742463"/>
            <a:ext cx="0" cy="2329800"/>
          </a:xfrm>
          <a:prstGeom prst="straightConnector1">
            <a:avLst/>
          </a:prstGeom>
          <a:noFill/>
          <a:ln cap="flat" cmpd="sng" w="19050">
            <a:solidFill>
              <a:schemeClr val="accent3"/>
            </a:solidFill>
            <a:prstDash val="solid"/>
            <a:round/>
            <a:headEnd len="med" w="med" type="none"/>
            <a:tailEnd len="med" w="med" type="oval"/>
          </a:ln>
        </p:spPr>
      </p:cxnSp>
      <p:cxnSp>
        <p:nvCxnSpPr>
          <p:cNvPr id="309" name="Google Shape;309;p22"/>
          <p:cNvCxnSpPr/>
          <p:nvPr/>
        </p:nvCxnSpPr>
        <p:spPr>
          <a:xfrm>
            <a:off x="4571975" y="1742463"/>
            <a:ext cx="0" cy="2329800"/>
          </a:xfrm>
          <a:prstGeom prst="straightConnector1">
            <a:avLst/>
          </a:prstGeom>
          <a:noFill/>
          <a:ln cap="flat" cmpd="sng" w="19050">
            <a:solidFill>
              <a:schemeClr val="accent5"/>
            </a:solidFill>
            <a:prstDash val="solid"/>
            <a:round/>
            <a:headEnd len="med" w="med" type="none"/>
            <a:tailEnd len="med" w="med" type="oval"/>
          </a:ln>
        </p:spPr>
      </p:cxnSp>
      <p:cxnSp>
        <p:nvCxnSpPr>
          <p:cNvPr id="310" name="Google Shape;310;p22"/>
          <p:cNvCxnSpPr/>
          <p:nvPr/>
        </p:nvCxnSpPr>
        <p:spPr>
          <a:xfrm>
            <a:off x="6558025" y="1742463"/>
            <a:ext cx="0" cy="2329800"/>
          </a:xfrm>
          <a:prstGeom prst="straightConnector1">
            <a:avLst/>
          </a:prstGeom>
          <a:noFill/>
          <a:ln cap="flat" cmpd="sng" w="19050">
            <a:solidFill>
              <a:schemeClr val="accent2"/>
            </a:solidFill>
            <a:prstDash val="solid"/>
            <a:round/>
            <a:headEnd len="med" w="med" type="none"/>
            <a:tailEnd len="med" w="med" type="oval"/>
          </a:ln>
        </p:spPr>
      </p:cxnSp>
      <p:cxnSp>
        <p:nvCxnSpPr>
          <p:cNvPr id="311" name="Google Shape;311;p22"/>
          <p:cNvCxnSpPr/>
          <p:nvPr/>
        </p:nvCxnSpPr>
        <p:spPr>
          <a:xfrm>
            <a:off x="8544000" y="1742463"/>
            <a:ext cx="0" cy="2329800"/>
          </a:xfrm>
          <a:prstGeom prst="straightConnector1">
            <a:avLst/>
          </a:prstGeom>
          <a:noFill/>
          <a:ln cap="flat" cmpd="sng" w="19050">
            <a:solidFill>
              <a:schemeClr val="accent4"/>
            </a:solidFill>
            <a:prstDash val="solid"/>
            <a:round/>
            <a:headEnd len="med" w="med" type="none"/>
            <a:tailEnd len="med" w="med" type="oval"/>
          </a:ln>
        </p:spPr>
      </p:cxnSp>
      <p:grpSp>
        <p:nvGrpSpPr>
          <p:cNvPr id="312" name="Google Shape;312;p22"/>
          <p:cNvGrpSpPr/>
          <p:nvPr/>
        </p:nvGrpSpPr>
        <p:grpSpPr>
          <a:xfrm>
            <a:off x="5380270" y="1909449"/>
            <a:ext cx="369467" cy="304702"/>
            <a:chOff x="8419922" y="3497876"/>
            <a:chExt cx="539999" cy="445341"/>
          </a:xfrm>
        </p:grpSpPr>
        <p:sp>
          <p:nvSpPr>
            <p:cNvPr id="313" name="Google Shape;313;p22"/>
            <p:cNvSpPr/>
            <p:nvPr/>
          </p:nvSpPr>
          <p:spPr>
            <a:xfrm>
              <a:off x="8419922" y="3689038"/>
              <a:ext cx="197683" cy="254179"/>
            </a:xfrm>
            <a:custGeom>
              <a:rect b="b" l="l" r="r" t="t"/>
              <a:pathLst>
                <a:path extrusionOk="0" h="254179" w="197683">
                  <a:moveTo>
                    <a:pt x="151717" y="129137"/>
                  </a:moveTo>
                  <a:cubicBezTo>
                    <a:pt x="159066" y="118658"/>
                    <a:pt x="163395" y="105914"/>
                    <a:pt x="163395" y="92171"/>
                  </a:cubicBezTo>
                  <a:lnTo>
                    <a:pt x="163395" y="64555"/>
                  </a:lnTo>
                  <a:cubicBezTo>
                    <a:pt x="163395" y="28960"/>
                    <a:pt x="134436" y="0"/>
                    <a:pt x="98840" y="0"/>
                  </a:cubicBezTo>
                  <a:cubicBezTo>
                    <a:pt x="63244" y="0"/>
                    <a:pt x="34286" y="28960"/>
                    <a:pt x="34286" y="64555"/>
                  </a:cubicBezTo>
                  <a:lnTo>
                    <a:pt x="34286" y="92171"/>
                  </a:lnTo>
                  <a:cubicBezTo>
                    <a:pt x="34286" y="105914"/>
                    <a:pt x="38616" y="118658"/>
                    <a:pt x="45964" y="129137"/>
                  </a:cubicBezTo>
                  <a:cubicBezTo>
                    <a:pt x="19232" y="138496"/>
                    <a:pt x="0" y="163962"/>
                    <a:pt x="0" y="193849"/>
                  </a:cubicBezTo>
                  <a:lnTo>
                    <a:pt x="0" y="254180"/>
                  </a:lnTo>
                  <a:lnTo>
                    <a:pt x="197683" y="254180"/>
                  </a:lnTo>
                  <a:lnTo>
                    <a:pt x="197683" y="193849"/>
                  </a:lnTo>
                  <a:cubicBezTo>
                    <a:pt x="197683" y="163962"/>
                    <a:pt x="178450" y="138496"/>
                    <a:pt x="151717" y="129137"/>
                  </a:cubicBezTo>
                  <a:close/>
                  <a:moveTo>
                    <a:pt x="65927" y="64555"/>
                  </a:moveTo>
                  <a:cubicBezTo>
                    <a:pt x="65927" y="46406"/>
                    <a:pt x="80692" y="31641"/>
                    <a:pt x="98841" y="31641"/>
                  </a:cubicBezTo>
                  <a:cubicBezTo>
                    <a:pt x="116990" y="31641"/>
                    <a:pt x="131756" y="46406"/>
                    <a:pt x="131756" y="64555"/>
                  </a:cubicBezTo>
                  <a:lnTo>
                    <a:pt x="131756" y="92171"/>
                  </a:lnTo>
                  <a:cubicBezTo>
                    <a:pt x="131756" y="110320"/>
                    <a:pt x="116990" y="125086"/>
                    <a:pt x="98841" y="125086"/>
                  </a:cubicBezTo>
                  <a:cubicBezTo>
                    <a:pt x="80692" y="125086"/>
                    <a:pt x="65927" y="110320"/>
                    <a:pt x="65927" y="92171"/>
                  </a:cubicBezTo>
                  <a:close/>
                  <a:moveTo>
                    <a:pt x="166043" y="222539"/>
                  </a:moveTo>
                  <a:lnTo>
                    <a:pt x="31641" y="222539"/>
                  </a:lnTo>
                  <a:lnTo>
                    <a:pt x="31641" y="193849"/>
                  </a:lnTo>
                  <a:cubicBezTo>
                    <a:pt x="31641" y="173495"/>
                    <a:pt x="48200" y="156935"/>
                    <a:pt x="68555" y="156935"/>
                  </a:cubicBezTo>
                  <a:lnTo>
                    <a:pt x="129129" y="156935"/>
                  </a:lnTo>
                  <a:cubicBezTo>
                    <a:pt x="149483" y="156935"/>
                    <a:pt x="166043" y="173495"/>
                    <a:pt x="166043" y="1938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4" name="Google Shape;314;p22"/>
            <p:cNvSpPr/>
            <p:nvPr/>
          </p:nvSpPr>
          <p:spPr>
            <a:xfrm>
              <a:off x="8762238" y="3689038"/>
              <a:ext cx="197683" cy="254179"/>
            </a:xfrm>
            <a:custGeom>
              <a:rect b="b" l="l" r="r" t="t"/>
              <a:pathLst>
                <a:path extrusionOk="0" h="254179" w="197683">
                  <a:moveTo>
                    <a:pt x="151718" y="129137"/>
                  </a:moveTo>
                  <a:cubicBezTo>
                    <a:pt x="159067" y="118658"/>
                    <a:pt x="163396" y="105914"/>
                    <a:pt x="163396" y="92171"/>
                  </a:cubicBezTo>
                  <a:lnTo>
                    <a:pt x="163396" y="64555"/>
                  </a:lnTo>
                  <a:cubicBezTo>
                    <a:pt x="163396" y="28960"/>
                    <a:pt x="134438" y="0"/>
                    <a:pt x="98842" y="0"/>
                  </a:cubicBezTo>
                  <a:cubicBezTo>
                    <a:pt x="63246" y="0"/>
                    <a:pt x="34287" y="28960"/>
                    <a:pt x="34287" y="64555"/>
                  </a:cubicBezTo>
                  <a:lnTo>
                    <a:pt x="34287" y="92171"/>
                  </a:lnTo>
                  <a:cubicBezTo>
                    <a:pt x="34287" y="105914"/>
                    <a:pt x="38617" y="118658"/>
                    <a:pt x="45965" y="129137"/>
                  </a:cubicBezTo>
                  <a:cubicBezTo>
                    <a:pt x="19232" y="138496"/>
                    <a:pt x="0" y="163962"/>
                    <a:pt x="0" y="193849"/>
                  </a:cubicBezTo>
                  <a:lnTo>
                    <a:pt x="0" y="254180"/>
                  </a:lnTo>
                  <a:lnTo>
                    <a:pt x="197683" y="254180"/>
                  </a:lnTo>
                  <a:lnTo>
                    <a:pt x="197683" y="193849"/>
                  </a:lnTo>
                  <a:cubicBezTo>
                    <a:pt x="197683" y="163962"/>
                    <a:pt x="178451" y="138496"/>
                    <a:pt x="151718" y="129137"/>
                  </a:cubicBezTo>
                  <a:close/>
                  <a:moveTo>
                    <a:pt x="65927" y="64555"/>
                  </a:moveTo>
                  <a:cubicBezTo>
                    <a:pt x="65927" y="46406"/>
                    <a:pt x="80693" y="31641"/>
                    <a:pt x="98842" y="31641"/>
                  </a:cubicBezTo>
                  <a:cubicBezTo>
                    <a:pt x="116991" y="31641"/>
                    <a:pt x="131756" y="46406"/>
                    <a:pt x="131756" y="64555"/>
                  </a:cubicBezTo>
                  <a:lnTo>
                    <a:pt x="131756" y="92171"/>
                  </a:lnTo>
                  <a:cubicBezTo>
                    <a:pt x="131756" y="110320"/>
                    <a:pt x="116991" y="125086"/>
                    <a:pt x="98842" y="125086"/>
                  </a:cubicBezTo>
                  <a:cubicBezTo>
                    <a:pt x="80693" y="125086"/>
                    <a:pt x="65927" y="110320"/>
                    <a:pt x="65927" y="92171"/>
                  </a:cubicBezTo>
                  <a:close/>
                  <a:moveTo>
                    <a:pt x="166043" y="222539"/>
                  </a:moveTo>
                  <a:lnTo>
                    <a:pt x="31641" y="222539"/>
                  </a:lnTo>
                  <a:lnTo>
                    <a:pt x="31641" y="193849"/>
                  </a:lnTo>
                  <a:cubicBezTo>
                    <a:pt x="31641" y="173495"/>
                    <a:pt x="48200" y="156935"/>
                    <a:pt x="68555" y="156935"/>
                  </a:cubicBezTo>
                  <a:lnTo>
                    <a:pt x="129129" y="156935"/>
                  </a:lnTo>
                  <a:cubicBezTo>
                    <a:pt x="149483" y="156935"/>
                    <a:pt x="166043" y="173495"/>
                    <a:pt x="166043" y="19384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5" name="Google Shape;315;p22"/>
            <p:cNvSpPr/>
            <p:nvPr/>
          </p:nvSpPr>
          <p:spPr>
            <a:xfrm>
              <a:off x="8573465" y="3497876"/>
              <a:ext cx="232912" cy="213624"/>
            </a:xfrm>
            <a:custGeom>
              <a:rect b="b" l="l" r="r" t="t"/>
              <a:pathLst>
                <a:path extrusionOk="0" h="213624" w="232912">
                  <a:moveTo>
                    <a:pt x="232913" y="0"/>
                  </a:moveTo>
                  <a:lnTo>
                    <a:pt x="0" y="0"/>
                  </a:lnTo>
                  <a:lnTo>
                    <a:pt x="0" y="169520"/>
                  </a:lnTo>
                  <a:lnTo>
                    <a:pt x="72353" y="169520"/>
                  </a:lnTo>
                  <a:lnTo>
                    <a:pt x="116456" y="213625"/>
                  </a:lnTo>
                  <a:lnTo>
                    <a:pt x="160560" y="169520"/>
                  </a:lnTo>
                  <a:lnTo>
                    <a:pt x="232913" y="169520"/>
                  </a:lnTo>
                  <a:close/>
                  <a:moveTo>
                    <a:pt x="201272" y="137879"/>
                  </a:moveTo>
                  <a:lnTo>
                    <a:pt x="147456" y="137879"/>
                  </a:lnTo>
                  <a:lnTo>
                    <a:pt x="116456" y="168879"/>
                  </a:lnTo>
                  <a:lnTo>
                    <a:pt x="85457" y="137879"/>
                  </a:lnTo>
                  <a:lnTo>
                    <a:pt x="31641" y="137879"/>
                  </a:lnTo>
                  <a:lnTo>
                    <a:pt x="31641" y="31641"/>
                  </a:lnTo>
                  <a:lnTo>
                    <a:pt x="201272" y="3164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16" name="Google Shape;316;p22"/>
          <p:cNvGrpSpPr/>
          <p:nvPr/>
        </p:nvGrpSpPr>
        <p:grpSpPr>
          <a:xfrm>
            <a:off x="3394210" y="1877066"/>
            <a:ext cx="369467" cy="369467"/>
            <a:chOff x="4962384" y="5555748"/>
            <a:chExt cx="539999" cy="539999"/>
          </a:xfrm>
        </p:grpSpPr>
        <p:sp>
          <p:nvSpPr>
            <p:cNvPr id="317" name="Google Shape;317;p22"/>
            <p:cNvSpPr/>
            <p:nvPr/>
          </p:nvSpPr>
          <p:spPr>
            <a:xfrm>
              <a:off x="4962384" y="5789745"/>
              <a:ext cx="238849" cy="306002"/>
            </a:xfrm>
            <a:custGeom>
              <a:rect b="b" l="l" r="r" t="t"/>
              <a:pathLst>
                <a:path extrusionOk="0" h="306002" w="238849">
                  <a:moveTo>
                    <a:pt x="215681" y="131086"/>
                  </a:moveTo>
                  <a:lnTo>
                    <a:pt x="134498" y="49903"/>
                  </a:lnTo>
                  <a:lnTo>
                    <a:pt x="100938" y="83464"/>
                  </a:lnTo>
                  <a:cubicBezTo>
                    <a:pt x="98649" y="85751"/>
                    <a:pt x="96644" y="88218"/>
                    <a:pt x="94922" y="90817"/>
                  </a:cubicBezTo>
                  <a:lnTo>
                    <a:pt x="94922" y="47461"/>
                  </a:lnTo>
                  <a:cubicBezTo>
                    <a:pt x="94922" y="21291"/>
                    <a:pt x="73631" y="0"/>
                    <a:pt x="47461" y="0"/>
                  </a:cubicBezTo>
                  <a:lnTo>
                    <a:pt x="0" y="0"/>
                  </a:lnTo>
                  <a:lnTo>
                    <a:pt x="0" y="139139"/>
                  </a:lnTo>
                  <a:lnTo>
                    <a:pt x="101740" y="240878"/>
                  </a:lnTo>
                  <a:lnTo>
                    <a:pt x="101740" y="306003"/>
                  </a:lnTo>
                  <a:lnTo>
                    <a:pt x="133381" y="306003"/>
                  </a:lnTo>
                  <a:lnTo>
                    <a:pt x="133381" y="261632"/>
                  </a:lnTo>
                  <a:cubicBezTo>
                    <a:pt x="141738" y="264579"/>
                    <a:pt x="150624" y="266121"/>
                    <a:pt x="159748" y="266121"/>
                  </a:cubicBezTo>
                  <a:cubicBezTo>
                    <a:pt x="177099" y="266121"/>
                    <a:pt x="193590" y="260563"/>
                    <a:pt x="207209" y="250305"/>
                  </a:cubicBezTo>
                  <a:lnTo>
                    <a:pt x="207209" y="306003"/>
                  </a:lnTo>
                  <a:lnTo>
                    <a:pt x="238850" y="306003"/>
                  </a:lnTo>
                  <a:lnTo>
                    <a:pt x="238850" y="189293"/>
                  </a:lnTo>
                  <a:lnTo>
                    <a:pt x="238759" y="189293"/>
                  </a:lnTo>
                  <a:cubicBezTo>
                    <a:pt x="239358" y="168286"/>
                    <a:pt x="231680" y="147085"/>
                    <a:pt x="215681" y="131086"/>
                  </a:cubicBezTo>
                  <a:close/>
                  <a:moveTo>
                    <a:pt x="193308" y="220579"/>
                  </a:moveTo>
                  <a:cubicBezTo>
                    <a:pt x="184344" y="229544"/>
                    <a:pt x="172426" y="234480"/>
                    <a:pt x="159748" y="234480"/>
                  </a:cubicBezTo>
                  <a:cubicBezTo>
                    <a:pt x="147071" y="234480"/>
                    <a:pt x="135153" y="229543"/>
                    <a:pt x="126189" y="220579"/>
                  </a:cubicBezTo>
                  <a:lnTo>
                    <a:pt x="31641" y="126032"/>
                  </a:lnTo>
                  <a:lnTo>
                    <a:pt x="31641" y="31641"/>
                  </a:lnTo>
                  <a:lnTo>
                    <a:pt x="47461" y="31641"/>
                  </a:lnTo>
                  <a:cubicBezTo>
                    <a:pt x="56184" y="31641"/>
                    <a:pt x="63281" y="38738"/>
                    <a:pt x="63281" y="47461"/>
                  </a:cubicBezTo>
                  <a:lnTo>
                    <a:pt x="63281" y="112926"/>
                  </a:lnTo>
                  <a:lnTo>
                    <a:pt x="100810" y="150455"/>
                  </a:lnTo>
                  <a:lnTo>
                    <a:pt x="100938" y="150583"/>
                  </a:lnTo>
                  <a:lnTo>
                    <a:pt x="138726" y="188371"/>
                  </a:lnTo>
                  <a:lnTo>
                    <a:pt x="161099" y="165998"/>
                  </a:lnTo>
                  <a:lnTo>
                    <a:pt x="123238" y="128136"/>
                  </a:lnTo>
                  <a:cubicBezTo>
                    <a:pt x="117144" y="121962"/>
                    <a:pt x="117168" y="111980"/>
                    <a:pt x="123311" y="105837"/>
                  </a:cubicBezTo>
                  <a:lnTo>
                    <a:pt x="134498" y="94650"/>
                  </a:lnTo>
                  <a:lnTo>
                    <a:pt x="193308" y="153460"/>
                  </a:lnTo>
                  <a:cubicBezTo>
                    <a:pt x="211814" y="171965"/>
                    <a:pt x="211814" y="202074"/>
                    <a:pt x="193308" y="220579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8" name="Google Shape;318;p22"/>
            <p:cNvSpPr/>
            <p:nvPr/>
          </p:nvSpPr>
          <p:spPr>
            <a:xfrm>
              <a:off x="5263534" y="5789745"/>
              <a:ext cx="238849" cy="306002"/>
            </a:xfrm>
            <a:custGeom>
              <a:rect b="b" l="l" r="r" t="t"/>
              <a:pathLst>
                <a:path extrusionOk="0" h="306002" w="238849">
                  <a:moveTo>
                    <a:pt x="238850" y="0"/>
                  </a:moveTo>
                  <a:lnTo>
                    <a:pt x="191389" y="0"/>
                  </a:lnTo>
                  <a:cubicBezTo>
                    <a:pt x="165219" y="0"/>
                    <a:pt x="143928" y="21291"/>
                    <a:pt x="143928" y="47461"/>
                  </a:cubicBezTo>
                  <a:lnTo>
                    <a:pt x="143928" y="90817"/>
                  </a:lnTo>
                  <a:cubicBezTo>
                    <a:pt x="142206" y="88218"/>
                    <a:pt x="140201" y="85751"/>
                    <a:pt x="137912" y="83463"/>
                  </a:cubicBezTo>
                  <a:lnTo>
                    <a:pt x="104352" y="49904"/>
                  </a:lnTo>
                  <a:lnTo>
                    <a:pt x="23168" y="131087"/>
                  </a:lnTo>
                  <a:cubicBezTo>
                    <a:pt x="7170" y="147085"/>
                    <a:pt x="-508" y="168287"/>
                    <a:pt x="91" y="189294"/>
                  </a:cubicBezTo>
                  <a:lnTo>
                    <a:pt x="0" y="189294"/>
                  </a:lnTo>
                  <a:lnTo>
                    <a:pt x="0" y="306003"/>
                  </a:lnTo>
                  <a:lnTo>
                    <a:pt x="31641" y="306003"/>
                  </a:lnTo>
                  <a:lnTo>
                    <a:pt x="31641" y="250306"/>
                  </a:lnTo>
                  <a:cubicBezTo>
                    <a:pt x="45260" y="260563"/>
                    <a:pt x="61751" y="266121"/>
                    <a:pt x="79102" y="266121"/>
                  </a:cubicBezTo>
                  <a:cubicBezTo>
                    <a:pt x="88226" y="266121"/>
                    <a:pt x="97111" y="264579"/>
                    <a:pt x="105469" y="261632"/>
                  </a:cubicBezTo>
                  <a:lnTo>
                    <a:pt x="105469" y="306003"/>
                  </a:lnTo>
                  <a:lnTo>
                    <a:pt x="137109" y="306003"/>
                  </a:lnTo>
                  <a:lnTo>
                    <a:pt x="137109" y="240877"/>
                  </a:lnTo>
                  <a:lnTo>
                    <a:pt x="238850" y="139139"/>
                  </a:lnTo>
                  <a:close/>
                  <a:moveTo>
                    <a:pt x="207209" y="126032"/>
                  </a:moveTo>
                  <a:lnTo>
                    <a:pt x="112661" y="220581"/>
                  </a:lnTo>
                  <a:cubicBezTo>
                    <a:pt x="103697" y="229544"/>
                    <a:pt x="91778" y="234481"/>
                    <a:pt x="79102" y="234481"/>
                  </a:cubicBezTo>
                  <a:cubicBezTo>
                    <a:pt x="66423" y="234481"/>
                    <a:pt x="54506" y="229544"/>
                    <a:pt x="45541" y="220581"/>
                  </a:cubicBezTo>
                  <a:cubicBezTo>
                    <a:pt x="27036" y="202075"/>
                    <a:pt x="27036" y="171966"/>
                    <a:pt x="45541" y="153460"/>
                  </a:cubicBezTo>
                  <a:lnTo>
                    <a:pt x="104352" y="94650"/>
                  </a:lnTo>
                  <a:lnTo>
                    <a:pt x="115539" y="105837"/>
                  </a:lnTo>
                  <a:cubicBezTo>
                    <a:pt x="121681" y="111980"/>
                    <a:pt x="121707" y="121962"/>
                    <a:pt x="115613" y="128136"/>
                  </a:cubicBezTo>
                  <a:lnTo>
                    <a:pt x="77751" y="165998"/>
                  </a:lnTo>
                  <a:lnTo>
                    <a:pt x="100124" y="188371"/>
                  </a:lnTo>
                  <a:lnTo>
                    <a:pt x="137913" y="150583"/>
                  </a:lnTo>
                  <a:cubicBezTo>
                    <a:pt x="137955" y="150540"/>
                    <a:pt x="137997" y="150499"/>
                    <a:pt x="138040" y="150455"/>
                  </a:cubicBezTo>
                  <a:lnTo>
                    <a:pt x="175569" y="112926"/>
                  </a:lnTo>
                  <a:lnTo>
                    <a:pt x="175569" y="47461"/>
                  </a:lnTo>
                  <a:cubicBezTo>
                    <a:pt x="175569" y="38738"/>
                    <a:pt x="182666" y="31641"/>
                    <a:pt x="191389" y="31641"/>
                  </a:cubicBezTo>
                  <a:lnTo>
                    <a:pt x="207209" y="3164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9" name="Google Shape;319;p22"/>
            <p:cNvSpPr/>
            <p:nvPr/>
          </p:nvSpPr>
          <p:spPr>
            <a:xfrm>
              <a:off x="5127246" y="5555748"/>
              <a:ext cx="210275" cy="271054"/>
            </a:xfrm>
            <a:custGeom>
              <a:rect b="b" l="l" r="r" t="t"/>
              <a:pathLst>
                <a:path extrusionOk="0" h="271054" w="210275">
                  <a:moveTo>
                    <a:pt x="210275" y="203351"/>
                  </a:moveTo>
                  <a:cubicBezTo>
                    <a:pt x="210275" y="172142"/>
                    <a:pt x="189304" y="145756"/>
                    <a:pt x="160720" y="137495"/>
                  </a:cubicBezTo>
                  <a:cubicBezTo>
                    <a:pt x="168684" y="126332"/>
                    <a:pt x="173389" y="112689"/>
                    <a:pt x="173389" y="97961"/>
                  </a:cubicBezTo>
                  <a:lnTo>
                    <a:pt x="173389" y="68251"/>
                  </a:lnTo>
                  <a:cubicBezTo>
                    <a:pt x="173389" y="30618"/>
                    <a:pt x="142772" y="0"/>
                    <a:pt x="105138" y="0"/>
                  </a:cubicBezTo>
                  <a:cubicBezTo>
                    <a:pt x="67503" y="0"/>
                    <a:pt x="36887" y="30618"/>
                    <a:pt x="36887" y="68251"/>
                  </a:cubicBezTo>
                  <a:lnTo>
                    <a:pt x="36887" y="97960"/>
                  </a:lnTo>
                  <a:cubicBezTo>
                    <a:pt x="36887" y="112689"/>
                    <a:pt x="41592" y="126330"/>
                    <a:pt x="49556" y="137494"/>
                  </a:cubicBezTo>
                  <a:cubicBezTo>
                    <a:pt x="20971" y="145755"/>
                    <a:pt x="0" y="172141"/>
                    <a:pt x="0" y="203350"/>
                  </a:cubicBezTo>
                  <a:lnTo>
                    <a:pt x="0" y="271055"/>
                  </a:lnTo>
                  <a:lnTo>
                    <a:pt x="210274" y="271055"/>
                  </a:lnTo>
                  <a:lnTo>
                    <a:pt x="210274" y="203351"/>
                  </a:lnTo>
                  <a:close/>
                  <a:moveTo>
                    <a:pt x="68527" y="94922"/>
                  </a:moveTo>
                  <a:lnTo>
                    <a:pt x="141748" y="94922"/>
                  </a:lnTo>
                  <a:lnTo>
                    <a:pt x="141748" y="97960"/>
                  </a:lnTo>
                  <a:cubicBezTo>
                    <a:pt x="141748" y="118147"/>
                    <a:pt x="125325" y="134570"/>
                    <a:pt x="105138" y="134570"/>
                  </a:cubicBezTo>
                  <a:cubicBezTo>
                    <a:pt x="84950" y="134570"/>
                    <a:pt x="68527" y="118147"/>
                    <a:pt x="68527" y="97960"/>
                  </a:cubicBezTo>
                  <a:close/>
                  <a:moveTo>
                    <a:pt x="129029" y="166437"/>
                  </a:moveTo>
                  <a:lnTo>
                    <a:pt x="105138" y="197692"/>
                  </a:lnTo>
                  <a:lnTo>
                    <a:pt x="81246" y="166437"/>
                  </a:lnTo>
                  <a:close/>
                  <a:moveTo>
                    <a:pt x="105138" y="31641"/>
                  </a:moveTo>
                  <a:cubicBezTo>
                    <a:pt x="123639" y="31641"/>
                    <a:pt x="138968" y="45438"/>
                    <a:pt x="141402" y="63281"/>
                  </a:cubicBezTo>
                  <a:lnTo>
                    <a:pt x="68874" y="63281"/>
                  </a:lnTo>
                  <a:cubicBezTo>
                    <a:pt x="71307" y="45438"/>
                    <a:pt x="86636" y="31641"/>
                    <a:pt x="105138" y="31641"/>
                  </a:cubicBezTo>
                  <a:close/>
                  <a:moveTo>
                    <a:pt x="31641" y="203351"/>
                  </a:moveTo>
                  <a:cubicBezTo>
                    <a:pt x="31641" y="191109"/>
                    <a:pt x="37635" y="180246"/>
                    <a:pt x="46839" y="173527"/>
                  </a:cubicBezTo>
                  <a:lnTo>
                    <a:pt x="97205" y="239414"/>
                  </a:lnTo>
                  <a:lnTo>
                    <a:pt x="31642" y="239414"/>
                  </a:lnTo>
                  <a:lnTo>
                    <a:pt x="31642" y="203351"/>
                  </a:lnTo>
                  <a:close/>
                  <a:moveTo>
                    <a:pt x="178635" y="239414"/>
                  </a:moveTo>
                  <a:lnTo>
                    <a:pt x="113071" y="239414"/>
                  </a:lnTo>
                  <a:lnTo>
                    <a:pt x="163436" y="173527"/>
                  </a:lnTo>
                  <a:cubicBezTo>
                    <a:pt x="172640" y="180246"/>
                    <a:pt x="178635" y="191109"/>
                    <a:pt x="178635" y="20335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20" name="Google Shape;320;p22"/>
          <p:cNvGrpSpPr/>
          <p:nvPr/>
        </p:nvGrpSpPr>
        <p:grpSpPr>
          <a:xfrm>
            <a:off x="1404697" y="1896497"/>
            <a:ext cx="369468" cy="330605"/>
            <a:chOff x="4962384" y="3478946"/>
            <a:chExt cx="540000" cy="483200"/>
          </a:xfrm>
        </p:grpSpPr>
        <p:sp>
          <p:nvSpPr>
            <p:cNvPr id="321" name="Google Shape;321;p22"/>
            <p:cNvSpPr/>
            <p:nvPr/>
          </p:nvSpPr>
          <p:spPr>
            <a:xfrm>
              <a:off x="4962384" y="3478946"/>
              <a:ext cx="540000" cy="483200"/>
            </a:xfrm>
            <a:custGeom>
              <a:rect b="b" l="l" r="r" t="t"/>
              <a:pathLst>
                <a:path extrusionOk="0" h="483200" w="540000">
                  <a:moveTo>
                    <a:pt x="0" y="0"/>
                  </a:moveTo>
                  <a:lnTo>
                    <a:pt x="0" y="483201"/>
                  </a:lnTo>
                  <a:lnTo>
                    <a:pt x="540000" y="483201"/>
                  </a:lnTo>
                  <a:lnTo>
                    <a:pt x="540000" y="0"/>
                  </a:lnTo>
                  <a:close/>
                  <a:moveTo>
                    <a:pt x="508359" y="63281"/>
                  </a:moveTo>
                  <a:lnTo>
                    <a:pt x="221484" y="63281"/>
                  </a:lnTo>
                  <a:lnTo>
                    <a:pt x="221484" y="31641"/>
                  </a:lnTo>
                  <a:lnTo>
                    <a:pt x="508359" y="31641"/>
                  </a:lnTo>
                  <a:close/>
                  <a:moveTo>
                    <a:pt x="94922" y="63281"/>
                  </a:moveTo>
                  <a:lnTo>
                    <a:pt x="94922" y="31641"/>
                  </a:lnTo>
                  <a:lnTo>
                    <a:pt x="126563" y="31641"/>
                  </a:lnTo>
                  <a:lnTo>
                    <a:pt x="126563" y="63281"/>
                  </a:lnTo>
                  <a:close/>
                  <a:moveTo>
                    <a:pt x="158203" y="31641"/>
                  </a:moveTo>
                  <a:lnTo>
                    <a:pt x="189844" y="31641"/>
                  </a:lnTo>
                  <a:lnTo>
                    <a:pt x="189844" y="63281"/>
                  </a:lnTo>
                  <a:lnTo>
                    <a:pt x="158203" y="63281"/>
                  </a:lnTo>
                  <a:close/>
                  <a:moveTo>
                    <a:pt x="63281" y="31641"/>
                  </a:moveTo>
                  <a:lnTo>
                    <a:pt x="63281" y="63281"/>
                  </a:lnTo>
                  <a:lnTo>
                    <a:pt x="31641" y="63281"/>
                  </a:lnTo>
                  <a:lnTo>
                    <a:pt x="31641" y="31641"/>
                  </a:lnTo>
                  <a:close/>
                  <a:moveTo>
                    <a:pt x="31641" y="451560"/>
                  </a:moveTo>
                  <a:lnTo>
                    <a:pt x="31641" y="94922"/>
                  </a:lnTo>
                  <a:lnTo>
                    <a:pt x="508359" y="94922"/>
                  </a:lnTo>
                  <a:lnTo>
                    <a:pt x="508359" y="45156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2" name="Google Shape;322;p22"/>
            <p:cNvSpPr/>
            <p:nvPr/>
          </p:nvSpPr>
          <p:spPr>
            <a:xfrm>
              <a:off x="5292603" y="3614100"/>
              <a:ext cx="146498" cy="31640"/>
            </a:xfrm>
            <a:custGeom>
              <a:rect b="b" l="l" r="r" t="t"/>
              <a:pathLst>
                <a:path extrusionOk="0" h="31640" w="146498">
                  <a:moveTo>
                    <a:pt x="0" y="0"/>
                  </a:moveTo>
                  <a:lnTo>
                    <a:pt x="146498" y="0"/>
                  </a:lnTo>
                  <a:lnTo>
                    <a:pt x="146498" y="31641"/>
                  </a:lnTo>
                  <a:lnTo>
                    <a:pt x="0" y="3164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3" name="Google Shape;323;p22"/>
            <p:cNvSpPr/>
            <p:nvPr/>
          </p:nvSpPr>
          <p:spPr>
            <a:xfrm>
              <a:off x="5292603" y="3867225"/>
              <a:ext cx="146498" cy="31640"/>
            </a:xfrm>
            <a:custGeom>
              <a:rect b="b" l="l" r="r" t="t"/>
              <a:pathLst>
                <a:path extrusionOk="0" h="31640" w="146498">
                  <a:moveTo>
                    <a:pt x="0" y="0"/>
                  </a:moveTo>
                  <a:lnTo>
                    <a:pt x="146498" y="0"/>
                  </a:lnTo>
                  <a:lnTo>
                    <a:pt x="146498" y="31641"/>
                  </a:lnTo>
                  <a:lnTo>
                    <a:pt x="0" y="3164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4" name="Google Shape;324;p22"/>
            <p:cNvSpPr/>
            <p:nvPr/>
          </p:nvSpPr>
          <p:spPr>
            <a:xfrm>
              <a:off x="5292603" y="3677381"/>
              <a:ext cx="146499" cy="158203"/>
            </a:xfrm>
            <a:custGeom>
              <a:rect b="b" l="l" r="r" t="t"/>
              <a:pathLst>
                <a:path extrusionOk="0" h="158203" w="146499">
                  <a:moveTo>
                    <a:pt x="0" y="158203"/>
                  </a:moveTo>
                  <a:lnTo>
                    <a:pt x="146499" y="158203"/>
                  </a:lnTo>
                  <a:lnTo>
                    <a:pt x="146499" y="0"/>
                  </a:lnTo>
                  <a:lnTo>
                    <a:pt x="0" y="0"/>
                  </a:lnTo>
                  <a:close/>
                  <a:moveTo>
                    <a:pt x="31641" y="31641"/>
                  </a:moveTo>
                  <a:lnTo>
                    <a:pt x="114859" y="31641"/>
                  </a:lnTo>
                  <a:lnTo>
                    <a:pt x="114859" y="126563"/>
                  </a:lnTo>
                  <a:lnTo>
                    <a:pt x="31642" y="126563"/>
                  </a:lnTo>
                  <a:lnTo>
                    <a:pt x="31642" y="3164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5" name="Google Shape;325;p22"/>
            <p:cNvSpPr/>
            <p:nvPr/>
          </p:nvSpPr>
          <p:spPr>
            <a:xfrm>
              <a:off x="5025665" y="3605509"/>
              <a:ext cx="235297" cy="235296"/>
            </a:xfrm>
            <a:custGeom>
              <a:rect b="b" l="l" r="r" t="t"/>
              <a:pathLst>
                <a:path extrusionOk="0" h="235296" w="235297">
                  <a:moveTo>
                    <a:pt x="117649" y="0"/>
                  </a:moveTo>
                  <a:cubicBezTo>
                    <a:pt x="52778" y="0"/>
                    <a:pt x="0" y="52777"/>
                    <a:pt x="0" y="117647"/>
                  </a:cubicBezTo>
                  <a:cubicBezTo>
                    <a:pt x="0" y="182518"/>
                    <a:pt x="52778" y="235297"/>
                    <a:pt x="117649" y="235297"/>
                  </a:cubicBezTo>
                  <a:cubicBezTo>
                    <a:pt x="182521" y="235297"/>
                    <a:pt x="235298" y="182519"/>
                    <a:pt x="235298" y="117647"/>
                  </a:cubicBezTo>
                  <a:cubicBezTo>
                    <a:pt x="235298" y="52776"/>
                    <a:pt x="182521" y="0"/>
                    <a:pt x="117649" y="0"/>
                  </a:cubicBezTo>
                  <a:close/>
                  <a:moveTo>
                    <a:pt x="117649" y="126563"/>
                  </a:moveTo>
                  <a:cubicBezTo>
                    <a:pt x="108926" y="126563"/>
                    <a:pt x="101829" y="119466"/>
                    <a:pt x="101829" y="110742"/>
                  </a:cubicBezTo>
                  <a:cubicBezTo>
                    <a:pt x="101829" y="102019"/>
                    <a:pt x="108926" y="94922"/>
                    <a:pt x="117649" y="94922"/>
                  </a:cubicBezTo>
                  <a:cubicBezTo>
                    <a:pt x="126373" y="94922"/>
                    <a:pt x="133470" y="102019"/>
                    <a:pt x="133470" y="110742"/>
                  </a:cubicBezTo>
                  <a:cubicBezTo>
                    <a:pt x="133470" y="119466"/>
                    <a:pt x="126373" y="126563"/>
                    <a:pt x="117649" y="126563"/>
                  </a:cubicBezTo>
                  <a:close/>
                  <a:moveTo>
                    <a:pt x="86357" y="197737"/>
                  </a:moveTo>
                  <a:lnTo>
                    <a:pt x="86357" y="174022"/>
                  </a:lnTo>
                  <a:cubicBezTo>
                    <a:pt x="86357" y="165299"/>
                    <a:pt x="93454" y="158202"/>
                    <a:pt x="102177" y="158202"/>
                  </a:cubicBezTo>
                  <a:lnTo>
                    <a:pt x="133119" y="158202"/>
                  </a:lnTo>
                  <a:cubicBezTo>
                    <a:pt x="141843" y="158202"/>
                    <a:pt x="148940" y="165299"/>
                    <a:pt x="148940" y="174022"/>
                  </a:cubicBezTo>
                  <a:lnTo>
                    <a:pt x="148940" y="197737"/>
                  </a:lnTo>
                  <a:cubicBezTo>
                    <a:pt x="139235" y="201542"/>
                    <a:pt x="128687" y="203656"/>
                    <a:pt x="117648" y="203656"/>
                  </a:cubicBezTo>
                  <a:cubicBezTo>
                    <a:pt x="106611" y="203656"/>
                    <a:pt x="96063" y="201543"/>
                    <a:pt x="86357" y="197737"/>
                  </a:cubicBezTo>
                  <a:close/>
                  <a:moveTo>
                    <a:pt x="180581" y="176188"/>
                  </a:moveTo>
                  <a:lnTo>
                    <a:pt x="180581" y="174022"/>
                  </a:lnTo>
                  <a:cubicBezTo>
                    <a:pt x="180581" y="157346"/>
                    <a:pt x="171929" y="142662"/>
                    <a:pt x="158884" y="134194"/>
                  </a:cubicBezTo>
                  <a:cubicBezTo>
                    <a:pt x="162838" y="127270"/>
                    <a:pt x="165110" y="119268"/>
                    <a:pt x="165110" y="110741"/>
                  </a:cubicBezTo>
                  <a:cubicBezTo>
                    <a:pt x="165110" y="84571"/>
                    <a:pt x="143819" y="63280"/>
                    <a:pt x="117649" y="63280"/>
                  </a:cubicBezTo>
                  <a:cubicBezTo>
                    <a:pt x="91479" y="63280"/>
                    <a:pt x="70188" y="84571"/>
                    <a:pt x="70188" y="110741"/>
                  </a:cubicBezTo>
                  <a:cubicBezTo>
                    <a:pt x="70188" y="119268"/>
                    <a:pt x="72460" y="127271"/>
                    <a:pt x="76414" y="134194"/>
                  </a:cubicBezTo>
                  <a:cubicBezTo>
                    <a:pt x="63370" y="142661"/>
                    <a:pt x="54717" y="157346"/>
                    <a:pt x="54717" y="174022"/>
                  </a:cubicBezTo>
                  <a:lnTo>
                    <a:pt x="54717" y="176188"/>
                  </a:lnTo>
                  <a:cubicBezTo>
                    <a:pt x="40414" y="160823"/>
                    <a:pt x="31641" y="140245"/>
                    <a:pt x="31641" y="117647"/>
                  </a:cubicBezTo>
                  <a:cubicBezTo>
                    <a:pt x="31641" y="70222"/>
                    <a:pt x="70224" y="31640"/>
                    <a:pt x="117649" y="31640"/>
                  </a:cubicBezTo>
                  <a:cubicBezTo>
                    <a:pt x="165074" y="31640"/>
                    <a:pt x="203657" y="70222"/>
                    <a:pt x="203657" y="117647"/>
                  </a:cubicBezTo>
                  <a:cubicBezTo>
                    <a:pt x="203657" y="140245"/>
                    <a:pt x="194884" y="160823"/>
                    <a:pt x="180581" y="17618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26" name="Google Shape;326;p22"/>
          <p:cNvGrpSpPr/>
          <p:nvPr/>
        </p:nvGrpSpPr>
        <p:grpSpPr>
          <a:xfrm>
            <a:off x="7369772" y="1877066"/>
            <a:ext cx="362467" cy="369467"/>
            <a:chOff x="10242766" y="3306556"/>
            <a:chExt cx="529767" cy="539999"/>
          </a:xfrm>
        </p:grpSpPr>
        <p:sp>
          <p:nvSpPr>
            <p:cNvPr id="327" name="Google Shape;327;p22"/>
            <p:cNvSpPr/>
            <p:nvPr/>
          </p:nvSpPr>
          <p:spPr>
            <a:xfrm>
              <a:off x="10242766" y="3306556"/>
              <a:ext cx="529767" cy="254179"/>
            </a:xfrm>
            <a:custGeom>
              <a:rect b="b" l="l" r="r" t="t"/>
              <a:pathLst>
                <a:path extrusionOk="0" h="254179" w="529767">
                  <a:moveTo>
                    <a:pt x="483802" y="129137"/>
                  </a:moveTo>
                  <a:cubicBezTo>
                    <a:pt x="491151" y="118658"/>
                    <a:pt x="495481" y="105914"/>
                    <a:pt x="495481" y="92171"/>
                  </a:cubicBezTo>
                  <a:lnTo>
                    <a:pt x="495481" y="64555"/>
                  </a:lnTo>
                  <a:cubicBezTo>
                    <a:pt x="495481" y="28960"/>
                    <a:pt x="466522" y="0"/>
                    <a:pt x="430926" y="0"/>
                  </a:cubicBezTo>
                  <a:cubicBezTo>
                    <a:pt x="395331" y="0"/>
                    <a:pt x="366371" y="28960"/>
                    <a:pt x="366371" y="64555"/>
                  </a:cubicBezTo>
                  <a:lnTo>
                    <a:pt x="366371" y="92171"/>
                  </a:lnTo>
                  <a:cubicBezTo>
                    <a:pt x="366371" y="105914"/>
                    <a:pt x="370702" y="118658"/>
                    <a:pt x="378050" y="129137"/>
                  </a:cubicBezTo>
                  <a:cubicBezTo>
                    <a:pt x="366181" y="133292"/>
                    <a:pt x="355788" y="140613"/>
                    <a:pt x="347905" y="150099"/>
                  </a:cubicBezTo>
                  <a:cubicBezTo>
                    <a:pt x="340021" y="140613"/>
                    <a:pt x="329629" y="133292"/>
                    <a:pt x="317759" y="129137"/>
                  </a:cubicBezTo>
                  <a:cubicBezTo>
                    <a:pt x="325108" y="118658"/>
                    <a:pt x="329438" y="105914"/>
                    <a:pt x="329438" y="92171"/>
                  </a:cubicBezTo>
                  <a:lnTo>
                    <a:pt x="329438" y="64555"/>
                  </a:lnTo>
                  <a:cubicBezTo>
                    <a:pt x="329439" y="28960"/>
                    <a:pt x="300479" y="0"/>
                    <a:pt x="264884" y="0"/>
                  </a:cubicBezTo>
                  <a:cubicBezTo>
                    <a:pt x="229288" y="0"/>
                    <a:pt x="200328" y="28960"/>
                    <a:pt x="200328" y="64555"/>
                  </a:cubicBezTo>
                  <a:lnTo>
                    <a:pt x="200328" y="92171"/>
                  </a:lnTo>
                  <a:cubicBezTo>
                    <a:pt x="200328" y="105914"/>
                    <a:pt x="204659" y="118658"/>
                    <a:pt x="212007" y="129137"/>
                  </a:cubicBezTo>
                  <a:cubicBezTo>
                    <a:pt x="200139" y="133292"/>
                    <a:pt x="189746" y="140613"/>
                    <a:pt x="181862" y="150099"/>
                  </a:cubicBezTo>
                  <a:cubicBezTo>
                    <a:pt x="173978" y="140613"/>
                    <a:pt x="163586" y="133292"/>
                    <a:pt x="151717" y="129137"/>
                  </a:cubicBezTo>
                  <a:cubicBezTo>
                    <a:pt x="159066" y="118658"/>
                    <a:pt x="163395" y="105914"/>
                    <a:pt x="163395" y="92171"/>
                  </a:cubicBezTo>
                  <a:lnTo>
                    <a:pt x="163395" y="64555"/>
                  </a:lnTo>
                  <a:cubicBezTo>
                    <a:pt x="163396" y="28960"/>
                    <a:pt x="134437" y="0"/>
                    <a:pt x="98841" y="0"/>
                  </a:cubicBezTo>
                  <a:cubicBezTo>
                    <a:pt x="63245" y="0"/>
                    <a:pt x="34287" y="28960"/>
                    <a:pt x="34287" y="64555"/>
                  </a:cubicBezTo>
                  <a:lnTo>
                    <a:pt x="34287" y="92171"/>
                  </a:lnTo>
                  <a:cubicBezTo>
                    <a:pt x="34287" y="105914"/>
                    <a:pt x="38617" y="118658"/>
                    <a:pt x="45965" y="129137"/>
                  </a:cubicBezTo>
                  <a:cubicBezTo>
                    <a:pt x="19232" y="138496"/>
                    <a:pt x="0" y="163962"/>
                    <a:pt x="0" y="193849"/>
                  </a:cubicBezTo>
                  <a:lnTo>
                    <a:pt x="0" y="254180"/>
                  </a:lnTo>
                  <a:lnTo>
                    <a:pt x="529767" y="254180"/>
                  </a:lnTo>
                  <a:lnTo>
                    <a:pt x="529767" y="193849"/>
                  </a:lnTo>
                  <a:cubicBezTo>
                    <a:pt x="529767" y="163962"/>
                    <a:pt x="510535" y="138496"/>
                    <a:pt x="483802" y="129137"/>
                  </a:cubicBezTo>
                  <a:close/>
                  <a:moveTo>
                    <a:pt x="398012" y="64555"/>
                  </a:moveTo>
                  <a:cubicBezTo>
                    <a:pt x="398012" y="46406"/>
                    <a:pt x="412777" y="31641"/>
                    <a:pt x="430926" y="31641"/>
                  </a:cubicBezTo>
                  <a:cubicBezTo>
                    <a:pt x="449075" y="31641"/>
                    <a:pt x="463841" y="46406"/>
                    <a:pt x="463841" y="64555"/>
                  </a:cubicBezTo>
                  <a:lnTo>
                    <a:pt x="463841" y="92171"/>
                  </a:lnTo>
                  <a:cubicBezTo>
                    <a:pt x="463841" y="110320"/>
                    <a:pt x="449075" y="125086"/>
                    <a:pt x="430926" y="125086"/>
                  </a:cubicBezTo>
                  <a:cubicBezTo>
                    <a:pt x="412777" y="125086"/>
                    <a:pt x="398012" y="110320"/>
                    <a:pt x="398012" y="92171"/>
                  </a:cubicBezTo>
                  <a:close/>
                  <a:moveTo>
                    <a:pt x="231969" y="64555"/>
                  </a:moveTo>
                  <a:cubicBezTo>
                    <a:pt x="231969" y="46406"/>
                    <a:pt x="246735" y="31641"/>
                    <a:pt x="264884" y="31641"/>
                  </a:cubicBezTo>
                  <a:cubicBezTo>
                    <a:pt x="283033" y="31641"/>
                    <a:pt x="297798" y="46406"/>
                    <a:pt x="297798" y="64555"/>
                  </a:cubicBezTo>
                  <a:lnTo>
                    <a:pt x="297798" y="92171"/>
                  </a:lnTo>
                  <a:cubicBezTo>
                    <a:pt x="297798" y="110320"/>
                    <a:pt x="283033" y="125086"/>
                    <a:pt x="264884" y="125086"/>
                  </a:cubicBezTo>
                  <a:cubicBezTo>
                    <a:pt x="246735" y="125086"/>
                    <a:pt x="231969" y="110320"/>
                    <a:pt x="231969" y="92171"/>
                  </a:cubicBezTo>
                  <a:close/>
                  <a:moveTo>
                    <a:pt x="65927" y="64555"/>
                  </a:moveTo>
                  <a:cubicBezTo>
                    <a:pt x="65927" y="46406"/>
                    <a:pt x="80692" y="31641"/>
                    <a:pt x="98841" y="31641"/>
                  </a:cubicBezTo>
                  <a:cubicBezTo>
                    <a:pt x="116990" y="31641"/>
                    <a:pt x="131756" y="46406"/>
                    <a:pt x="131756" y="64555"/>
                  </a:cubicBezTo>
                  <a:lnTo>
                    <a:pt x="131756" y="92171"/>
                  </a:lnTo>
                  <a:cubicBezTo>
                    <a:pt x="131756" y="110320"/>
                    <a:pt x="116990" y="125086"/>
                    <a:pt x="98841" y="125086"/>
                  </a:cubicBezTo>
                  <a:cubicBezTo>
                    <a:pt x="80692" y="125086"/>
                    <a:pt x="65926" y="110320"/>
                    <a:pt x="65926" y="92171"/>
                  </a:cubicBezTo>
                  <a:lnTo>
                    <a:pt x="65926" y="64555"/>
                  </a:lnTo>
                  <a:close/>
                  <a:moveTo>
                    <a:pt x="166043" y="222539"/>
                  </a:moveTo>
                  <a:lnTo>
                    <a:pt x="31641" y="222539"/>
                  </a:lnTo>
                  <a:lnTo>
                    <a:pt x="31641" y="193849"/>
                  </a:lnTo>
                  <a:cubicBezTo>
                    <a:pt x="31641" y="173495"/>
                    <a:pt x="48200" y="156935"/>
                    <a:pt x="68555" y="156935"/>
                  </a:cubicBezTo>
                  <a:lnTo>
                    <a:pt x="129129" y="156935"/>
                  </a:lnTo>
                  <a:cubicBezTo>
                    <a:pt x="149483" y="156935"/>
                    <a:pt x="166043" y="173495"/>
                    <a:pt x="166043" y="193849"/>
                  </a:cubicBezTo>
                  <a:close/>
                  <a:moveTo>
                    <a:pt x="332084" y="222539"/>
                  </a:moveTo>
                  <a:lnTo>
                    <a:pt x="197683" y="222539"/>
                  </a:lnTo>
                  <a:lnTo>
                    <a:pt x="197683" y="193849"/>
                  </a:lnTo>
                  <a:cubicBezTo>
                    <a:pt x="197683" y="173495"/>
                    <a:pt x="214243" y="156935"/>
                    <a:pt x="234597" y="156935"/>
                  </a:cubicBezTo>
                  <a:lnTo>
                    <a:pt x="295171" y="156935"/>
                  </a:lnTo>
                  <a:cubicBezTo>
                    <a:pt x="315526" y="156935"/>
                    <a:pt x="332085" y="173495"/>
                    <a:pt x="332085" y="193849"/>
                  </a:cubicBezTo>
                  <a:lnTo>
                    <a:pt x="332085" y="222539"/>
                  </a:lnTo>
                  <a:close/>
                  <a:moveTo>
                    <a:pt x="498127" y="222539"/>
                  </a:moveTo>
                  <a:lnTo>
                    <a:pt x="363725" y="222539"/>
                  </a:lnTo>
                  <a:lnTo>
                    <a:pt x="363725" y="193849"/>
                  </a:lnTo>
                  <a:cubicBezTo>
                    <a:pt x="363725" y="173495"/>
                    <a:pt x="380284" y="156935"/>
                    <a:pt x="400639" y="156935"/>
                  </a:cubicBezTo>
                  <a:lnTo>
                    <a:pt x="461213" y="156935"/>
                  </a:lnTo>
                  <a:cubicBezTo>
                    <a:pt x="481567" y="156935"/>
                    <a:pt x="498127" y="173495"/>
                    <a:pt x="498127" y="19384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8" name="Google Shape;328;p22"/>
            <p:cNvSpPr/>
            <p:nvPr/>
          </p:nvSpPr>
          <p:spPr>
            <a:xfrm>
              <a:off x="10242766" y="3592376"/>
              <a:ext cx="529767" cy="254179"/>
            </a:xfrm>
            <a:custGeom>
              <a:rect b="b" l="l" r="r" t="t"/>
              <a:pathLst>
                <a:path extrusionOk="0" h="254179" w="529767">
                  <a:moveTo>
                    <a:pt x="483802" y="129137"/>
                  </a:moveTo>
                  <a:cubicBezTo>
                    <a:pt x="491151" y="118658"/>
                    <a:pt x="495481" y="105914"/>
                    <a:pt x="495481" y="92171"/>
                  </a:cubicBezTo>
                  <a:lnTo>
                    <a:pt x="495481" y="64555"/>
                  </a:lnTo>
                  <a:cubicBezTo>
                    <a:pt x="495481" y="28960"/>
                    <a:pt x="466521" y="0"/>
                    <a:pt x="430925" y="0"/>
                  </a:cubicBezTo>
                  <a:cubicBezTo>
                    <a:pt x="395330" y="0"/>
                    <a:pt x="366370" y="28960"/>
                    <a:pt x="366370" y="64555"/>
                  </a:cubicBezTo>
                  <a:lnTo>
                    <a:pt x="366370" y="92171"/>
                  </a:lnTo>
                  <a:cubicBezTo>
                    <a:pt x="366370" y="105914"/>
                    <a:pt x="370701" y="118658"/>
                    <a:pt x="378049" y="129137"/>
                  </a:cubicBezTo>
                  <a:cubicBezTo>
                    <a:pt x="366180" y="133292"/>
                    <a:pt x="355787" y="140613"/>
                    <a:pt x="347903" y="150099"/>
                  </a:cubicBezTo>
                  <a:cubicBezTo>
                    <a:pt x="340020" y="140613"/>
                    <a:pt x="329628" y="133292"/>
                    <a:pt x="317758" y="129137"/>
                  </a:cubicBezTo>
                  <a:cubicBezTo>
                    <a:pt x="325107" y="118658"/>
                    <a:pt x="329437" y="105914"/>
                    <a:pt x="329437" y="92171"/>
                  </a:cubicBezTo>
                  <a:lnTo>
                    <a:pt x="329437" y="64555"/>
                  </a:lnTo>
                  <a:cubicBezTo>
                    <a:pt x="329439" y="28960"/>
                    <a:pt x="300479" y="0"/>
                    <a:pt x="264884" y="0"/>
                  </a:cubicBezTo>
                  <a:cubicBezTo>
                    <a:pt x="229288" y="0"/>
                    <a:pt x="200328" y="28960"/>
                    <a:pt x="200328" y="64555"/>
                  </a:cubicBezTo>
                  <a:lnTo>
                    <a:pt x="200328" y="92171"/>
                  </a:lnTo>
                  <a:cubicBezTo>
                    <a:pt x="200328" y="105914"/>
                    <a:pt x="204659" y="118658"/>
                    <a:pt x="212007" y="129137"/>
                  </a:cubicBezTo>
                  <a:cubicBezTo>
                    <a:pt x="200139" y="133292"/>
                    <a:pt x="189746" y="140613"/>
                    <a:pt x="181862" y="150099"/>
                  </a:cubicBezTo>
                  <a:cubicBezTo>
                    <a:pt x="173978" y="140613"/>
                    <a:pt x="163586" y="133292"/>
                    <a:pt x="151717" y="129137"/>
                  </a:cubicBezTo>
                  <a:cubicBezTo>
                    <a:pt x="159066" y="118658"/>
                    <a:pt x="163395" y="105914"/>
                    <a:pt x="163395" y="92171"/>
                  </a:cubicBezTo>
                  <a:lnTo>
                    <a:pt x="163395" y="64555"/>
                  </a:lnTo>
                  <a:cubicBezTo>
                    <a:pt x="163395" y="28960"/>
                    <a:pt x="134436" y="0"/>
                    <a:pt x="98840" y="0"/>
                  </a:cubicBezTo>
                  <a:cubicBezTo>
                    <a:pt x="63244" y="0"/>
                    <a:pt x="34287" y="28960"/>
                    <a:pt x="34287" y="64555"/>
                  </a:cubicBezTo>
                  <a:lnTo>
                    <a:pt x="34287" y="92171"/>
                  </a:lnTo>
                  <a:cubicBezTo>
                    <a:pt x="34287" y="105914"/>
                    <a:pt x="38617" y="118658"/>
                    <a:pt x="45965" y="129137"/>
                  </a:cubicBezTo>
                  <a:cubicBezTo>
                    <a:pt x="19232" y="138496"/>
                    <a:pt x="0" y="163962"/>
                    <a:pt x="0" y="193849"/>
                  </a:cubicBezTo>
                  <a:lnTo>
                    <a:pt x="0" y="254180"/>
                  </a:lnTo>
                  <a:lnTo>
                    <a:pt x="529767" y="254180"/>
                  </a:lnTo>
                  <a:lnTo>
                    <a:pt x="529767" y="193849"/>
                  </a:lnTo>
                  <a:cubicBezTo>
                    <a:pt x="529767" y="163962"/>
                    <a:pt x="510535" y="138496"/>
                    <a:pt x="483802" y="129137"/>
                  </a:cubicBezTo>
                  <a:close/>
                  <a:moveTo>
                    <a:pt x="398012" y="64555"/>
                  </a:moveTo>
                  <a:cubicBezTo>
                    <a:pt x="398012" y="46406"/>
                    <a:pt x="412777" y="31641"/>
                    <a:pt x="430926" y="31641"/>
                  </a:cubicBezTo>
                  <a:cubicBezTo>
                    <a:pt x="449075" y="31641"/>
                    <a:pt x="463841" y="46406"/>
                    <a:pt x="463841" y="64555"/>
                  </a:cubicBezTo>
                  <a:lnTo>
                    <a:pt x="463841" y="92171"/>
                  </a:lnTo>
                  <a:cubicBezTo>
                    <a:pt x="463841" y="110320"/>
                    <a:pt x="449075" y="125086"/>
                    <a:pt x="430926" y="125086"/>
                  </a:cubicBezTo>
                  <a:cubicBezTo>
                    <a:pt x="412777" y="125086"/>
                    <a:pt x="398012" y="110320"/>
                    <a:pt x="398012" y="92171"/>
                  </a:cubicBezTo>
                  <a:close/>
                  <a:moveTo>
                    <a:pt x="231969" y="64555"/>
                  </a:moveTo>
                  <a:cubicBezTo>
                    <a:pt x="231969" y="46406"/>
                    <a:pt x="246735" y="31641"/>
                    <a:pt x="264884" y="31641"/>
                  </a:cubicBezTo>
                  <a:cubicBezTo>
                    <a:pt x="283033" y="31641"/>
                    <a:pt x="297798" y="46406"/>
                    <a:pt x="297798" y="64555"/>
                  </a:cubicBezTo>
                  <a:lnTo>
                    <a:pt x="297798" y="92171"/>
                  </a:lnTo>
                  <a:cubicBezTo>
                    <a:pt x="297798" y="110320"/>
                    <a:pt x="283033" y="125086"/>
                    <a:pt x="264884" y="125086"/>
                  </a:cubicBezTo>
                  <a:cubicBezTo>
                    <a:pt x="246735" y="125086"/>
                    <a:pt x="231969" y="110320"/>
                    <a:pt x="231969" y="92171"/>
                  </a:cubicBezTo>
                  <a:close/>
                  <a:moveTo>
                    <a:pt x="65927" y="64555"/>
                  </a:moveTo>
                  <a:cubicBezTo>
                    <a:pt x="65927" y="46406"/>
                    <a:pt x="80692" y="31641"/>
                    <a:pt x="98841" y="31641"/>
                  </a:cubicBezTo>
                  <a:cubicBezTo>
                    <a:pt x="116990" y="31641"/>
                    <a:pt x="131756" y="46406"/>
                    <a:pt x="131756" y="64555"/>
                  </a:cubicBezTo>
                  <a:lnTo>
                    <a:pt x="131756" y="92171"/>
                  </a:lnTo>
                  <a:cubicBezTo>
                    <a:pt x="131756" y="110320"/>
                    <a:pt x="116990" y="125086"/>
                    <a:pt x="98841" y="125086"/>
                  </a:cubicBezTo>
                  <a:cubicBezTo>
                    <a:pt x="80692" y="125086"/>
                    <a:pt x="65926" y="110320"/>
                    <a:pt x="65926" y="92171"/>
                  </a:cubicBezTo>
                  <a:lnTo>
                    <a:pt x="65926" y="64555"/>
                  </a:lnTo>
                  <a:close/>
                  <a:moveTo>
                    <a:pt x="166043" y="222539"/>
                  </a:moveTo>
                  <a:lnTo>
                    <a:pt x="31641" y="222539"/>
                  </a:lnTo>
                  <a:lnTo>
                    <a:pt x="31641" y="193849"/>
                  </a:lnTo>
                  <a:cubicBezTo>
                    <a:pt x="31641" y="173495"/>
                    <a:pt x="48200" y="156935"/>
                    <a:pt x="68555" y="156935"/>
                  </a:cubicBezTo>
                  <a:lnTo>
                    <a:pt x="129129" y="156935"/>
                  </a:lnTo>
                  <a:cubicBezTo>
                    <a:pt x="149483" y="156935"/>
                    <a:pt x="166043" y="173495"/>
                    <a:pt x="166043" y="193849"/>
                  </a:cubicBezTo>
                  <a:close/>
                  <a:moveTo>
                    <a:pt x="332084" y="222539"/>
                  </a:moveTo>
                  <a:lnTo>
                    <a:pt x="197683" y="222539"/>
                  </a:lnTo>
                  <a:lnTo>
                    <a:pt x="197683" y="193849"/>
                  </a:lnTo>
                  <a:cubicBezTo>
                    <a:pt x="197683" y="173495"/>
                    <a:pt x="214243" y="156935"/>
                    <a:pt x="234597" y="156935"/>
                  </a:cubicBezTo>
                  <a:lnTo>
                    <a:pt x="295171" y="156935"/>
                  </a:lnTo>
                  <a:cubicBezTo>
                    <a:pt x="315526" y="156935"/>
                    <a:pt x="332085" y="173495"/>
                    <a:pt x="332085" y="193849"/>
                  </a:cubicBezTo>
                  <a:lnTo>
                    <a:pt x="332085" y="222539"/>
                  </a:lnTo>
                  <a:close/>
                  <a:moveTo>
                    <a:pt x="498127" y="222539"/>
                  </a:moveTo>
                  <a:lnTo>
                    <a:pt x="363725" y="222539"/>
                  </a:lnTo>
                  <a:lnTo>
                    <a:pt x="363725" y="193849"/>
                  </a:lnTo>
                  <a:cubicBezTo>
                    <a:pt x="363725" y="173495"/>
                    <a:pt x="380284" y="156935"/>
                    <a:pt x="400639" y="156935"/>
                  </a:cubicBezTo>
                  <a:lnTo>
                    <a:pt x="461213" y="156935"/>
                  </a:lnTo>
                  <a:cubicBezTo>
                    <a:pt x="481567" y="156935"/>
                    <a:pt x="498127" y="173495"/>
                    <a:pt x="498127" y="19384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29" name="Google Shape;329;p22"/>
          <p:cNvSpPr txBox="1"/>
          <p:nvPr/>
        </p:nvSpPr>
        <p:spPr>
          <a:xfrm>
            <a:off x="600000" y="3538963"/>
            <a:ext cx="1986000" cy="34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accent3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2XXX</a:t>
            </a:r>
            <a:endParaRPr sz="1600">
              <a:solidFill>
                <a:schemeClr val="accent3"/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sp>
        <p:nvSpPr>
          <p:cNvPr id="330" name="Google Shape;330;p22"/>
          <p:cNvSpPr txBox="1"/>
          <p:nvPr/>
        </p:nvSpPr>
        <p:spPr>
          <a:xfrm>
            <a:off x="2586050" y="3538200"/>
            <a:ext cx="1986000" cy="34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accent5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2XXX</a:t>
            </a:r>
            <a:endParaRPr sz="1600">
              <a:solidFill>
                <a:schemeClr val="accent5"/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sp>
        <p:nvSpPr>
          <p:cNvPr id="331" name="Google Shape;331;p22"/>
          <p:cNvSpPr txBox="1"/>
          <p:nvPr/>
        </p:nvSpPr>
        <p:spPr>
          <a:xfrm>
            <a:off x="4571963" y="3538200"/>
            <a:ext cx="1986000" cy="34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accent2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2XXX</a:t>
            </a:r>
            <a:endParaRPr sz="1600">
              <a:solidFill>
                <a:schemeClr val="accent2"/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  <p:sp>
        <p:nvSpPr>
          <p:cNvPr id="332" name="Google Shape;332;p22"/>
          <p:cNvSpPr txBox="1"/>
          <p:nvPr/>
        </p:nvSpPr>
        <p:spPr>
          <a:xfrm>
            <a:off x="6557938" y="3538200"/>
            <a:ext cx="1986000" cy="34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>
                <a:solidFill>
                  <a:schemeClr val="accent4"/>
                </a:solidFill>
                <a:latin typeface="Montserrat SemiBold"/>
                <a:ea typeface="Montserrat SemiBold"/>
                <a:cs typeface="Montserrat SemiBold"/>
                <a:sym typeface="Montserrat SemiBold"/>
              </a:rPr>
              <a:t>2XXX</a:t>
            </a:r>
            <a:endParaRPr sz="1600">
              <a:solidFill>
                <a:schemeClr val="accent4"/>
              </a:solidFill>
              <a:latin typeface="Montserrat SemiBold"/>
              <a:ea typeface="Montserrat SemiBold"/>
              <a:cs typeface="Montserrat SemiBold"/>
              <a:sym typeface="Montserrat SemiBold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6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7" name="Google Shape;337;p23"/>
          <p:cNvGrpSpPr/>
          <p:nvPr/>
        </p:nvGrpSpPr>
        <p:grpSpPr>
          <a:xfrm>
            <a:off x="6336558" y="2755103"/>
            <a:ext cx="2257800" cy="1429997"/>
            <a:chOff x="6336558" y="2755103"/>
            <a:chExt cx="2257800" cy="1429997"/>
          </a:xfrm>
        </p:grpSpPr>
        <p:sp>
          <p:nvSpPr>
            <p:cNvPr id="338" name="Google Shape;338;p23"/>
            <p:cNvSpPr/>
            <p:nvPr/>
          </p:nvSpPr>
          <p:spPr>
            <a:xfrm>
              <a:off x="6336558" y="2755103"/>
              <a:ext cx="2257800" cy="476400"/>
            </a:xfrm>
            <a:prstGeom prst="homePlate">
              <a:avLst>
                <a:gd fmla="val 50000" name="adj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400">
                  <a:solidFill>
                    <a:schemeClr val="lt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2XXX</a:t>
              </a:r>
              <a:endParaRPr sz="2400"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grpSp>
          <p:nvGrpSpPr>
            <p:cNvPr id="339" name="Google Shape;339;p23"/>
            <p:cNvGrpSpPr/>
            <p:nvPr/>
          </p:nvGrpSpPr>
          <p:grpSpPr>
            <a:xfrm>
              <a:off x="6472450" y="3410812"/>
              <a:ext cx="1986000" cy="774288"/>
              <a:chOff x="6643873" y="1615575"/>
              <a:chExt cx="1986000" cy="774288"/>
            </a:xfrm>
          </p:grpSpPr>
          <p:sp>
            <p:nvSpPr>
              <p:cNvPr id="340" name="Google Shape;340;p23"/>
              <p:cNvSpPr txBox="1"/>
              <p:nvPr/>
            </p:nvSpPr>
            <p:spPr>
              <a:xfrm>
                <a:off x="6643873" y="1615575"/>
                <a:ext cx="1986000" cy="365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600">
                    <a:solidFill>
                      <a:schemeClr val="dk1"/>
                    </a:solidFill>
                    <a:latin typeface="Montserrat SemiBold"/>
                    <a:ea typeface="Montserrat SemiBold"/>
                    <a:cs typeface="Montserrat SemiBold"/>
                    <a:sym typeface="Montserrat SemiBold"/>
                  </a:rPr>
                  <a:t>Neptune</a:t>
                </a:r>
                <a:endParaRPr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endParaRPr>
              </a:p>
            </p:txBody>
          </p:sp>
          <p:sp>
            <p:nvSpPr>
              <p:cNvPr id="341" name="Google Shape;341;p23"/>
              <p:cNvSpPr txBox="1"/>
              <p:nvPr/>
            </p:nvSpPr>
            <p:spPr>
              <a:xfrm>
                <a:off x="6643873" y="1905063"/>
                <a:ext cx="1986000" cy="484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chemeClr val="dk1"/>
                    </a:solidFill>
                    <a:latin typeface="Montserrat Medium"/>
                    <a:ea typeface="Montserrat Medium"/>
                    <a:cs typeface="Montserrat Medium"/>
                    <a:sym typeface="Montserrat Medium"/>
                  </a:rPr>
                  <a:t>Neptune is far away from Earth</a:t>
                </a:r>
                <a:endParaRPr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endParaRPr>
              </a:p>
            </p:txBody>
          </p:sp>
        </p:grpSp>
      </p:grpSp>
      <p:grpSp>
        <p:nvGrpSpPr>
          <p:cNvPr id="342" name="Google Shape;342;p23"/>
          <p:cNvGrpSpPr/>
          <p:nvPr/>
        </p:nvGrpSpPr>
        <p:grpSpPr>
          <a:xfrm>
            <a:off x="4413810" y="2755103"/>
            <a:ext cx="2257800" cy="1429997"/>
            <a:chOff x="4413810" y="2755103"/>
            <a:chExt cx="2257800" cy="1429997"/>
          </a:xfrm>
        </p:grpSpPr>
        <p:sp>
          <p:nvSpPr>
            <p:cNvPr id="343" name="Google Shape;343;p23"/>
            <p:cNvSpPr/>
            <p:nvPr/>
          </p:nvSpPr>
          <p:spPr>
            <a:xfrm>
              <a:off x="4413810" y="2755103"/>
              <a:ext cx="2257800" cy="476400"/>
            </a:xfrm>
            <a:prstGeom prst="homePlate">
              <a:avLst>
                <a:gd fmla="val 50000" name="adj"/>
              </a:avLst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400">
                  <a:solidFill>
                    <a:schemeClr val="lt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2XXX</a:t>
              </a:r>
              <a:endParaRPr sz="2400"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grpSp>
          <p:nvGrpSpPr>
            <p:cNvPr id="344" name="Google Shape;344;p23"/>
            <p:cNvGrpSpPr/>
            <p:nvPr/>
          </p:nvGrpSpPr>
          <p:grpSpPr>
            <a:xfrm>
              <a:off x="4503783" y="3410812"/>
              <a:ext cx="1986000" cy="774288"/>
              <a:chOff x="4646077" y="3344287"/>
              <a:chExt cx="1986000" cy="774288"/>
            </a:xfrm>
          </p:grpSpPr>
          <p:sp>
            <p:nvSpPr>
              <p:cNvPr id="345" name="Google Shape;345;p23"/>
              <p:cNvSpPr txBox="1"/>
              <p:nvPr/>
            </p:nvSpPr>
            <p:spPr>
              <a:xfrm>
                <a:off x="4646077" y="3633775"/>
                <a:ext cx="1986000" cy="484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chemeClr val="dk1"/>
                    </a:solidFill>
                    <a:latin typeface="Montserrat Medium"/>
                    <a:ea typeface="Montserrat Medium"/>
                    <a:cs typeface="Montserrat Medium"/>
                    <a:sym typeface="Montserrat Medium"/>
                  </a:rPr>
                  <a:t>It’s composed of hydrogen and helium</a:t>
                </a:r>
                <a:endParaRPr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endParaRPr>
              </a:p>
            </p:txBody>
          </p:sp>
          <p:sp>
            <p:nvSpPr>
              <p:cNvPr id="346" name="Google Shape;346;p23"/>
              <p:cNvSpPr txBox="1"/>
              <p:nvPr/>
            </p:nvSpPr>
            <p:spPr>
              <a:xfrm>
                <a:off x="4646077" y="3344287"/>
                <a:ext cx="1986000" cy="365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600">
                    <a:solidFill>
                      <a:schemeClr val="dk1"/>
                    </a:solidFill>
                    <a:latin typeface="Montserrat SemiBold"/>
                    <a:ea typeface="Montserrat SemiBold"/>
                    <a:cs typeface="Montserrat SemiBold"/>
                    <a:sym typeface="Montserrat SemiBold"/>
                  </a:rPr>
                  <a:t>Saturn</a:t>
                </a:r>
                <a:endParaRPr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endParaRPr>
              </a:p>
            </p:txBody>
          </p:sp>
        </p:grpSp>
      </p:grpSp>
      <p:grpSp>
        <p:nvGrpSpPr>
          <p:cNvPr id="347" name="Google Shape;347;p23"/>
          <p:cNvGrpSpPr/>
          <p:nvPr/>
        </p:nvGrpSpPr>
        <p:grpSpPr>
          <a:xfrm>
            <a:off x="2485971" y="2755103"/>
            <a:ext cx="2257800" cy="1429997"/>
            <a:chOff x="2485971" y="2755103"/>
            <a:chExt cx="2257800" cy="1429997"/>
          </a:xfrm>
        </p:grpSpPr>
        <p:sp>
          <p:nvSpPr>
            <p:cNvPr id="348" name="Google Shape;348;p23"/>
            <p:cNvSpPr/>
            <p:nvPr/>
          </p:nvSpPr>
          <p:spPr>
            <a:xfrm>
              <a:off x="2485971" y="2755103"/>
              <a:ext cx="2257800" cy="476400"/>
            </a:xfrm>
            <a:prstGeom prst="homePlate">
              <a:avLst>
                <a:gd fmla="val 50000" name="adj"/>
              </a:avLst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400">
                  <a:solidFill>
                    <a:schemeClr val="lt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2XXX</a:t>
              </a:r>
              <a:endParaRPr sz="2400"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grpSp>
          <p:nvGrpSpPr>
            <p:cNvPr id="349" name="Google Shape;349;p23"/>
            <p:cNvGrpSpPr/>
            <p:nvPr/>
          </p:nvGrpSpPr>
          <p:grpSpPr>
            <a:xfrm>
              <a:off x="2535117" y="3410812"/>
              <a:ext cx="1986000" cy="774288"/>
              <a:chOff x="2687273" y="1615575"/>
              <a:chExt cx="1986000" cy="774288"/>
            </a:xfrm>
          </p:grpSpPr>
          <p:sp>
            <p:nvSpPr>
              <p:cNvPr id="350" name="Google Shape;350;p23"/>
              <p:cNvSpPr txBox="1"/>
              <p:nvPr/>
            </p:nvSpPr>
            <p:spPr>
              <a:xfrm>
                <a:off x="2687273" y="1615575"/>
                <a:ext cx="1986000" cy="365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600">
                    <a:solidFill>
                      <a:schemeClr val="dk1"/>
                    </a:solidFill>
                    <a:latin typeface="Montserrat SemiBold"/>
                    <a:ea typeface="Montserrat SemiBold"/>
                    <a:cs typeface="Montserrat SemiBold"/>
                    <a:sym typeface="Montserrat SemiBold"/>
                  </a:rPr>
                  <a:t>Venus</a:t>
                </a:r>
                <a:endParaRPr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endParaRPr>
              </a:p>
            </p:txBody>
          </p:sp>
          <p:sp>
            <p:nvSpPr>
              <p:cNvPr id="351" name="Google Shape;351;p23"/>
              <p:cNvSpPr txBox="1"/>
              <p:nvPr/>
            </p:nvSpPr>
            <p:spPr>
              <a:xfrm>
                <a:off x="2687273" y="1905063"/>
                <a:ext cx="1986000" cy="484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chemeClr val="dk1"/>
                    </a:solidFill>
                    <a:latin typeface="Montserrat Medium"/>
                    <a:ea typeface="Montserrat Medium"/>
                    <a:cs typeface="Montserrat Medium"/>
                    <a:sym typeface="Montserrat Medium"/>
                  </a:rPr>
                  <a:t>Venus is the second planet from the Sun</a:t>
                </a:r>
                <a:endParaRPr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endParaRPr>
              </a:p>
            </p:txBody>
          </p:sp>
        </p:grpSp>
      </p:grpSp>
      <p:sp>
        <p:nvSpPr>
          <p:cNvPr id="352" name="Google Shape;352;p23"/>
          <p:cNvSpPr txBox="1"/>
          <p:nvPr>
            <p:ph type="title"/>
          </p:nvPr>
        </p:nvSpPr>
        <p:spPr>
          <a:xfrm>
            <a:off x="452550" y="411475"/>
            <a:ext cx="8238900" cy="561600"/>
          </a:xfrm>
          <a:prstGeom prst="rect">
            <a:avLst/>
          </a:prstGeom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Timeline</a:t>
            </a:r>
            <a:r>
              <a:rPr lang="en"/>
              <a:t> Infographics</a:t>
            </a:r>
            <a:endParaRPr/>
          </a:p>
        </p:txBody>
      </p:sp>
      <p:sp>
        <p:nvSpPr>
          <p:cNvPr id="353" name="Google Shape;353;p23"/>
          <p:cNvSpPr txBox="1"/>
          <p:nvPr/>
        </p:nvSpPr>
        <p:spPr>
          <a:xfrm>
            <a:off x="3072000" y="4841650"/>
            <a:ext cx="3000000" cy="166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800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</a:rPr>
              <a:t>This template has been created by </a:t>
            </a:r>
            <a:r>
              <a:rPr b="1" lang="en" sz="800" u="sng">
                <a:solidFill>
                  <a:schemeClr val="dk1"/>
                </a:solidFill>
                <a:latin typeface="Montserrat"/>
                <a:ea typeface="Montserrat"/>
                <a:cs typeface="Montserrat"/>
                <a:sym typeface="Montserrat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Slidesgo</a:t>
            </a:r>
            <a:endParaRPr b="1" sz="800">
              <a:solidFill>
                <a:schemeClr val="dk1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  <p:grpSp>
        <p:nvGrpSpPr>
          <p:cNvPr id="354" name="Google Shape;354;p23"/>
          <p:cNvGrpSpPr/>
          <p:nvPr/>
        </p:nvGrpSpPr>
        <p:grpSpPr>
          <a:xfrm>
            <a:off x="549624" y="2755103"/>
            <a:ext cx="2257800" cy="1429997"/>
            <a:chOff x="549624" y="2755103"/>
            <a:chExt cx="2257800" cy="1429997"/>
          </a:xfrm>
        </p:grpSpPr>
        <p:sp>
          <p:nvSpPr>
            <p:cNvPr id="355" name="Google Shape;355;p23"/>
            <p:cNvSpPr/>
            <p:nvPr/>
          </p:nvSpPr>
          <p:spPr>
            <a:xfrm>
              <a:off x="549624" y="2755103"/>
              <a:ext cx="2257800" cy="476400"/>
            </a:xfrm>
            <a:prstGeom prst="homePlat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400">
                  <a:solidFill>
                    <a:schemeClr val="lt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rPr>
                <a:t>2XXX</a:t>
              </a:r>
              <a:endParaRPr sz="2400">
                <a:solidFill>
                  <a:schemeClr val="lt1"/>
                </a:solidFill>
                <a:latin typeface="Montserrat SemiBold"/>
                <a:ea typeface="Montserrat SemiBold"/>
                <a:cs typeface="Montserrat SemiBold"/>
                <a:sym typeface="Montserrat SemiBold"/>
              </a:endParaRPr>
            </a:p>
          </p:txBody>
        </p:sp>
        <p:grpSp>
          <p:nvGrpSpPr>
            <p:cNvPr id="356" name="Google Shape;356;p23"/>
            <p:cNvGrpSpPr/>
            <p:nvPr/>
          </p:nvGrpSpPr>
          <p:grpSpPr>
            <a:xfrm>
              <a:off x="566450" y="3410812"/>
              <a:ext cx="1986000" cy="774288"/>
              <a:chOff x="728473" y="3344287"/>
              <a:chExt cx="1986000" cy="774288"/>
            </a:xfrm>
          </p:grpSpPr>
          <p:sp>
            <p:nvSpPr>
              <p:cNvPr id="357" name="Google Shape;357;p23"/>
              <p:cNvSpPr txBox="1"/>
              <p:nvPr/>
            </p:nvSpPr>
            <p:spPr>
              <a:xfrm>
                <a:off x="728473" y="3633775"/>
                <a:ext cx="1986000" cy="4848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200">
                    <a:solidFill>
                      <a:schemeClr val="dk1"/>
                    </a:solidFill>
                    <a:latin typeface="Montserrat Medium"/>
                    <a:ea typeface="Montserrat Medium"/>
                    <a:cs typeface="Montserrat Medium"/>
                    <a:sym typeface="Montserrat Medium"/>
                  </a:rPr>
                  <a:t>Mars is actually a very cold place</a:t>
                </a:r>
                <a:endParaRPr sz="1200">
                  <a:solidFill>
                    <a:schemeClr val="dk1"/>
                  </a:solidFill>
                  <a:latin typeface="Montserrat Medium"/>
                  <a:ea typeface="Montserrat Medium"/>
                  <a:cs typeface="Montserrat Medium"/>
                  <a:sym typeface="Montserrat Medium"/>
                </a:endParaRPr>
              </a:p>
            </p:txBody>
          </p:sp>
          <p:sp>
            <p:nvSpPr>
              <p:cNvPr id="358" name="Google Shape;358;p23"/>
              <p:cNvSpPr txBox="1"/>
              <p:nvPr/>
            </p:nvSpPr>
            <p:spPr>
              <a:xfrm>
                <a:off x="728473" y="3344287"/>
                <a:ext cx="1986000" cy="3657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anchorCtr="0" anchor="t" bIns="91425" lIns="91425" spcFirstLastPara="1" rIns="91425" wrap="square" tIns="91425">
                <a:noAutofit/>
              </a:bodyPr>
              <a:lstStyle/>
              <a:p>
                <a:pPr indent="0" lvl="0" marL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" sz="1600">
                    <a:solidFill>
                      <a:schemeClr val="dk1"/>
                    </a:solidFill>
                    <a:latin typeface="Montserrat SemiBold"/>
                    <a:ea typeface="Montserrat SemiBold"/>
                    <a:cs typeface="Montserrat SemiBold"/>
                    <a:sym typeface="Montserrat SemiBold"/>
                  </a:rPr>
                  <a:t>Mars</a:t>
                </a:r>
                <a:endParaRPr sz="1600">
                  <a:solidFill>
                    <a:schemeClr val="dk1"/>
                  </a:solidFill>
                  <a:latin typeface="Montserrat SemiBold"/>
                  <a:ea typeface="Montserrat SemiBold"/>
                  <a:cs typeface="Montserrat SemiBold"/>
                  <a:sym typeface="Montserrat SemiBold"/>
                </a:endParaRPr>
              </a:p>
            </p:txBody>
          </p:sp>
        </p:grpSp>
      </p:grpSp>
      <p:sp>
        <p:nvSpPr>
          <p:cNvPr id="359" name="Google Shape;359;p23"/>
          <p:cNvSpPr/>
          <p:nvPr/>
        </p:nvSpPr>
        <p:spPr>
          <a:xfrm>
            <a:off x="1139450" y="1376388"/>
            <a:ext cx="840000" cy="840000"/>
          </a:xfrm>
          <a:prstGeom prst="donut">
            <a:avLst>
              <a:gd fmla="val 10092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cxnSp>
        <p:nvCxnSpPr>
          <p:cNvPr id="360" name="Google Shape;360;p23"/>
          <p:cNvCxnSpPr>
            <a:stCxn id="359" idx="4"/>
          </p:cNvCxnSpPr>
          <p:nvPr/>
        </p:nvCxnSpPr>
        <p:spPr>
          <a:xfrm>
            <a:off x="1559450" y="2216388"/>
            <a:ext cx="0" cy="359400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med" w="med" type="none"/>
            <a:tailEnd len="med" w="med" type="oval"/>
          </a:ln>
        </p:spPr>
      </p:cxnSp>
      <p:sp>
        <p:nvSpPr>
          <p:cNvPr id="361" name="Google Shape;361;p23"/>
          <p:cNvSpPr/>
          <p:nvPr/>
        </p:nvSpPr>
        <p:spPr>
          <a:xfrm>
            <a:off x="3075800" y="1376388"/>
            <a:ext cx="840000" cy="840000"/>
          </a:xfrm>
          <a:prstGeom prst="donut">
            <a:avLst>
              <a:gd fmla="val 10092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cxnSp>
        <p:nvCxnSpPr>
          <p:cNvPr id="362" name="Google Shape;362;p23"/>
          <p:cNvCxnSpPr>
            <a:stCxn id="361" idx="4"/>
          </p:cNvCxnSpPr>
          <p:nvPr/>
        </p:nvCxnSpPr>
        <p:spPr>
          <a:xfrm>
            <a:off x="3495800" y="2216388"/>
            <a:ext cx="0" cy="359400"/>
          </a:xfrm>
          <a:prstGeom prst="straightConnector1">
            <a:avLst/>
          </a:prstGeom>
          <a:noFill/>
          <a:ln cap="flat" cmpd="sng" w="19050">
            <a:solidFill>
              <a:schemeClr val="accent3"/>
            </a:solidFill>
            <a:prstDash val="solid"/>
            <a:round/>
            <a:headEnd len="med" w="med" type="none"/>
            <a:tailEnd len="med" w="med" type="oval"/>
          </a:ln>
        </p:spPr>
      </p:cxnSp>
      <p:sp>
        <p:nvSpPr>
          <p:cNvPr id="363" name="Google Shape;363;p23"/>
          <p:cNvSpPr/>
          <p:nvPr/>
        </p:nvSpPr>
        <p:spPr>
          <a:xfrm>
            <a:off x="5122700" y="1376388"/>
            <a:ext cx="840000" cy="840000"/>
          </a:xfrm>
          <a:prstGeom prst="donut">
            <a:avLst>
              <a:gd fmla="val 10092" name="adj"/>
            </a:avLst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cxnSp>
        <p:nvCxnSpPr>
          <p:cNvPr id="364" name="Google Shape;364;p23"/>
          <p:cNvCxnSpPr>
            <a:stCxn id="363" idx="4"/>
          </p:cNvCxnSpPr>
          <p:nvPr/>
        </p:nvCxnSpPr>
        <p:spPr>
          <a:xfrm>
            <a:off x="5542700" y="2216388"/>
            <a:ext cx="0" cy="359400"/>
          </a:xfrm>
          <a:prstGeom prst="straightConnector1">
            <a:avLst/>
          </a:prstGeom>
          <a:noFill/>
          <a:ln cap="flat" cmpd="sng" w="19050">
            <a:solidFill>
              <a:schemeClr val="accent4"/>
            </a:solidFill>
            <a:prstDash val="solid"/>
            <a:round/>
            <a:headEnd len="med" w="med" type="none"/>
            <a:tailEnd len="med" w="med" type="oval"/>
          </a:ln>
        </p:spPr>
      </p:cxnSp>
      <p:sp>
        <p:nvSpPr>
          <p:cNvPr id="365" name="Google Shape;365;p23"/>
          <p:cNvSpPr/>
          <p:nvPr/>
        </p:nvSpPr>
        <p:spPr>
          <a:xfrm>
            <a:off x="7045450" y="1376388"/>
            <a:ext cx="840000" cy="840000"/>
          </a:xfrm>
          <a:prstGeom prst="donut">
            <a:avLst>
              <a:gd fmla="val 10092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Montserrat Medium"/>
              <a:ea typeface="Montserrat Medium"/>
              <a:cs typeface="Montserrat Medium"/>
              <a:sym typeface="Montserrat Medium"/>
            </a:endParaRPr>
          </a:p>
        </p:txBody>
      </p:sp>
      <p:cxnSp>
        <p:nvCxnSpPr>
          <p:cNvPr id="366" name="Google Shape;366;p23"/>
          <p:cNvCxnSpPr>
            <a:stCxn id="365" idx="4"/>
          </p:cNvCxnSpPr>
          <p:nvPr/>
        </p:nvCxnSpPr>
        <p:spPr>
          <a:xfrm>
            <a:off x="7465450" y="2216388"/>
            <a:ext cx="0" cy="359400"/>
          </a:xfrm>
          <a:prstGeom prst="straightConnector1">
            <a:avLst/>
          </a:prstGeom>
          <a:noFill/>
          <a:ln cap="flat" cmpd="sng" w="19050">
            <a:solidFill>
              <a:schemeClr val="accent2"/>
            </a:solidFill>
            <a:prstDash val="solid"/>
            <a:round/>
            <a:headEnd len="med" w="med" type="none"/>
            <a:tailEnd len="med" w="med" type="oval"/>
          </a:ln>
        </p:spPr>
      </p:cxnSp>
      <p:grpSp>
        <p:nvGrpSpPr>
          <p:cNvPr id="367" name="Google Shape;367;p23"/>
          <p:cNvGrpSpPr/>
          <p:nvPr/>
        </p:nvGrpSpPr>
        <p:grpSpPr>
          <a:xfrm>
            <a:off x="5357970" y="1644050"/>
            <a:ext cx="369467" cy="304702"/>
            <a:chOff x="8419922" y="3497876"/>
            <a:chExt cx="539999" cy="445341"/>
          </a:xfrm>
        </p:grpSpPr>
        <p:sp>
          <p:nvSpPr>
            <p:cNvPr id="368" name="Google Shape;368;p23"/>
            <p:cNvSpPr/>
            <p:nvPr/>
          </p:nvSpPr>
          <p:spPr>
            <a:xfrm>
              <a:off x="8419922" y="3689038"/>
              <a:ext cx="197683" cy="254179"/>
            </a:xfrm>
            <a:custGeom>
              <a:rect b="b" l="l" r="r" t="t"/>
              <a:pathLst>
                <a:path extrusionOk="0" h="254179" w="197683">
                  <a:moveTo>
                    <a:pt x="151717" y="129137"/>
                  </a:moveTo>
                  <a:cubicBezTo>
                    <a:pt x="159066" y="118658"/>
                    <a:pt x="163395" y="105914"/>
                    <a:pt x="163395" y="92171"/>
                  </a:cubicBezTo>
                  <a:lnTo>
                    <a:pt x="163395" y="64555"/>
                  </a:lnTo>
                  <a:cubicBezTo>
                    <a:pt x="163395" y="28960"/>
                    <a:pt x="134436" y="0"/>
                    <a:pt x="98840" y="0"/>
                  </a:cubicBezTo>
                  <a:cubicBezTo>
                    <a:pt x="63244" y="0"/>
                    <a:pt x="34286" y="28960"/>
                    <a:pt x="34286" y="64555"/>
                  </a:cubicBezTo>
                  <a:lnTo>
                    <a:pt x="34286" y="92171"/>
                  </a:lnTo>
                  <a:cubicBezTo>
                    <a:pt x="34286" y="105914"/>
                    <a:pt x="38616" y="118658"/>
                    <a:pt x="45964" y="129137"/>
                  </a:cubicBezTo>
                  <a:cubicBezTo>
                    <a:pt x="19232" y="138496"/>
                    <a:pt x="0" y="163962"/>
                    <a:pt x="0" y="193849"/>
                  </a:cubicBezTo>
                  <a:lnTo>
                    <a:pt x="0" y="254180"/>
                  </a:lnTo>
                  <a:lnTo>
                    <a:pt x="197683" y="254180"/>
                  </a:lnTo>
                  <a:lnTo>
                    <a:pt x="197683" y="193849"/>
                  </a:lnTo>
                  <a:cubicBezTo>
                    <a:pt x="197683" y="163962"/>
                    <a:pt x="178450" y="138496"/>
                    <a:pt x="151717" y="129137"/>
                  </a:cubicBezTo>
                  <a:close/>
                  <a:moveTo>
                    <a:pt x="65927" y="64555"/>
                  </a:moveTo>
                  <a:cubicBezTo>
                    <a:pt x="65927" y="46406"/>
                    <a:pt x="80692" y="31641"/>
                    <a:pt x="98841" y="31641"/>
                  </a:cubicBezTo>
                  <a:cubicBezTo>
                    <a:pt x="116990" y="31641"/>
                    <a:pt x="131756" y="46406"/>
                    <a:pt x="131756" y="64555"/>
                  </a:cubicBezTo>
                  <a:lnTo>
                    <a:pt x="131756" y="92171"/>
                  </a:lnTo>
                  <a:cubicBezTo>
                    <a:pt x="131756" y="110320"/>
                    <a:pt x="116990" y="125086"/>
                    <a:pt x="98841" y="125086"/>
                  </a:cubicBezTo>
                  <a:cubicBezTo>
                    <a:pt x="80692" y="125086"/>
                    <a:pt x="65927" y="110320"/>
                    <a:pt x="65927" y="92171"/>
                  </a:cubicBezTo>
                  <a:close/>
                  <a:moveTo>
                    <a:pt x="166043" y="222539"/>
                  </a:moveTo>
                  <a:lnTo>
                    <a:pt x="31641" y="222539"/>
                  </a:lnTo>
                  <a:lnTo>
                    <a:pt x="31641" y="193849"/>
                  </a:lnTo>
                  <a:cubicBezTo>
                    <a:pt x="31641" y="173495"/>
                    <a:pt x="48200" y="156935"/>
                    <a:pt x="68555" y="156935"/>
                  </a:cubicBezTo>
                  <a:lnTo>
                    <a:pt x="129129" y="156935"/>
                  </a:lnTo>
                  <a:cubicBezTo>
                    <a:pt x="149483" y="156935"/>
                    <a:pt x="166043" y="173495"/>
                    <a:pt x="166043" y="19384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9" name="Google Shape;369;p23"/>
            <p:cNvSpPr/>
            <p:nvPr/>
          </p:nvSpPr>
          <p:spPr>
            <a:xfrm>
              <a:off x="8762238" y="3689038"/>
              <a:ext cx="197683" cy="254179"/>
            </a:xfrm>
            <a:custGeom>
              <a:rect b="b" l="l" r="r" t="t"/>
              <a:pathLst>
                <a:path extrusionOk="0" h="254179" w="197683">
                  <a:moveTo>
                    <a:pt x="151718" y="129137"/>
                  </a:moveTo>
                  <a:cubicBezTo>
                    <a:pt x="159067" y="118658"/>
                    <a:pt x="163396" y="105914"/>
                    <a:pt x="163396" y="92171"/>
                  </a:cubicBezTo>
                  <a:lnTo>
                    <a:pt x="163396" y="64555"/>
                  </a:lnTo>
                  <a:cubicBezTo>
                    <a:pt x="163396" y="28960"/>
                    <a:pt x="134438" y="0"/>
                    <a:pt x="98842" y="0"/>
                  </a:cubicBezTo>
                  <a:cubicBezTo>
                    <a:pt x="63246" y="0"/>
                    <a:pt x="34287" y="28960"/>
                    <a:pt x="34287" y="64555"/>
                  </a:cubicBezTo>
                  <a:lnTo>
                    <a:pt x="34287" y="92171"/>
                  </a:lnTo>
                  <a:cubicBezTo>
                    <a:pt x="34287" y="105914"/>
                    <a:pt x="38617" y="118658"/>
                    <a:pt x="45965" y="129137"/>
                  </a:cubicBezTo>
                  <a:cubicBezTo>
                    <a:pt x="19232" y="138496"/>
                    <a:pt x="0" y="163962"/>
                    <a:pt x="0" y="193849"/>
                  </a:cubicBezTo>
                  <a:lnTo>
                    <a:pt x="0" y="254180"/>
                  </a:lnTo>
                  <a:lnTo>
                    <a:pt x="197683" y="254180"/>
                  </a:lnTo>
                  <a:lnTo>
                    <a:pt x="197683" y="193849"/>
                  </a:lnTo>
                  <a:cubicBezTo>
                    <a:pt x="197683" y="163962"/>
                    <a:pt x="178451" y="138496"/>
                    <a:pt x="151718" y="129137"/>
                  </a:cubicBezTo>
                  <a:close/>
                  <a:moveTo>
                    <a:pt x="65927" y="64555"/>
                  </a:moveTo>
                  <a:cubicBezTo>
                    <a:pt x="65927" y="46406"/>
                    <a:pt x="80693" y="31641"/>
                    <a:pt x="98842" y="31641"/>
                  </a:cubicBezTo>
                  <a:cubicBezTo>
                    <a:pt x="116991" y="31641"/>
                    <a:pt x="131756" y="46406"/>
                    <a:pt x="131756" y="64555"/>
                  </a:cubicBezTo>
                  <a:lnTo>
                    <a:pt x="131756" y="92171"/>
                  </a:lnTo>
                  <a:cubicBezTo>
                    <a:pt x="131756" y="110320"/>
                    <a:pt x="116991" y="125086"/>
                    <a:pt x="98842" y="125086"/>
                  </a:cubicBezTo>
                  <a:cubicBezTo>
                    <a:pt x="80693" y="125086"/>
                    <a:pt x="65927" y="110320"/>
                    <a:pt x="65927" y="92171"/>
                  </a:cubicBezTo>
                  <a:close/>
                  <a:moveTo>
                    <a:pt x="166043" y="222539"/>
                  </a:moveTo>
                  <a:lnTo>
                    <a:pt x="31641" y="222539"/>
                  </a:lnTo>
                  <a:lnTo>
                    <a:pt x="31641" y="193849"/>
                  </a:lnTo>
                  <a:cubicBezTo>
                    <a:pt x="31641" y="173495"/>
                    <a:pt x="48200" y="156935"/>
                    <a:pt x="68555" y="156935"/>
                  </a:cubicBezTo>
                  <a:lnTo>
                    <a:pt x="129129" y="156935"/>
                  </a:lnTo>
                  <a:cubicBezTo>
                    <a:pt x="149483" y="156935"/>
                    <a:pt x="166043" y="173495"/>
                    <a:pt x="166043" y="193849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0" name="Google Shape;370;p23"/>
            <p:cNvSpPr/>
            <p:nvPr/>
          </p:nvSpPr>
          <p:spPr>
            <a:xfrm>
              <a:off x="8573465" y="3497876"/>
              <a:ext cx="232912" cy="213624"/>
            </a:xfrm>
            <a:custGeom>
              <a:rect b="b" l="l" r="r" t="t"/>
              <a:pathLst>
                <a:path extrusionOk="0" h="213624" w="232912">
                  <a:moveTo>
                    <a:pt x="232913" y="0"/>
                  </a:moveTo>
                  <a:lnTo>
                    <a:pt x="0" y="0"/>
                  </a:lnTo>
                  <a:lnTo>
                    <a:pt x="0" y="169520"/>
                  </a:lnTo>
                  <a:lnTo>
                    <a:pt x="72353" y="169520"/>
                  </a:lnTo>
                  <a:lnTo>
                    <a:pt x="116456" y="213625"/>
                  </a:lnTo>
                  <a:lnTo>
                    <a:pt x="160560" y="169520"/>
                  </a:lnTo>
                  <a:lnTo>
                    <a:pt x="232913" y="169520"/>
                  </a:lnTo>
                  <a:close/>
                  <a:moveTo>
                    <a:pt x="201272" y="137879"/>
                  </a:moveTo>
                  <a:lnTo>
                    <a:pt x="147456" y="137879"/>
                  </a:lnTo>
                  <a:lnTo>
                    <a:pt x="116456" y="168879"/>
                  </a:lnTo>
                  <a:lnTo>
                    <a:pt x="85457" y="137879"/>
                  </a:lnTo>
                  <a:lnTo>
                    <a:pt x="31641" y="137879"/>
                  </a:lnTo>
                  <a:lnTo>
                    <a:pt x="31641" y="31641"/>
                  </a:lnTo>
                  <a:lnTo>
                    <a:pt x="201272" y="3164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71" name="Google Shape;371;p23"/>
          <p:cNvGrpSpPr/>
          <p:nvPr/>
        </p:nvGrpSpPr>
        <p:grpSpPr>
          <a:xfrm>
            <a:off x="7281143" y="1611672"/>
            <a:ext cx="368609" cy="369467"/>
            <a:chOff x="8437111" y="1356940"/>
            <a:chExt cx="538744" cy="539999"/>
          </a:xfrm>
        </p:grpSpPr>
        <p:sp>
          <p:nvSpPr>
            <p:cNvPr id="372" name="Google Shape;372;p23"/>
            <p:cNvSpPr/>
            <p:nvPr/>
          </p:nvSpPr>
          <p:spPr>
            <a:xfrm>
              <a:off x="8546945" y="1439631"/>
              <a:ext cx="319075" cy="374615"/>
            </a:xfrm>
            <a:custGeom>
              <a:rect b="b" l="l" r="r" t="t"/>
              <a:pathLst>
                <a:path extrusionOk="0" h="374615" w="319075">
                  <a:moveTo>
                    <a:pt x="247904" y="0"/>
                  </a:moveTo>
                  <a:lnTo>
                    <a:pt x="72549" y="0"/>
                  </a:lnTo>
                  <a:lnTo>
                    <a:pt x="0" y="72549"/>
                  </a:lnTo>
                  <a:lnTo>
                    <a:pt x="0" y="303444"/>
                  </a:lnTo>
                  <a:lnTo>
                    <a:pt x="71171" y="303444"/>
                  </a:lnTo>
                  <a:lnTo>
                    <a:pt x="71171" y="374616"/>
                  </a:lnTo>
                  <a:lnTo>
                    <a:pt x="319076" y="374616"/>
                  </a:lnTo>
                  <a:lnTo>
                    <a:pt x="319076" y="71171"/>
                  </a:lnTo>
                  <a:lnTo>
                    <a:pt x="247904" y="71171"/>
                  </a:lnTo>
                  <a:close/>
                  <a:moveTo>
                    <a:pt x="83418" y="33877"/>
                  </a:moveTo>
                  <a:lnTo>
                    <a:pt x="83418" y="83417"/>
                  </a:lnTo>
                  <a:lnTo>
                    <a:pt x="33878" y="83417"/>
                  </a:lnTo>
                  <a:close/>
                  <a:moveTo>
                    <a:pt x="31641" y="115058"/>
                  </a:moveTo>
                  <a:lnTo>
                    <a:pt x="115059" y="115058"/>
                  </a:lnTo>
                  <a:lnTo>
                    <a:pt x="115059" y="31641"/>
                  </a:lnTo>
                  <a:lnTo>
                    <a:pt x="216264" y="31641"/>
                  </a:lnTo>
                  <a:lnTo>
                    <a:pt x="216264" y="271804"/>
                  </a:lnTo>
                  <a:lnTo>
                    <a:pt x="31641" y="271804"/>
                  </a:lnTo>
                  <a:close/>
                  <a:moveTo>
                    <a:pt x="287436" y="102813"/>
                  </a:moveTo>
                  <a:lnTo>
                    <a:pt x="287436" y="342976"/>
                  </a:lnTo>
                  <a:lnTo>
                    <a:pt x="102813" y="342976"/>
                  </a:lnTo>
                  <a:lnTo>
                    <a:pt x="102813" y="303445"/>
                  </a:lnTo>
                  <a:lnTo>
                    <a:pt x="247904" y="303445"/>
                  </a:lnTo>
                  <a:lnTo>
                    <a:pt x="247904" y="102813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3" name="Google Shape;373;p23"/>
            <p:cNvSpPr/>
            <p:nvPr/>
          </p:nvSpPr>
          <p:spPr>
            <a:xfrm>
              <a:off x="8616145" y="1594222"/>
              <a:ext cx="109505" cy="31640"/>
            </a:xfrm>
            <a:custGeom>
              <a:rect b="b" l="l" r="r" t="t"/>
              <a:pathLst>
                <a:path extrusionOk="0" h="31640" w="109505">
                  <a:moveTo>
                    <a:pt x="0" y="0"/>
                  </a:moveTo>
                  <a:lnTo>
                    <a:pt x="109505" y="0"/>
                  </a:lnTo>
                  <a:lnTo>
                    <a:pt x="109505" y="31641"/>
                  </a:lnTo>
                  <a:lnTo>
                    <a:pt x="0" y="3164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4" name="Google Shape;374;p23"/>
            <p:cNvSpPr/>
            <p:nvPr/>
          </p:nvSpPr>
          <p:spPr>
            <a:xfrm>
              <a:off x="8437111" y="1744885"/>
              <a:ext cx="131308" cy="152054"/>
            </a:xfrm>
            <a:custGeom>
              <a:rect b="b" l="l" r="r" t="t"/>
              <a:pathLst>
                <a:path extrusionOk="0" h="152054" w="131308">
                  <a:moveTo>
                    <a:pt x="66826" y="48439"/>
                  </a:moveTo>
                  <a:lnTo>
                    <a:pt x="81958" y="60840"/>
                  </a:lnTo>
                  <a:lnTo>
                    <a:pt x="102013" y="36368"/>
                  </a:lnTo>
                  <a:lnTo>
                    <a:pt x="57639" y="0"/>
                  </a:lnTo>
                  <a:lnTo>
                    <a:pt x="44374" y="0"/>
                  </a:lnTo>
                  <a:lnTo>
                    <a:pt x="0" y="36368"/>
                  </a:lnTo>
                  <a:lnTo>
                    <a:pt x="20055" y="60840"/>
                  </a:lnTo>
                  <a:lnTo>
                    <a:pt x="35185" y="48439"/>
                  </a:lnTo>
                  <a:lnTo>
                    <a:pt x="35185" y="152054"/>
                  </a:lnTo>
                  <a:lnTo>
                    <a:pt x="131309" y="152054"/>
                  </a:lnTo>
                  <a:lnTo>
                    <a:pt x="131309" y="120414"/>
                  </a:lnTo>
                  <a:lnTo>
                    <a:pt x="66826" y="120414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5" name="Google Shape;375;p23"/>
            <p:cNvSpPr/>
            <p:nvPr/>
          </p:nvSpPr>
          <p:spPr>
            <a:xfrm>
              <a:off x="8844547" y="1356940"/>
              <a:ext cx="131308" cy="152054"/>
            </a:xfrm>
            <a:custGeom>
              <a:rect b="b" l="l" r="r" t="t"/>
              <a:pathLst>
                <a:path extrusionOk="0" h="152054" w="131308">
                  <a:moveTo>
                    <a:pt x="111254" y="91215"/>
                  </a:moveTo>
                  <a:lnTo>
                    <a:pt x="96123" y="103616"/>
                  </a:lnTo>
                  <a:lnTo>
                    <a:pt x="96123" y="0"/>
                  </a:lnTo>
                  <a:lnTo>
                    <a:pt x="0" y="0"/>
                  </a:lnTo>
                  <a:lnTo>
                    <a:pt x="0" y="31641"/>
                  </a:lnTo>
                  <a:lnTo>
                    <a:pt x="64483" y="31641"/>
                  </a:lnTo>
                  <a:lnTo>
                    <a:pt x="64483" y="103616"/>
                  </a:lnTo>
                  <a:lnTo>
                    <a:pt x="49351" y="91215"/>
                  </a:lnTo>
                  <a:lnTo>
                    <a:pt x="29296" y="115687"/>
                  </a:lnTo>
                  <a:lnTo>
                    <a:pt x="73670" y="152054"/>
                  </a:lnTo>
                  <a:lnTo>
                    <a:pt x="86935" y="152054"/>
                  </a:lnTo>
                  <a:lnTo>
                    <a:pt x="131309" y="115687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376" name="Google Shape;376;p23"/>
          <p:cNvGrpSpPr/>
          <p:nvPr/>
        </p:nvGrpSpPr>
        <p:grpSpPr>
          <a:xfrm>
            <a:off x="3310991" y="1650965"/>
            <a:ext cx="369621" cy="290882"/>
            <a:chOff x="10157896" y="2433187"/>
            <a:chExt cx="540224" cy="425142"/>
          </a:xfrm>
        </p:grpSpPr>
        <p:sp>
          <p:nvSpPr>
            <p:cNvPr id="377" name="Google Shape;377;p23"/>
            <p:cNvSpPr/>
            <p:nvPr/>
          </p:nvSpPr>
          <p:spPr>
            <a:xfrm>
              <a:off x="10157896" y="2433187"/>
              <a:ext cx="540224" cy="425142"/>
            </a:xfrm>
            <a:custGeom>
              <a:rect b="b" l="l" r="r" t="t"/>
              <a:pathLst>
                <a:path extrusionOk="0" h="425142" w="540224">
                  <a:moveTo>
                    <a:pt x="514272" y="330220"/>
                  </a:moveTo>
                  <a:lnTo>
                    <a:pt x="514272" y="47461"/>
                  </a:lnTo>
                  <a:cubicBezTo>
                    <a:pt x="514272" y="21291"/>
                    <a:pt x="492981" y="0"/>
                    <a:pt x="466811" y="0"/>
                  </a:cubicBezTo>
                  <a:lnTo>
                    <a:pt x="73413" y="0"/>
                  </a:lnTo>
                  <a:cubicBezTo>
                    <a:pt x="47243" y="0"/>
                    <a:pt x="25952" y="21291"/>
                    <a:pt x="25952" y="47461"/>
                  </a:cubicBezTo>
                  <a:lnTo>
                    <a:pt x="25952" y="330221"/>
                  </a:lnTo>
                  <a:lnTo>
                    <a:pt x="0" y="330221"/>
                  </a:lnTo>
                  <a:lnTo>
                    <a:pt x="0" y="377682"/>
                  </a:lnTo>
                  <a:cubicBezTo>
                    <a:pt x="0" y="403851"/>
                    <a:pt x="21291" y="425142"/>
                    <a:pt x="47461" y="425142"/>
                  </a:cubicBezTo>
                  <a:lnTo>
                    <a:pt x="492764" y="425142"/>
                  </a:lnTo>
                  <a:cubicBezTo>
                    <a:pt x="518934" y="425142"/>
                    <a:pt x="540225" y="403851"/>
                    <a:pt x="540225" y="377682"/>
                  </a:cubicBezTo>
                  <a:lnTo>
                    <a:pt x="540225" y="330221"/>
                  </a:lnTo>
                  <a:lnTo>
                    <a:pt x="514272" y="330221"/>
                  </a:lnTo>
                  <a:close/>
                  <a:moveTo>
                    <a:pt x="57592" y="47461"/>
                  </a:moveTo>
                  <a:cubicBezTo>
                    <a:pt x="57592" y="38738"/>
                    <a:pt x="64689" y="31641"/>
                    <a:pt x="73413" y="31641"/>
                  </a:cubicBezTo>
                  <a:lnTo>
                    <a:pt x="466811" y="31641"/>
                  </a:lnTo>
                  <a:cubicBezTo>
                    <a:pt x="475534" y="31641"/>
                    <a:pt x="482631" y="38738"/>
                    <a:pt x="482631" y="47461"/>
                  </a:cubicBezTo>
                  <a:lnTo>
                    <a:pt x="482631" y="330221"/>
                  </a:lnTo>
                  <a:lnTo>
                    <a:pt x="57592" y="330221"/>
                  </a:lnTo>
                  <a:close/>
                  <a:moveTo>
                    <a:pt x="285932" y="361860"/>
                  </a:moveTo>
                  <a:lnTo>
                    <a:pt x="285932" y="393501"/>
                  </a:lnTo>
                  <a:lnTo>
                    <a:pt x="254291" y="393501"/>
                  </a:lnTo>
                  <a:lnTo>
                    <a:pt x="254291" y="361860"/>
                  </a:lnTo>
                  <a:close/>
                  <a:moveTo>
                    <a:pt x="31641" y="377680"/>
                  </a:moveTo>
                  <a:lnTo>
                    <a:pt x="31641" y="361860"/>
                  </a:lnTo>
                  <a:lnTo>
                    <a:pt x="222651" y="361860"/>
                  </a:lnTo>
                  <a:lnTo>
                    <a:pt x="222651" y="393501"/>
                  </a:lnTo>
                  <a:lnTo>
                    <a:pt x="47461" y="393501"/>
                  </a:lnTo>
                  <a:cubicBezTo>
                    <a:pt x="38738" y="393501"/>
                    <a:pt x="31641" y="386405"/>
                    <a:pt x="31641" y="377680"/>
                  </a:cubicBezTo>
                  <a:close/>
                  <a:moveTo>
                    <a:pt x="508584" y="377680"/>
                  </a:moveTo>
                  <a:cubicBezTo>
                    <a:pt x="508584" y="386404"/>
                    <a:pt x="501487" y="393501"/>
                    <a:pt x="492764" y="393501"/>
                  </a:cubicBezTo>
                  <a:lnTo>
                    <a:pt x="317573" y="393501"/>
                  </a:lnTo>
                  <a:lnTo>
                    <a:pt x="317573" y="361860"/>
                  </a:lnTo>
                  <a:lnTo>
                    <a:pt x="508583" y="361860"/>
                  </a:lnTo>
                  <a:lnTo>
                    <a:pt x="508583" y="37768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8" name="Google Shape;378;p23"/>
            <p:cNvSpPr/>
            <p:nvPr/>
          </p:nvSpPr>
          <p:spPr>
            <a:xfrm>
              <a:off x="10310358" y="2496468"/>
              <a:ext cx="235298" cy="235298"/>
            </a:xfrm>
            <a:custGeom>
              <a:rect b="b" l="l" r="r" t="t"/>
              <a:pathLst>
                <a:path extrusionOk="0" h="235298" w="235298">
                  <a:moveTo>
                    <a:pt x="117649" y="0"/>
                  </a:moveTo>
                  <a:cubicBezTo>
                    <a:pt x="52778" y="0"/>
                    <a:pt x="0" y="52778"/>
                    <a:pt x="0" y="117649"/>
                  </a:cubicBezTo>
                  <a:cubicBezTo>
                    <a:pt x="0" y="182521"/>
                    <a:pt x="52778" y="235299"/>
                    <a:pt x="117649" y="235299"/>
                  </a:cubicBezTo>
                  <a:cubicBezTo>
                    <a:pt x="182521" y="235299"/>
                    <a:pt x="235299" y="182521"/>
                    <a:pt x="235299" y="117649"/>
                  </a:cubicBezTo>
                  <a:cubicBezTo>
                    <a:pt x="235299" y="52778"/>
                    <a:pt x="182522" y="0"/>
                    <a:pt x="117649" y="0"/>
                  </a:cubicBezTo>
                  <a:close/>
                  <a:moveTo>
                    <a:pt x="117649" y="126563"/>
                  </a:moveTo>
                  <a:cubicBezTo>
                    <a:pt x="108926" y="126563"/>
                    <a:pt x="101829" y="119466"/>
                    <a:pt x="101829" y="110742"/>
                  </a:cubicBezTo>
                  <a:cubicBezTo>
                    <a:pt x="101829" y="102019"/>
                    <a:pt x="108926" y="94922"/>
                    <a:pt x="117649" y="94922"/>
                  </a:cubicBezTo>
                  <a:cubicBezTo>
                    <a:pt x="126373" y="94922"/>
                    <a:pt x="133470" y="102019"/>
                    <a:pt x="133470" y="110742"/>
                  </a:cubicBezTo>
                  <a:cubicBezTo>
                    <a:pt x="133470" y="119466"/>
                    <a:pt x="126373" y="126563"/>
                    <a:pt x="117649" y="126563"/>
                  </a:cubicBezTo>
                  <a:close/>
                  <a:moveTo>
                    <a:pt x="86358" y="197738"/>
                  </a:moveTo>
                  <a:lnTo>
                    <a:pt x="86358" y="174022"/>
                  </a:lnTo>
                  <a:cubicBezTo>
                    <a:pt x="86358" y="165299"/>
                    <a:pt x="93455" y="158202"/>
                    <a:pt x="102178" y="158202"/>
                  </a:cubicBezTo>
                  <a:lnTo>
                    <a:pt x="133122" y="158202"/>
                  </a:lnTo>
                  <a:cubicBezTo>
                    <a:pt x="141845" y="158202"/>
                    <a:pt x="148942" y="165299"/>
                    <a:pt x="148942" y="174022"/>
                  </a:cubicBezTo>
                  <a:lnTo>
                    <a:pt x="148942" y="197738"/>
                  </a:lnTo>
                  <a:cubicBezTo>
                    <a:pt x="139237" y="201543"/>
                    <a:pt x="128689" y="203657"/>
                    <a:pt x="117650" y="203657"/>
                  </a:cubicBezTo>
                  <a:cubicBezTo>
                    <a:pt x="106612" y="203657"/>
                    <a:pt x="96063" y="201544"/>
                    <a:pt x="86358" y="197738"/>
                  </a:cubicBezTo>
                  <a:close/>
                  <a:moveTo>
                    <a:pt x="180583" y="176189"/>
                  </a:moveTo>
                  <a:lnTo>
                    <a:pt x="180583" y="174022"/>
                  </a:lnTo>
                  <a:cubicBezTo>
                    <a:pt x="180583" y="157346"/>
                    <a:pt x="171930" y="142661"/>
                    <a:pt x="158886" y="134194"/>
                  </a:cubicBezTo>
                  <a:cubicBezTo>
                    <a:pt x="162838" y="127270"/>
                    <a:pt x="165111" y="119268"/>
                    <a:pt x="165111" y="110741"/>
                  </a:cubicBezTo>
                  <a:cubicBezTo>
                    <a:pt x="165111" y="84571"/>
                    <a:pt x="143820" y="63280"/>
                    <a:pt x="117650" y="63280"/>
                  </a:cubicBezTo>
                  <a:cubicBezTo>
                    <a:pt x="91480" y="63280"/>
                    <a:pt x="70189" y="84571"/>
                    <a:pt x="70189" y="110741"/>
                  </a:cubicBezTo>
                  <a:cubicBezTo>
                    <a:pt x="70189" y="119268"/>
                    <a:pt x="72461" y="127271"/>
                    <a:pt x="76415" y="134194"/>
                  </a:cubicBezTo>
                  <a:cubicBezTo>
                    <a:pt x="63371" y="142661"/>
                    <a:pt x="54718" y="157346"/>
                    <a:pt x="54718" y="174022"/>
                  </a:cubicBezTo>
                  <a:lnTo>
                    <a:pt x="54718" y="176189"/>
                  </a:lnTo>
                  <a:cubicBezTo>
                    <a:pt x="40416" y="160823"/>
                    <a:pt x="31643" y="140246"/>
                    <a:pt x="31643" y="117648"/>
                  </a:cubicBezTo>
                  <a:cubicBezTo>
                    <a:pt x="31643" y="70223"/>
                    <a:pt x="70226" y="31640"/>
                    <a:pt x="117651" y="31640"/>
                  </a:cubicBezTo>
                  <a:cubicBezTo>
                    <a:pt x="165077" y="31640"/>
                    <a:pt x="203660" y="70223"/>
                    <a:pt x="203660" y="117648"/>
                  </a:cubicBezTo>
                  <a:cubicBezTo>
                    <a:pt x="203658" y="140246"/>
                    <a:pt x="194885" y="160824"/>
                    <a:pt x="180583" y="176189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79" name="Google Shape;379;p23"/>
          <p:cNvSpPr/>
          <p:nvPr/>
        </p:nvSpPr>
        <p:spPr>
          <a:xfrm>
            <a:off x="1397506" y="1611457"/>
            <a:ext cx="369338" cy="369900"/>
          </a:xfrm>
          <a:custGeom>
            <a:rect b="b" l="l" r="r" t="t"/>
            <a:pathLst>
              <a:path extrusionOk="0" h="540000" w="539179">
                <a:moveTo>
                  <a:pt x="489890" y="144598"/>
                </a:moveTo>
                <a:lnTo>
                  <a:pt x="539179" y="95308"/>
                </a:lnTo>
                <a:lnTo>
                  <a:pt x="470571" y="26696"/>
                </a:lnTo>
                <a:lnTo>
                  <a:pt x="421280" y="75988"/>
                </a:lnTo>
                <a:lnTo>
                  <a:pt x="415112" y="69820"/>
                </a:lnTo>
                <a:lnTo>
                  <a:pt x="406193" y="78740"/>
                </a:lnTo>
                <a:lnTo>
                  <a:pt x="406193" y="0"/>
                </a:lnTo>
                <a:lnTo>
                  <a:pt x="83444" y="0"/>
                </a:lnTo>
                <a:lnTo>
                  <a:pt x="0" y="83444"/>
                </a:lnTo>
                <a:lnTo>
                  <a:pt x="0" y="540000"/>
                </a:lnTo>
                <a:lnTo>
                  <a:pt x="406193" y="540000"/>
                </a:lnTo>
                <a:lnTo>
                  <a:pt x="406193" y="240631"/>
                </a:lnTo>
                <a:lnTo>
                  <a:pt x="496059" y="150765"/>
                </a:lnTo>
                <a:close/>
                <a:moveTo>
                  <a:pt x="470571" y="71443"/>
                </a:moveTo>
                <a:lnTo>
                  <a:pt x="494434" y="95307"/>
                </a:lnTo>
                <a:lnTo>
                  <a:pt x="467518" y="122224"/>
                </a:lnTo>
                <a:lnTo>
                  <a:pt x="443654" y="98360"/>
                </a:lnTo>
                <a:close/>
                <a:moveTo>
                  <a:pt x="88066" y="40123"/>
                </a:moveTo>
                <a:lnTo>
                  <a:pt x="88066" y="88066"/>
                </a:lnTo>
                <a:lnTo>
                  <a:pt x="40123" y="88066"/>
                </a:lnTo>
                <a:close/>
                <a:moveTo>
                  <a:pt x="374552" y="508359"/>
                </a:moveTo>
                <a:lnTo>
                  <a:pt x="31641" y="508359"/>
                </a:lnTo>
                <a:lnTo>
                  <a:pt x="31641" y="119707"/>
                </a:lnTo>
                <a:lnTo>
                  <a:pt x="119707" y="119707"/>
                </a:lnTo>
                <a:lnTo>
                  <a:pt x="119707" y="31641"/>
                </a:lnTo>
                <a:lnTo>
                  <a:pt x="374552" y="31641"/>
                </a:lnTo>
                <a:lnTo>
                  <a:pt x="374552" y="110379"/>
                </a:lnTo>
                <a:lnTo>
                  <a:pt x="288795" y="196137"/>
                </a:lnTo>
                <a:lnTo>
                  <a:pt x="288795" y="172969"/>
                </a:lnTo>
                <a:lnTo>
                  <a:pt x="117397" y="172969"/>
                </a:lnTo>
                <a:lnTo>
                  <a:pt x="117397" y="204609"/>
                </a:lnTo>
                <a:lnTo>
                  <a:pt x="280322" y="204609"/>
                </a:lnTo>
                <a:lnTo>
                  <a:pt x="248682" y="236250"/>
                </a:lnTo>
                <a:lnTo>
                  <a:pt x="117397" y="236250"/>
                </a:lnTo>
                <a:lnTo>
                  <a:pt x="117397" y="267891"/>
                </a:lnTo>
                <a:lnTo>
                  <a:pt x="217041" y="267891"/>
                </a:lnTo>
                <a:lnTo>
                  <a:pt x="154608" y="330324"/>
                </a:lnTo>
                <a:lnTo>
                  <a:pt x="140831" y="344099"/>
                </a:lnTo>
                <a:lnTo>
                  <a:pt x="106378" y="444097"/>
                </a:lnTo>
                <a:lnTo>
                  <a:pt x="121898" y="459629"/>
                </a:lnTo>
                <a:lnTo>
                  <a:pt x="222634" y="424191"/>
                </a:lnTo>
                <a:lnTo>
                  <a:pt x="374552" y="272272"/>
                </a:lnTo>
                <a:close/>
                <a:moveTo>
                  <a:pt x="163824" y="374502"/>
                </a:moveTo>
                <a:lnTo>
                  <a:pt x="191074" y="401752"/>
                </a:lnTo>
                <a:lnTo>
                  <a:pt x="149381" y="416419"/>
                </a:lnTo>
                <a:close/>
                <a:moveTo>
                  <a:pt x="218071" y="384005"/>
                </a:moveTo>
                <a:lnTo>
                  <a:pt x="181872" y="347805"/>
                </a:lnTo>
                <a:lnTo>
                  <a:pt x="295292" y="234385"/>
                </a:lnTo>
                <a:lnTo>
                  <a:pt x="331493" y="270585"/>
                </a:lnTo>
                <a:close/>
                <a:moveTo>
                  <a:pt x="353866" y="248212"/>
                </a:moveTo>
                <a:lnTo>
                  <a:pt x="317666" y="212012"/>
                </a:lnTo>
                <a:lnTo>
                  <a:pt x="415112" y="114565"/>
                </a:lnTo>
                <a:lnTo>
                  <a:pt x="451312" y="150765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lidesgo Final Pages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869FB2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Timeline Infographic by Slidesgo">
  <a:themeElements>
    <a:clrScheme name="Simple Light">
      <a:dk1>
        <a:srgbClr val="000000"/>
      </a:dk1>
      <a:lt1>
        <a:srgbClr val="FFFFFF"/>
      </a:lt1>
      <a:dk2>
        <a:srgbClr val="FFFFFF"/>
      </a:dk2>
      <a:lt2>
        <a:srgbClr val="FFFFFF"/>
      </a:lt2>
      <a:accent1>
        <a:srgbClr val="244951"/>
      </a:accent1>
      <a:accent2>
        <a:srgbClr val="5F8AB7"/>
      </a:accent2>
      <a:accent3>
        <a:srgbClr val="8FB8E4"/>
      </a:accent3>
      <a:accent4>
        <a:srgbClr val="F26166"/>
      </a:accent4>
      <a:accent5>
        <a:srgbClr val="CC0000"/>
      </a:accent5>
      <a:accent6>
        <a:srgbClr val="FFFFFF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