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3716000" cx="24387025"/>
  <p:notesSz cx="13716000" cy="24387025"/>
  <p:embeddedFontLst>
    <p:embeddedFont>
      <p:font typeface="Roboto Slab"/>
      <p:bold r:id="rId27"/>
    </p:embeddedFont>
    <p:embeddedFont>
      <p:font typeface="Roboto Medium"/>
      <p:regular r:id="rId28"/>
      <p:bold r:id="rId29"/>
      <p:italic r:id="rId30"/>
      <p:boldItalic r:id="rId31"/>
    </p:embeddedFont>
    <p:embeddedFont>
      <p:font typeface="Roboto"/>
      <p:regular r:id="rId32"/>
      <p:bold r:id="rId33"/>
      <p:italic r:id="rId34"/>
      <p:boldItalic r:id="rId35"/>
    </p:embeddedFont>
    <p:embeddedFont>
      <p:font typeface="Lato"/>
      <p:regular r:id="rId36"/>
      <p:bold r:id="rId37"/>
      <p:italic r:id="rId38"/>
      <p:boldItalic r:id="rId39"/>
    </p:embeddedFont>
    <p:embeddedFont>
      <p:font typeface="Inter"/>
      <p:regular r:id="rId40"/>
      <p:bold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jjN3QJU6R8YBUXi2k0rXcA7mXQ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Inter-bold.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Medium-regular.fntdata"/><Relationship Id="rId27" Type="http://schemas.openxmlformats.org/officeDocument/2006/relationships/font" Target="fonts/RobotoSlab-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Medium-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Medium-boldItalic.fntdata"/><Relationship Id="rId30" Type="http://schemas.openxmlformats.org/officeDocument/2006/relationships/font" Target="fonts/RobotoMedium-italic.fntdata"/><Relationship Id="rId11" Type="http://schemas.openxmlformats.org/officeDocument/2006/relationships/slide" Target="slides/slide7.xml"/><Relationship Id="rId33" Type="http://schemas.openxmlformats.org/officeDocument/2006/relationships/font" Target="fonts/Roboto-bold.fntdata"/><Relationship Id="rId10" Type="http://schemas.openxmlformats.org/officeDocument/2006/relationships/slide" Target="slides/slide6.xml"/><Relationship Id="rId32" Type="http://schemas.openxmlformats.org/officeDocument/2006/relationships/font" Target="fonts/Roboto-regular.fntdata"/><Relationship Id="rId13" Type="http://schemas.openxmlformats.org/officeDocument/2006/relationships/slide" Target="slides/slide9.xml"/><Relationship Id="rId35" Type="http://schemas.openxmlformats.org/officeDocument/2006/relationships/font" Target="fonts/Roboto-boldItalic.fntdata"/><Relationship Id="rId12" Type="http://schemas.openxmlformats.org/officeDocument/2006/relationships/slide" Target="slides/slide8.xml"/><Relationship Id="rId34" Type="http://schemas.openxmlformats.org/officeDocument/2006/relationships/font" Target="fonts/Roboto-italic.fntdata"/><Relationship Id="rId15" Type="http://schemas.openxmlformats.org/officeDocument/2006/relationships/slide" Target="slides/slide11.xml"/><Relationship Id="rId37" Type="http://schemas.openxmlformats.org/officeDocument/2006/relationships/font" Target="fonts/Lato-bold.fntdata"/><Relationship Id="rId14" Type="http://schemas.openxmlformats.org/officeDocument/2006/relationships/slide" Target="slides/slide10.xml"/><Relationship Id="rId36" Type="http://schemas.openxmlformats.org/officeDocument/2006/relationships/font" Target="fonts/Lato-regular.fntdata"/><Relationship Id="rId17" Type="http://schemas.openxmlformats.org/officeDocument/2006/relationships/slide" Target="slides/slide13.xml"/><Relationship Id="rId39" Type="http://schemas.openxmlformats.org/officeDocument/2006/relationships/font" Target="fonts/Lato-boldItalic.fntdata"/><Relationship Id="rId16" Type="http://schemas.openxmlformats.org/officeDocument/2006/relationships/slide" Target="slides/slide12.xml"/><Relationship Id="rId38" Type="http://schemas.openxmlformats.org/officeDocument/2006/relationships/font" Target="fonts/Lat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1eb7c653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1eb7c653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1eb7c653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b1eb7c6537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b1eb7c6537_0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b1eb7c6537_0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1eb7c6537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b1eb7c6537_0_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g2b1eb7c6537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b1eb7c6537_0_2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2b1eb7c6537_0_2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g2b1eb7c6537_0_2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1eb7c6537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b1eb7c6537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g2b1eb7c6537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b1eb7c6537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b1eb7c6537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g2b1eb7c6537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b1eb7c6537_0_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b1eb7c6537_0_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g2b1eb7c6537_0_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b1eb7c6537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b1eb7c6537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g2b1eb7c6537_0_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b1eb7c6537_0_4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g2b1eb7c6537_0_4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b1eb7c6537_0_4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b1eb7c6537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b1eb7c6537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b1eb7c6537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b1eb7c6537_0_4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2b1eb7c6537_0_4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g2b1eb7c6537_0_4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g2b1eb7c6537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g2b1eb7c6537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g2b1eb7c6537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b1eb7c6537_0_5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b1eb7c6537_0_5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b1eb7c6537_0_5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b1eb7c6537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b1eb7c6537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2b1eb7c6537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b1eb7c6537_0_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b1eb7c6537_0_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b1eb7c6537_0_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 name="Shape 45"/>
        <p:cNvGrpSpPr/>
        <p:nvPr/>
      </p:nvGrpSpPr>
      <p:grpSpPr>
        <a:xfrm>
          <a:off x="0" y="0"/>
          <a:ext cx="0" cy="0"/>
          <a:chOff x="0" y="0"/>
          <a:chExt cx="0" cy="0"/>
        </a:xfrm>
      </p:grpSpPr>
      <p:sp>
        <p:nvSpPr>
          <p:cNvPr id="46" name="Google Shape;46;g2b1eb7c6537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 name="Google Shape;47;g2b1eb7c6537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 name="Google Shape;48;g2b1eb7c6537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1eb7c653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b1eb7c6537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b1eb7c6537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1eb7c653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b1eb7c6537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b1eb7c6537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1eb7c6537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b1eb7c6537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b1eb7c6537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1eb7c6537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b1eb7c6537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b1eb7c6537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b1eb7c6537_0_1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2b1eb7c6537_0_1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g2b1eb7c6537_0_1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1eb7c6537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b1eb7c6537_0_1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b1eb7c6537_0_1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11" Type="http://schemas.openxmlformats.org/officeDocument/2006/relationships/image" Target="../media/image9.png"/><Relationship Id="rId10" Type="http://schemas.openxmlformats.org/officeDocument/2006/relationships/image" Target="../media/image8.png"/><Relationship Id="rId12" Type="http://schemas.openxmlformats.org/officeDocument/2006/relationships/image" Target="../media/image10.png"/><Relationship Id="rId9"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png"/><Relationship Id="rId7" Type="http://schemas.openxmlformats.org/officeDocument/2006/relationships/image" Target="../media/image1.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91.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2.png"/><Relationship Id="rId11" Type="http://schemas.openxmlformats.org/officeDocument/2006/relationships/image" Target="../media/image102.png"/><Relationship Id="rId10" Type="http://schemas.openxmlformats.org/officeDocument/2006/relationships/image" Target="../media/image98.png"/><Relationship Id="rId12" Type="http://schemas.openxmlformats.org/officeDocument/2006/relationships/image" Target="../media/image100.png"/><Relationship Id="rId9" Type="http://schemas.openxmlformats.org/officeDocument/2006/relationships/image" Target="../media/image101.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2.xml.rels><?xml version="1.0" encoding="UTF-8" standalone="yes"?><Relationships xmlns="http://schemas.openxmlformats.org/package/2006/relationships"><Relationship Id="rId11" Type="http://schemas.openxmlformats.org/officeDocument/2006/relationships/image" Target="../media/image112.png"/><Relationship Id="rId10" Type="http://schemas.openxmlformats.org/officeDocument/2006/relationships/image" Target="../media/image109.png"/><Relationship Id="rId13" Type="http://schemas.openxmlformats.org/officeDocument/2006/relationships/image" Target="../media/image27.png"/><Relationship Id="rId12"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10.png"/><Relationship Id="rId15" Type="http://schemas.openxmlformats.org/officeDocument/2006/relationships/image" Target="../media/image116.png"/><Relationship Id="rId14" Type="http://schemas.openxmlformats.org/officeDocument/2006/relationships/image" Target="../media/image115.png"/><Relationship Id="rId17" Type="http://schemas.openxmlformats.org/officeDocument/2006/relationships/image" Target="../media/image125.png"/><Relationship Id="rId16" Type="http://schemas.openxmlformats.org/officeDocument/2006/relationships/image" Target="../media/image120.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0"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3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53.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16.xml.rels><?xml version="1.0" encoding="UTF-8" standalone="yes"?><Relationships xmlns="http://schemas.openxmlformats.org/package/2006/relationships"><Relationship Id="rId20" Type="http://schemas.openxmlformats.org/officeDocument/2006/relationships/image" Target="../media/image158.png"/><Relationship Id="rId22" Type="http://schemas.openxmlformats.org/officeDocument/2006/relationships/image" Target="../media/image162.png"/><Relationship Id="rId21" Type="http://schemas.openxmlformats.org/officeDocument/2006/relationships/image" Target="../media/image161.png"/><Relationship Id="rId24" Type="http://schemas.openxmlformats.org/officeDocument/2006/relationships/image" Target="../media/image166.png"/><Relationship Id="rId23" Type="http://schemas.openxmlformats.org/officeDocument/2006/relationships/image" Target="../media/image163.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155.png"/><Relationship Id="rId26" Type="http://schemas.openxmlformats.org/officeDocument/2006/relationships/image" Target="../media/image167.png"/><Relationship Id="rId25" Type="http://schemas.openxmlformats.org/officeDocument/2006/relationships/image" Target="../media/image165.png"/><Relationship Id="rId28" Type="http://schemas.openxmlformats.org/officeDocument/2006/relationships/image" Target="../media/image170.png"/><Relationship Id="rId27" Type="http://schemas.openxmlformats.org/officeDocument/2006/relationships/image" Target="../media/image168.png"/><Relationship Id="rId5" Type="http://schemas.openxmlformats.org/officeDocument/2006/relationships/image" Target="../media/image18.png"/><Relationship Id="rId6" Type="http://schemas.openxmlformats.org/officeDocument/2006/relationships/image" Target="../media/image17.png"/><Relationship Id="rId29" Type="http://schemas.openxmlformats.org/officeDocument/2006/relationships/image" Target="../media/image174.png"/><Relationship Id="rId7" Type="http://schemas.openxmlformats.org/officeDocument/2006/relationships/image" Target="../media/image16.png"/><Relationship Id="rId8" Type="http://schemas.openxmlformats.org/officeDocument/2006/relationships/image" Target="../media/image9.png"/><Relationship Id="rId31" Type="http://schemas.openxmlformats.org/officeDocument/2006/relationships/image" Target="../media/image234.png"/><Relationship Id="rId30" Type="http://schemas.openxmlformats.org/officeDocument/2006/relationships/image" Target="../media/image169.png"/><Relationship Id="rId11" Type="http://schemas.openxmlformats.org/officeDocument/2006/relationships/image" Target="../media/image156.png"/><Relationship Id="rId10" Type="http://schemas.openxmlformats.org/officeDocument/2006/relationships/image" Target="../media/image154.png"/><Relationship Id="rId32" Type="http://schemas.openxmlformats.org/officeDocument/2006/relationships/image" Target="../media/image176.png"/><Relationship Id="rId13" Type="http://schemas.openxmlformats.org/officeDocument/2006/relationships/image" Target="../media/image211.png"/><Relationship Id="rId12" Type="http://schemas.openxmlformats.org/officeDocument/2006/relationships/image" Target="../media/image164.png"/><Relationship Id="rId15" Type="http://schemas.openxmlformats.org/officeDocument/2006/relationships/image" Target="../media/image183.png"/><Relationship Id="rId14" Type="http://schemas.openxmlformats.org/officeDocument/2006/relationships/image" Target="../media/image231.png"/><Relationship Id="rId17" Type="http://schemas.openxmlformats.org/officeDocument/2006/relationships/image" Target="../media/image157.png"/><Relationship Id="rId16" Type="http://schemas.openxmlformats.org/officeDocument/2006/relationships/image" Target="../media/image180.png"/><Relationship Id="rId19" Type="http://schemas.openxmlformats.org/officeDocument/2006/relationships/image" Target="../media/image160.png"/><Relationship Id="rId18" Type="http://schemas.openxmlformats.org/officeDocument/2006/relationships/image" Target="../media/image1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213.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 Id="rId10" Type="http://schemas.openxmlformats.org/officeDocument/2006/relationships/image" Target="../media/image18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90.png"/><Relationship Id="rId5" Type="http://schemas.openxmlformats.org/officeDocument/2006/relationships/image" Target="../media/image184.png"/><Relationship Id="rId6" Type="http://schemas.openxmlformats.org/officeDocument/2006/relationships/image" Target="../media/image187.png"/><Relationship Id="rId7" Type="http://schemas.openxmlformats.org/officeDocument/2006/relationships/image" Target="../media/image188.png"/><Relationship Id="rId8" Type="http://schemas.openxmlformats.org/officeDocument/2006/relationships/image" Target="../media/image185.png"/><Relationship Id="rId11" Type="http://schemas.openxmlformats.org/officeDocument/2006/relationships/image" Target="../media/image193.png"/><Relationship Id="rId10" Type="http://schemas.openxmlformats.org/officeDocument/2006/relationships/image" Target="../media/image191.png"/><Relationship Id="rId13" Type="http://schemas.openxmlformats.org/officeDocument/2006/relationships/image" Target="../media/image235.png"/><Relationship Id="rId12" Type="http://schemas.openxmlformats.org/officeDocument/2006/relationships/image" Target="../media/image192.png"/><Relationship Id="rId1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212.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24.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219.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 Id="rId11" Type="http://schemas.openxmlformats.org/officeDocument/2006/relationships/image" Target="../media/image232.png"/><Relationship Id="rId10" Type="http://schemas.openxmlformats.org/officeDocument/2006/relationships/image" Target="../media/image2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192.png"/><Relationship Id="rId11" Type="http://schemas.openxmlformats.org/officeDocument/2006/relationships/image" Target="../media/image230.png"/><Relationship Id="rId10" Type="http://schemas.openxmlformats.org/officeDocument/2006/relationships/image" Target="../media/image229.png"/><Relationship Id="rId12" Type="http://schemas.openxmlformats.org/officeDocument/2006/relationships/image" Target="../media/image2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hyperlink" Target="https://unsplash.com/" TargetMode="External"/><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 Id="rId10" Type="http://schemas.openxmlformats.org/officeDocument/2006/relationships/image" Target="../media/image2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27.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40.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8.png"/><Relationship Id="rId4" Type="http://schemas.openxmlformats.org/officeDocument/2006/relationships/image" Target="../media/image11.png"/><Relationship Id="rId11" Type="http://schemas.openxmlformats.org/officeDocument/2006/relationships/image" Target="../media/image55.png"/><Relationship Id="rId10" Type="http://schemas.openxmlformats.org/officeDocument/2006/relationships/image" Target="../media/image59.png"/><Relationship Id="rId12" Type="http://schemas.openxmlformats.org/officeDocument/2006/relationships/image" Target="../media/image57.png"/><Relationship Id="rId9"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 Id="rId10" Type="http://schemas.openxmlformats.org/officeDocument/2006/relationships/image" Target="../media/image68.png"/><Relationship Id="rId9" Type="http://schemas.openxmlformats.org/officeDocument/2006/relationships/image" Target="../media/image71.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74.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12.png"/><Relationship Id="rId9" Type="http://schemas.openxmlformats.org/officeDocument/2006/relationships/image" Target="../media/image83.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 Id="rId8"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5" name="Shape 15"/>
        <p:cNvGrpSpPr/>
        <p:nvPr/>
      </p:nvGrpSpPr>
      <p:grpSpPr>
        <a:xfrm>
          <a:off x="0" y="0"/>
          <a:ext cx="0" cy="0"/>
          <a:chOff x="0" y="0"/>
          <a:chExt cx="0" cy="0"/>
        </a:xfrm>
      </p:grpSpPr>
      <p:pic>
        <p:nvPicPr>
          <p:cNvPr descr=" " id="16" name="Google Shape;16;g2b1eb7c6537_0_0"/>
          <p:cNvPicPr preferRelativeResize="0"/>
          <p:nvPr/>
        </p:nvPicPr>
        <p:blipFill rotWithShape="1">
          <a:blip r:embed="rId3">
            <a:alphaModFix/>
          </a:blip>
          <a:srcRect b="0" l="0" r="0" t="0"/>
          <a:stretch/>
        </p:blipFill>
        <p:spPr>
          <a:xfrm>
            <a:off x="16801" y="0"/>
            <a:ext cx="24370249" cy="13716000"/>
          </a:xfrm>
          <a:prstGeom prst="rect">
            <a:avLst/>
          </a:prstGeom>
          <a:noFill/>
          <a:ln>
            <a:noFill/>
          </a:ln>
        </p:spPr>
      </p:pic>
      <p:pic>
        <p:nvPicPr>
          <p:cNvPr descr=" " id="17" name="Google Shape;17;g2b1eb7c6537_0_0"/>
          <p:cNvPicPr preferRelativeResize="0"/>
          <p:nvPr/>
        </p:nvPicPr>
        <p:blipFill rotWithShape="1">
          <a:blip r:embed="rId4">
            <a:alphaModFix/>
          </a:blip>
          <a:srcRect b="0" l="0" r="0" t="0"/>
          <a:stretch/>
        </p:blipFill>
        <p:spPr>
          <a:xfrm>
            <a:off x="16801" y="11585915"/>
            <a:ext cx="24370249" cy="716851"/>
          </a:xfrm>
          <a:prstGeom prst="rect">
            <a:avLst/>
          </a:prstGeom>
          <a:noFill/>
          <a:ln>
            <a:noFill/>
          </a:ln>
        </p:spPr>
      </p:pic>
      <p:pic>
        <p:nvPicPr>
          <p:cNvPr descr=" " id="18" name="Google Shape;18;g2b1eb7c6537_0_0"/>
          <p:cNvPicPr preferRelativeResize="0"/>
          <p:nvPr/>
        </p:nvPicPr>
        <p:blipFill rotWithShape="1">
          <a:blip r:embed="rId5">
            <a:alphaModFix/>
          </a:blip>
          <a:srcRect b="0" l="0" r="0" t="0"/>
          <a:stretch/>
        </p:blipFill>
        <p:spPr>
          <a:xfrm>
            <a:off x="16801" y="10869063"/>
            <a:ext cx="24370249" cy="716851"/>
          </a:xfrm>
          <a:prstGeom prst="rect">
            <a:avLst/>
          </a:prstGeom>
          <a:noFill/>
          <a:ln>
            <a:noFill/>
          </a:ln>
        </p:spPr>
      </p:pic>
      <p:pic>
        <p:nvPicPr>
          <p:cNvPr descr=" " id="19" name="Google Shape;19;g2b1eb7c6537_0_0"/>
          <p:cNvPicPr preferRelativeResize="0"/>
          <p:nvPr/>
        </p:nvPicPr>
        <p:blipFill rotWithShape="1">
          <a:blip r:embed="rId6">
            <a:alphaModFix/>
          </a:blip>
          <a:srcRect b="0" l="0" r="0" t="0"/>
          <a:stretch/>
        </p:blipFill>
        <p:spPr>
          <a:xfrm>
            <a:off x="9194765" y="13006614"/>
            <a:ext cx="15192282" cy="38100"/>
          </a:xfrm>
          <a:prstGeom prst="rect">
            <a:avLst/>
          </a:prstGeom>
          <a:noFill/>
          <a:ln>
            <a:noFill/>
          </a:ln>
        </p:spPr>
      </p:pic>
      <p:pic>
        <p:nvPicPr>
          <p:cNvPr descr=" " id="20" name="Google Shape;20;g2b1eb7c6537_0_0"/>
          <p:cNvPicPr preferRelativeResize="0"/>
          <p:nvPr/>
        </p:nvPicPr>
        <p:blipFill rotWithShape="1">
          <a:blip r:embed="rId7">
            <a:alphaModFix/>
          </a:blip>
          <a:srcRect b="0" l="0" r="0" t="0"/>
          <a:stretch/>
        </p:blipFill>
        <p:spPr>
          <a:xfrm>
            <a:off x="747240" y="12566527"/>
            <a:ext cx="8182330" cy="775464"/>
          </a:xfrm>
          <a:prstGeom prst="rect">
            <a:avLst/>
          </a:prstGeom>
          <a:noFill/>
          <a:ln>
            <a:noFill/>
          </a:ln>
        </p:spPr>
      </p:pic>
      <p:pic>
        <p:nvPicPr>
          <p:cNvPr descr=" " id="21" name="Google Shape;21;g2b1eb7c6537_0_0"/>
          <p:cNvPicPr preferRelativeResize="0"/>
          <p:nvPr/>
        </p:nvPicPr>
        <p:blipFill rotWithShape="1">
          <a:blip r:embed="rId8">
            <a:alphaModFix/>
          </a:blip>
          <a:srcRect b="0" l="0" r="0" t="0"/>
          <a:stretch/>
        </p:blipFill>
        <p:spPr>
          <a:xfrm>
            <a:off x="16801" y="1308590"/>
            <a:ext cx="17046716" cy="38100"/>
          </a:xfrm>
          <a:prstGeom prst="rect">
            <a:avLst/>
          </a:prstGeom>
          <a:noFill/>
          <a:ln>
            <a:noFill/>
          </a:ln>
        </p:spPr>
      </p:pic>
      <p:pic>
        <p:nvPicPr>
          <p:cNvPr descr=" " id="22" name="Google Shape;22;g2b1eb7c6537_0_0"/>
          <p:cNvPicPr preferRelativeResize="0"/>
          <p:nvPr/>
        </p:nvPicPr>
        <p:blipFill rotWithShape="1">
          <a:blip r:embed="rId9">
            <a:alphaModFix/>
          </a:blip>
          <a:srcRect b="0" l="0" r="0" t="0"/>
          <a:stretch/>
        </p:blipFill>
        <p:spPr>
          <a:xfrm>
            <a:off x="16801" y="2031488"/>
            <a:ext cx="24370249" cy="38100"/>
          </a:xfrm>
          <a:prstGeom prst="rect">
            <a:avLst/>
          </a:prstGeom>
          <a:noFill/>
          <a:ln>
            <a:noFill/>
          </a:ln>
        </p:spPr>
      </p:pic>
      <p:pic>
        <p:nvPicPr>
          <p:cNvPr descr=" " id="23" name="Google Shape;23;g2b1eb7c6537_0_0"/>
          <p:cNvPicPr preferRelativeResize="0"/>
          <p:nvPr/>
        </p:nvPicPr>
        <p:blipFill rotWithShape="1">
          <a:blip r:embed="rId10">
            <a:alphaModFix/>
          </a:blip>
          <a:srcRect b="0" l="0" r="0" t="0"/>
          <a:stretch/>
        </p:blipFill>
        <p:spPr>
          <a:xfrm>
            <a:off x="17328243" y="913159"/>
            <a:ext cx="7058805" cy="775465"/>
          </a:xfrm>
          <a:prstGeom prst="rect">
            <a:avLst/>
          </a:prstGeom>
          <a:noFill/>
          <a:ln>
            <a:noFill/>
          </a:ln>
        </p:spPr>
      </p:pic>
      <p:sp>
        <p:nvSpPr>
          <p:cNvPr id="24" name="Google Shape;24;g2b1eb7c6537_0_0"/>
          <p:cNvSpPr/>
          <p:nvPr/>
        </p:nvSpPr>
        <p:spPr>
          <a:xfrm>
            <a:off x="13705013" y="4102100"/>
            <a:ext cx="70959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Baseball</a:t>
            </a:r>
            <a:endParaRPr b="0" i="0" sz="12800" u="none" cap="none" strike="noStrike">
              <a:solidFill>
                <a:schemeClr val="dk1"/>
              </a:solidFill>
              <a:latin typeface="Calibri"/>
              <a:ea typeface="Calibri"/>
              <a:cs typeface="Calibri"/>
              <a:sym typeface="Calibri"/>
            </a:endParaRPr>
          </a:p>
        </p:txBody>
      </p:sp>
      <p:sp>
        <p:nvSpPr>
          <p:cNvPr id="25" name="Google Shape;25;g2b1eb7c6537_0_0"/>
          <p:cNvSpPr/>
          <p:nvPr/>
        </p:nvSpPr>
        <p:spPr>
          <a:xfrm>
            <a:off x="13768521" y="6769100"/>
            <a:ext cx="9873300" cy="217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6400"/>
              <a:buFont typeface="Roboto Medium"/>
              <a:buNone/>
            </a:pPr>
            <a:r>
              <a:rPr b="0" i="0" lang="en-US" sz="6400" u="none" cap="none" strike="noStrike">
                <a:solidFill>
                  <a:srgbClr val="EEECD5"/>
                </a:solidFill>
                <a:latin typeface="Roboto Medium"/>
                <a:ea typeface="Roboto Medium"/>
                <a:cs typeface="Roboto Medium"/>
                <a:sym typeface="Roboto Medium"/>
              </a:rPr>
              <a:t>FREE PRESENTATION TEMPLATE</a:t>
            </a:r>
            <a:endParaRPr b="0" i="0" sz="6400" u="none" cap="none" strike="noStrike">
              <a:solidFill>
                <a:schemeClr val="dk1"/>
              </a:solidFill>
              <a:latin typeface="Calibri"/>
              <a:ea typeface="Calibri"/>
              <a:cs typeface="Calibri"/>
              <a:sym typeface="Calibri"/>
            </a:endParaRPr>
          </a:p>
        </p:txBody>
      </p:sp>
      <p:sp>
        <p:nvSpPr>
          <p:cNvPr id="26" name="Google Shape;26;g2b1eb7c6537_0_0"/>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 name="Google Shape;27;g2b1eb7c6537_0_0"/>
          <p:cNvPicPr preferRelativeResize="0"/>
          <p:nvPr/>
        </p:nvPicPr>
        <p:blipFill rotWithShape="1">
          <a:blip r:embed="rId11">
            <a:alphaModFix/>
          </a:blip>
          <a:srcRect b="0" l="0" r="0" t="0"/>
          <a:stretch/>
        </p:blipFill>
        <p:spPr>
          <a:xfrm>
            <a:off x="23523340" y="5994400"/>
            <a:ext cx="711289" cy="2590800"/>
          </a:xfrm>
          <a:prstGeom prst="rect">
            <a:avLst/>
          </a:prstGeom>
          <a:noFill/>
          <a:ln>
            <a:noFill/>
          </a:ln>
        </p:spPr>
      </p:pic>
      <p:pic>
        <p:nvPicPr>
          <p:cNvPr descr=" " id="28" name="Google Shape;28;g2b1eb7c6537_0_0"/>
          <p:cNvPicPr preferRelativeResize="0"/>
          <p:nvPr/>
        </p:nvPicPr>
        <p:blipFill rotWithShape="1">
          <a:blip r:embed="rId12">
            <a:alphaModFix/>
          </a:blip>
          <a:srcRect b="0" l="0" r="0" t="0"/>
          <a:stretch/>
        </p:blipFill>
        <p:spPr>
          <a:xfrm>
            <a:off x="1638505" y="457200"/>
            <a:ext cx="11799775" cy="1082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225" name="Shape 225"/>
        <p:cNvGrpSpPr/>
        <p:nvPr/>
      </p:nvGrpSpPr>
      <p:grpSpPr>
        <a:xfrm>
          <a:off x="0" y="0"/>
          <a:ext cx="0" cy="0"/>
          <a:chOff x="0" y="0"/>
          <a:chExt cx="0" cy="0"/>
        </a:xfrm>
      </p:grpSpPr>
      <p:pic>
        <p:nvPicPr>
          <p:cNvPr descr=" " id="226" name="Google Shape;226;g2b1eb7c6537_0_201"/>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227" name="Google Shape;227;g2b1eb7c6537_0_201"/>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228" name="Google Shape;228;g2b1eb7c6537_0_201"/>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229" name="Google Shape;229;g2b1eb7c6537_0_201"/>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230" name="Google Shape;230;g2b1eb7c6537_0_201"/>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231" name="Google Shape;231;g2b1eb7c6537_0_201"/>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232" name="Google Shape;232;g2b1eb7c6537_0_201"/>
          <p:cNvSpPr/>
          <p:nvPr/>
        </p:nvSpPr>
        <p:spPr>
          <a:xfrm>
            <a:off x="2070359" y="2298700"/>
            <a:ext cx="149964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A Research</a:t>
            </a:r>
            <a:endParaRPr b="0" i="0" sz="8000" u="none" cap="none" strike="noStrike">
              <a:solidFill>
                <a:schemeClr val="dk1"/>
              </a:solidFill>
              <a:latin typeface="Calibri"/>
              <a:ea typeface="Calibri"/>
              <a:cs typeface="Calibri"/>
              <a:sym typeface="Calibri"/>
            </a:endParaRPr>
          </a:p>
        </p:txBody>
      </p:sp>
      <p:sp>
        <p:nvSpPr>
          <p:cNvPr id="233" name="Google Shape;233;g2b1eb7c6537_0_201"/>
          <p:cNvSpPr/>
          <p:nvPr/>
        </p:nvSpPr>
        <p:spPr>
          <a:xfrm>
            <a:off x="13514489" y="33020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b1eb7c6537_0_201"/>
          <p:cNvSpPr/>
          <p:nvPr/>
        </p:nvSpPr>
        <p:spPr>
          <a:xfrm>
            <a:off x="13514489" y="3302000"/>
            <a:ext cx="8205300" cy="8204100"/>
          </a:xfrm>
          <a:prstGeom prst="ellipse">
            <a:avLst/>
          </a:prstGeom>
          <a:solidFill>
            <a:srgbClr val="EEE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b1eb7c6537_0_201"/>
          <p:cNvSpPr/>
          <p:nvPr/>
        </p:nvSpPr>
        <p:spPr>
          <a:xfrm>
            <a:off x="14543318" y="5194300"/>
            <a:ext cx="6160200" cy="6159600"/>
          </a:xfrm>
          <a:prstGeom prst="ellipse">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b1eb7c6537_0_201"/>
          <p:cNvSpPr/>
          <p:nvPr/>
        </p:nvSpPr>
        <p:spPr>
          <a:xfrm>
            <a:off x="15572146" y="7073900"/>
            <a:ext cx="4089900" cy="4089300"/>
          </a:xfrm>
          <a:prstGeom prst="ellipse">
            <a:avLst/>
          </a:prstGeom>
          <a:solidFill>
            <a:srgbClr val="5418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b1eb7c6537_0_201"/>
          <p:cNvSpPr/>
          <p:nvPr/>
        </p:nvSpPr>
        <p:spPr>
          <a:xfrm>
            <a:off x="16778797" y="3810000"/>
            <a:ext cx="1651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D1D1B"/>
              </a:buClr>
              <a:buSzPts val="4800"/>
              <a:buFont typeface="Roboto Slab"/>
              <a:buNone/>
            </a:pPr>
            <a:r>
              <a:rPr b="1" i="0" lang="en-US" sz="4800" u="none" cap="none" strike="noStrike">
                <a:solidFill>
                  <a:srgbClr val="1D1D1B"/>
                </a:solidFill>
                <a:latin typeface="Roboto Slab"/>
                <a:ea typeface="Roboto Slab"/>
                <a:cs typeface="Roboto Slab"/>
                <a:sym typeface="Roboto Slab"/>
              </a:rPr>
              <a:t>6.7M</a:t>
            </a:r>
            <a:endParaRPr b="0" i="0" sz="4800" u="none" cap="none" strike="noStrike">
              <a:solidFill>
                <a:schemeClr val="dk1"/>
              </a:solidFill>
              <a:latin typeface="Calibri"/>
              <a:ea typeface="Calibri"/>
              <a:cs typeface="Calibri"/>
              <a:sym typeface="Calibri"/>
            </a:endParaRPr>
          </a:p>
        </p:txBody>
      </p:sp>
      <p:sp>
        <p:nvSpPr>
          <p:cNvPr id="238" name="Google Shape;238;g2b1eb7c6537_0_201"/>
          <p:cNvSpPr/>
          <p:nvPr/>
        </p:nvSpPr>
        <p:spPr>
          <a:xfrm>
            <a:off x="16791499" y="8623300"/>
            <a:ext cx="1651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2.3M</a:t>
            </a:r>
            <a:endParaRPr b="0" i="0" sz="4800" u="none" cap="none" strike="noStrike">
              <a:solidFill>
                <a:schemeClr val="dk1"/>
              </a:solidFill>
              <a:latin typeface="Calibri"/>
              <a:ea typeface="Calibri"/>
              <a:cs typeface="Calibri"/>
              <a:sym typeface="Calibri"/>
            </a:endParaRPr>
          </a:p>
        </p:txBody>
      </p:sp>
      <p:sp>
        <p:nvSpPr>
          <p:cNvPr id="239" name="Google Shape;239;g2b1eb7c6537_0_201"/>
          <p:cNvSpPr/>
          <p:nvPr/>
        </p:nvSpPr>
        <p:spPr>
          <a:xfrm>
            <a:off x="16791499" y="5689600"/>
            <a:ext cx="16638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oboto Slab"/>
              <a:buNone/>
            </a:pPr>
            <a:r>
              <a:rPr b="1" i="0" lang="en-US" sz="4800" u="none" cap="none" strike="noStrike">
                <a:solidFill>
                  <a:srgbClr val="FFFFFF"/>
                </a:solidFill>
                <a:latin typeface="Roboto Slab"/>
                <a:ea typeface="Roboto Slab"/>
                <a:cs typeface="Roboto Slab"/>
                <a:sym typeface="Roboto Slab"/>
              </a:rPr>
              <a:t>4.4M</a:t>
            </a:r>
            <a:endParaRPr b="0" i="0" sz="4800" u="none" cap="none" strike="noStrike">
              <a:solidFill>
                <a:schemeClr val="dk1"/>
              </a:solidFill>
              <a:latin typeface="Calibri"/>
              <a:ea typeface="Calibri"/>
              <a:cs typeface="Calibri"/>
              <a:sym typeface="Calibri"/>
            </a:endParaRPr>
          </a:p>
        </p:txBody>
      </p:sp>
      <p:sp>
        <p:nvSpPr>
          <p:cNvPr id="240" name="Google Shape;240;g2b1eb7c6537_0_201"/>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g2b1eb7c6537_0_201"/>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242" name="Google Shape;242;g2b1eb7c6537_0_201"/>
          <p:cNvPicPr preferRelativeResize="0"/>
          <p:nvPr/>
        </p:nvPicPr>
        <p:blipFill rotWithShape="1">
          <a:blip r:embed="rId9">
            <a:alphaModFix/>
          </a:blip>
          <a:srcRect b="0" l="0" r="0" t="0"/>
          <a:stretch/>
        </p:blipFill>
        <p:spPr>
          <a:xfrm>
            <a:off x="1917940" y="5194300"/>
            <a:ext cx="7417727" cy="64419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247" name="Shape 247"/>
        <p:cNvGrpSpPr/>
        <p:nvPr/>
      </p:nvGrpSpPr>
      <p:grpSpPr>
        <a:xfrm>
          <a:off x="0" y="0"/>
          <a:ext cx="0" cy="0"/>
          <a:chOff x="0" y="0"/>
          <a:chExt cx="0" cy="0"/>
        </a:xfrm>
      </p:grpSpPr>
      <p:pic>
        <p:nvPicPr>
          <p:cNvPr descr=" " id="248" name="Google Shape;248;g2b1eb7c6537_0_22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249" name="Google Shape;249;g2b1eb7c6537_0_222"/>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250" name="Google Shape;250;g2b1eb7c6537_0_222"/>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251" name="Google Shape;251;g2b1eb7c6537_0_222"/>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252" name="Google Shape;252;g2b1eb7c6537_0_22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253" name="Google Shape;253;g2b1eb7c6537_0_222"/>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254" name="Google Shape;254;g2b1eb7c6537_0_22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b1eb7c6537_0_22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256" name="Google Shape;256;g2b1eb7c6537_0_222"/>
          <p:cNvPicPr preferRelativeResize="0"/>
          <p:nvPr/>
        </p:nvPicPr>
        <p:blipFill rotWithShape="1">
          <a:blip r:embed="rId9">
            <a:alphaModFix/>
          </a:blip>
          <a:srcRect b="0" l="0" r="0" t="0"/>
          <a:stretch/>
        </p:blipFill>
        <p:spPr>
          <a:xfrm>
            <a:off x="2171971" y="6134100"/>
            <a:ext cx="5969746" cy="6299200"/>
          </a:xfrm>
          <a:prstGeom prst="rect">
            <a:avLst/>
          </a:prstGeom>
          <a:noFill/>
          <a:ln>
            <a:noFill/>
          </a:ln>
        </p:spPr>
      </p:pic>
      <p:sp>
        <p:nvSpPr>
          <p:cNvPr id="257" name="Google Shape;257;g2b1eb7c6537_0_222"/>
          <p:cNvSpPr/>
          <p:nvPr/>
        </p:nvSpPr>
        <p:spPr>
          <a:xfrm>
            <a:off x="2171971" y="2768600"/>
            <a:ext cx="187686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The Elves: A Glimpse into Their World</a:t>
            </a:r>
            <a:endParaRPr b="0" i="0" sz="8000" u="none" cap="none" strike="noStrike">
              <a:solidFill>
                <a:schemeClr val="dk1"/>
              </a:solidFill>
              <a:latin typeface="Calibri"/>
              <a:ea typeface="Calibri"/>
              <a:cs typeface="Calibri"/>
              <a:sym typeface="Calibri"/>
            </a:endParaRPr>
          </a:p>
        </p:txBody>
      </p:sp>
      <p:sp>
        <p:nvSpPr>
          <p:cNvPr id="258" name="Google Shape;258;g2b1eb7c6537_0_222"/>
          <p:cNvSpPr/>
          <p:nvPr/>
        </p:nvSpPr>
        <p:spPr>
          <a:xfrm>
            <a:off x="2171971" y="4457700"/>
            <a:ext cx="21639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59" name="Google Shape;259;g2b1eb7c6537_0_222"/>
          <p:cNvSpPr/>
          <p:nvPr/>
        </p:nvSpPr>
        <p:spPr>
          <a:xfrm>
            <a:off x="9183248" y="6858000"/>
            <a:ext cx="4064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0" name="Google Shape;260;g2b1eb7c6537_0_222"/>
          <p:cNvPicPr preferRelativeResize="0"/>
          <p:nvPr/>
        </p:nvPicPr>
        <p:blipFill rotWithShape="1">
          <a:blip r:embed="rId10">
            <a:alphaModFix/>
          </a:blip>
          <a:srcRect b="0" l="0" r="0" t="0"/>
          <a:stretch/>
        </p:blipFill>
        <p:spPr>
          <a:xfrm>
            <a:off x="9183248" y="6858000"/>
            <a:ext cx="1015088" cy="1016000"/>
          </a:xfrm>
          <a:prstGeom prst="rect">
            <a:avLst/>
          </a:prstGeom>
          <a:noFill/>
          <a:ln>
            <a:noFill/>
          </a:ln>
        </p:spPr>
      </p:pic>
      <p:sp>
        <p:nvSpPr>
          <p:cNvPr id="261" name="Google Shape;261;g2b1eb7c6537_0_222"/>
          <p:cNvSpPr/>
          <p:nvPr/>
        </p:nvSpPr>
        <p:spPr>
          <a:xfrm>
            <a:off x="9183248" y="8178800"/>
            <a:ext cx="4064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b1eb7c6537_0_222"/>
          <p:cNvSpPr/>
          <p:nvPr/>
        </p:nvSpPr>
        <p:spPr>
          <a:xfrm>
            <a:off x="9183248" y="8178800"/>
            <a:ext cx="42000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Art of Archery": Discover the intricacies of the Art of Archery as practiced by the graceful elves.</a:t>
            </a:r>
            <a:endParaRPr b="0" i="0" sz="3200" u="none" cap="none" strike="noStrike">
              <a:solidFill>
                <a:schemeClr val="dk1"/>
              </a:solidFill>
              <a:latin typeface="Calibri"/>
              <a:ea typeface="Calibri"/>
              <a:cs typeface="Calibri"/>
              <a:sym typeface="Calibri"/>
            </a:endParaRPr>
          </a:p>
        </p:txBody>
      </p:sp>
      <p:sp>
        <p:nvSpPr>
          <p:cNvPr id="263" name="Google Shape;263;g2b1eb7c6537_0_222"/>
          <p:cNvSpPr/>
          <p:nvPr/>
        </p:nvSpPr>
        <p:spPr>
          <a:xfrm>
            <a:off x="13654207" y="6858000"/>
            <a:ext cx="4064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g2b1eb7c6537_0_222"/>
          <p:cNvPicPr preferRelativeResize="0"/>
          <p:nvPr/>
        </p:nvPicPr>
        <p:blipFill rotWithShape="1">
          <a:blip r:embed="rId11">
            <a:alphaModFix/>
          </a:blip>
          <a:srcRect b="0" l="0" r="0" t="0"/>
          <a:stretch/>
        </p:blipFill>
        <p:spPr>
          <a:xfrm>
            <a:off x="13654207" y="6858000"/>
            <a:ext cx="1435487" cy="1016000"/>
          </a:xfrm>
          <a:prstGeom prst="rect">
            <a:avLst/>
          </a:prstGeom>
          <a:noFill/>
          <a:ln>
            <a:noFill/>
          </a:ln>
        </p:spPr>
      </p:pic>
      <p:sp>
        <p:nvSpPr>
          <p:cNvPr id="265" name="Google Shape;265;g2b1eb7c6537_0_222"/>
          <p:cNvSpPr/>
          <p:nvPr/>
        </p:nvSpPr>
        <p:spPr>
          <a:xfrm>
            <a:off x="13654207" y="8178800"/>
            <a:ext cx="4064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b1eb7c6537_0_222"/>
          <p:cNvSpPr/>
          <p:nvPr/>
        </p:nvSpPr>
        <p:spPr>
          <a:xfrm>
            <a:off x="13654207" y="8178800"/>
            <a:ext cx="42000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Music of the Elves": Immerse yourself in the enchanting music of the elves, whose songs have the power.</a:t>
            </a:r>
            <a:endParaRPr b="0" i="0" sz="3200" u="none" cap="none" strike="noStrike">
              <a:solidFill>
                <a:schemeClr val="dk1"/>
              </a:solidFill>
              <a:latin typeface="Calibri"/>
              <a:ea typeface="Calibri"/>
              <a:cs typeface="Calibri"/>
              <a:sym typeface="Calibri"/>
            </a:endParaRPr>
          </a:p>
        </p:txBody>
      </p:sp>
      <p:sp>
        <p:nvSpPr>
          <p:cNvPr id="267" name="Google Shape;267;g2b1eb7c6537_0_222"/>
          <p:cNvSpPr/>
          <p:nvPr/>
        </p:nvSpPr>
        <p:spPr>
          <a:xfrm>
            <a:off x="18125165" y="6858000"/>
            <a:ext cx="4064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b1eb7c6537_0_222"/>
          <p:cNvPicPr preferRelativeResize="0"/>
          <p:nvPr/>
        </p:nvPicPr>
        <p:blipFill rotWithShape="1">
          <a:blip r:embed="rId12">
            <a:alphaModFix/>
          </a:blip>
          <a:srcRect b="0" l="0" r="0" t="0"/>
          <a:stretch/>
        </p:blipFill>
        <p:spPr>
          <a:xfrm>
            <a:off x="18125165" y="6858000"/>
            <a:ext cx="1017513" cy="1016000"/>
          </a:xfrm>
          <a:prstGeom prst="rect">
            <a:avLst/>
          </a:prstGeom>
          <a:noFill/>
          <a:ln>
            <a:noFill/>
          </a:ln>
        </p:spPr>
      </p:pic>
      <p:sp>
        <p:nvSpPr>
          <p:cNvPr id="269" name="Google Shape;269;g2b1eb7c6537_0_222"/>
          <p:cNvSpPr/>
          <p:nvPr/>
        </p:nvSpPr>
        <p:spPr>
          <a:xfrm>
            <a:off x="18125165" y="8178800"/>
            <a:ext cx="4064400" cy="28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b1eb7c6537_0_222"/>
          <p:cNvSpPr/>
          <p:nvPr/>
        </p:nvSpPr>
        <p:spPr>
          <a:xfrm>
            <a:off x="18125165" y="8178800"/>
            <a:ext cx="42000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Life of an Elf": Learn about the customs and daily life of the elves, from their familial structure to their religious beliefs.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275" name="Shape 275"/>
        <p:cNvGrpSpPr/>
        <p:nvPr/>
      </p:nvGrpSpPr>
      <p:grpSpPr>
        <a:xfrm>
          <a:off x="0" y="0"/>
          <a:ext cx="0" cy="0"/>
          <a:chOff x="0" y="0"/>
          <a:chExt cx="0" cy="0"/>
        </a:xfrm>
      </p:grpSpPr>
      <p:pic>
        <p:nvPicPr>
          <p:cNvPr descr=" " id="276" name="Google Shape;276;g2b1eb7c6537_0_249"/>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277" name="Google Shape;277;g2b1eb7c6537_0_249"/>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278" name="Google Shape;278;g2b1eb7c6537_0_249"/>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279" name="Google Shape;279;g2b1eb7c6537_0_249"/>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280" name="Google Shape;280;g2b1eb7c6537_0_249"/>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281" name="Google Shape;281;g2b1eb7c6537_0_249"/>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282" name="Google Shape;282;g2b1eb7c6537_0_249"/>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g2b1eb7c6537_0_249"/>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284" name="Google Shape;284;g2b1eb7c6537_0_249"/>
          <p:cNvPicPr preferRelativeResize="0"/>
          <p:nvPr/>
        </p:nvPicPr>
        <p:blipFill rotWithShape="1">
          <a:blip r:embed="rId9">
            <a:alphaModFix/>
          </a:blip>
          <a:srcRect b="0" l="0" r="0" t="0"/>
          <a:stretch/>
        </p:blipFill>
        <p:spPr>
          <a:xfrm>
            <a:off x="1803625" y="2870200"/>
            <a:ext cx="20792499" cy="7975600"/>
          </a:xfrm>
          <a:prstGeom prst="rect">
            <a:avLst/>
          </a:prstGeom>
          <a:noFill/>
          <a:ln>
            <a:noFill/>
          </a:ln>
        </p:spPr>
      </p:pic>
      <p:pic>
        <p:nvPicPr>
          <p:cNvPr descr=" " id="285" name="Google Shape;285;g2b1eb7c6537_0_249"/>
          <p:cNvPicPr preferRelativeResize="0"/>
          <p:nvPr/>
        </p:nvPicPr>
        <p:blipFill rotWithShape="1">
          <a:blip r:embed="rId10">
            <a:alphaModFix/>
          </a:blip>
          <a:srcRect b="0" l="0" r="0" t="0"/>
          <a:stretch/>
        </p:blipFill>
        <p:spPr>
          <a:xfrm>
            <a:off x="10377197" y="2870200"/>
            <a:ext cx="12702" cy="7975600"/>
          </a:xfrm>
          <a:prstGeom prst="rect">
            <a:avLst/>
          </a:prstGeom>
          <a:noFill/>
          <a:ln>
            <a:noFill/>
          </a:ln>
        </p:spPr>
      </p:pic>
      <p:pic>
        <p:nvPicPr>
          <p:cNvPr descr=" " id="286" name="Google Shape;286;g2b1eb7c6537_0_249"/>
          <p:cNvPicPr preferRelativeResize="0"/>
          <p:nvPr/>
        </p:nvPicPr>
        <p:blipFill rotWithShape="1">
          <a:blip r:embed="rId10">
            <a:alphaModFix/>
          </a:blip>
          <a:srcRect b="0" l="0" r="0" t="0"/>
          <a:stretch/>
        </p:blipFill>
        <p:spPr>
          <a:xfrm>
            <a:off x="13705013" y="2870200"/>
            <a:ext cx="12702" cy="7975600"/>
          </a:xfrm>
          <a:prstGeom prst="rect">
            <a:avLst/>
          </a:prstGeom>
          <a:noFill/>
          <a:ln>
            <a:noFill/>
          </a:ln>
        </p:spPr>
      </p:pic>
      <p:pic>
        <p:nvPicPr>
          <p:cNvPr descr=" " id="287" name="Google Shape;287;g2b1eb7c6537_0_249"/>
          <p:cNvPicPr preferRelativeResize="0"/>
          <p:nvPr/>
        </p:nvPicPr>
        <p:blipFill rotWithShape="1">
          <a:blip r:embed="rId11">
            <a:alphaModFix/>
          </a:blip>
          <a:srcRect b="0" l="0" r="0" t="0"/>
          <a:stretch/>
        </p:blipFill>
        <p:spPr>
          <a:xfrm>
            <a:off x="1917940" y="6832600"/>
            <a:ext cx="20678184" cy="12700"/>
          </a:xfrm>
          <a:prstGeom prst="rect">
            <a:avLst/>
          </a:prstGeom>
          <a:noFill/>
          <a:ln>
            <a:noFill/>
          </a:ln>
        </p:spPr>
      </p:pic>
      <p:sp>
        <p:nvSpPr>
          <p:cNvPr id="288" name="Google Shape;288;g2b1eb7c6537_0_249"/>
          <p:cNvSpPr/>
          <p:nvPr/>
        </p:nvSpPr>
        <p:spPr>
          <a:xfrm>
            <a:off x="8725991" y="3517900"/>
            <a:ext cx="3315000" cy="3314700"/>
          </a:xfrm>
          <a:prstGeom prst="ellipse">
            <a:avLst/>
          </a:prstGeom>
          <a:solidFill>
            <a:srgbClr val="EEE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1eb7c6537_0_249"/>
          <p:cNvSpPr/>
          <p:nvPr/>
        </p:nvSpPr>
        <p:spPr>
          <a:xfrm>
            <a:off x="12053807" y="6845300"/>
            <a:ext cx="3315000" cy="3314700"/>
          </a:xfrm>
          <a:prstGeom prst="ellipse">
            <a:avLst/>
          </a:prstGeom>
          <a:solidFill>
            <a:srgbClr val="EEEC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b1eb7c6537_0_249"/>
          <p:cNvSpPr/>
          <p:nvPr/>
        </p:nvSpPr>
        <p:spPr>
          <a:xfrm>
            <a:off x="12053807" y="3517900"/>
            <a:ext cx="3315000" cy="3314700"/>
          </a:xfrm>
          <a:prstGeom prst="ellipse">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b1eb7c6537_0_249"/>
          <p:cNvSpPr/>
          <p:nvPr/>
        </p:nvSpPr>
        <p:spPr>
          <a:xfrm>
            <a:off x="8725991" y="6845300"/>
            <a:ext cx="3315000" cy="3314700"/>
          </a:xfrm>
          <a:prstGeom prst="ellipse">
            <a:avLst/>
          </a:prstGeom>
          <a:solidFill>
            <a:srgbClr val="1D1D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2b1eb7c6537_0_249"/>
          <p:cNvPicPr preferRelativeResize="0"/>
          <p:nvPr/>
        </p:nvPicPr>
        <p:blipFill rotWithShape="1">
          <a:blip r:embed="rId12">
            <a:alphaModFix/>
          </a:blip>
          <a:srcRect b="0" l="0" r="0" t="0"/>
          <a:stretch/>
        </p:blipFill>
        <p:spPr>
          <a:xfrm>
            <a:off x="12688886" y="4584700"/>
            <a:ext cx="1702013" cy="1447800"/>
          </a:xfrm>
          <a:prstGeom prst="rect">
            <a:avLst/>
          </a:prstGeom>
          <a:noFill/>
          <a:ln>
            <a:noFill/>
          </a:ln>
        </p:spPr>
      </p:pic>
      <p:pic>
        <p:nvPicPr>
          <p:cNvPr descr=" " id="293" name="Google Shape;293;g2b1eb7c6537_0_249"/>
          <p:cNvPicPr preferRelativeResize="0"/>
          <p:nvPr/>
        </p:nvPicPr>
        <p:blipFill rotWithShape="1">
          <a:blip r:embed="rId12">
            <a:alphaModFix/>
          </a:blip>
          <a:srcRect b="0" l="0" r="0" t="0"/>
          <a:stretch/>
        </p:blipFill>
        <p:spPr>
          <a:xfrm>
            <a:off x="12688886" y="7797800"/>
            <a:ext cx="1702013" cy="1435100"/>
          </a:xfrm>
          <a:prstGeom prst="rect">
            <a:avLst/>
          </a:prstGeom>
          <a:noFill/>
          <a:ln>
            <a:noFill/>
          </a:ln>
        </p:spPr>
      </p:pic>
      <p:sp>
        <p:nvSpPr>
          <p:cNvPr id="294" name="Google Shape;294;g2b1eb7c6537_0_249"/>
          <p:cNvSpPr/>
          <p:nvPr/>
        </p:nvSpPr>
        <p:spPr>
          <a:xfrm>
            <a:off x="9881835" y="3987800"/>
            <a:ext cx="1532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1D1B"/>
              </a:buClr>
              <a:buSzPts val="12800"/>
              <a:buFont typeface="Roboto Slab"/>
              <a:buNone/>
            </a:pPr>
            <a:r>
              <a:rPr b="1" i="0" lang="en-US" sz="12800" u="none" cap="none" strike="noStrike">
                <a:solidFill>
                  <a:srgbClr val="1D1D1B"/>
                </a:solidFill>
                <a:latin typeface="Roboto Slab"/>
                <a:ea typeface="Roboto Slab"/>
                <a:cs typeface="Roboto Slab"/>
                <a:sym typeface="Roboto Slab"/>
              </a:rPr>
              <a:t>S</a:t>
            </a:r>
            <a:endParaRPr b="0" i="0" sz="12800" u="none" cap="none" strike="noStrike">
              <a:solidFill>
                <a:schemeClr val="dk1"/>
              </a:solidFill>
              <a:latin typeface="Calibri"/>
              <a:ea typeface="Calibri"/>
              <a:cs typeface="Calibri"/>
              <a:sym typeface="Calibri"/>
            </a:endParaRPr>
          </a:p>
        </p:txBody>
      </p:sp>
      <p:sp>
        <p:nvSpPr>
          <p:cNvPr id="295" name="Google Shape;295;g2b1eb7c6537_0_249"/>
          <p:cNvSpPr/>
          <p:nvPr/>
        </p:nvSpPr>
        <p:spPr>
          <a:xfrm>
            <a:off x="12854007" y="3962400"/>
            <a:ext cx="2294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W</a:t>
            </a:r>
            <a:endParaRPr b="0" i="0" sz="12800" u="none" cap="none" strike="noStrike">
              <a:solidFill>
                <a:schemeClr val="dk1"/>
              </a:solidFill>
              <a:latin typeface="Calibri"/>
              <a:ea typeface="Calibri"/>
              <a:cs typeface="Calibri"/>
              <a:sym typeface="Calibri"/>
            </a:endParaRPr>
          </a:p>
        </p:txBody>
      </p:sp>
      <p:sp>
        <p:nvSpPr>
          <p:cNvPr id="296" name="Google Shape;296;g2b1eb7c6537_0_249"/>
          <p:cNvSpPr/>
          <p:nvPr/>
        </p:nvSpPr>
        <p:spPr>
          <a:xfrm>
            <a:off x="9742118" y="7289800"/>
            <a:ext cx="16977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O</a:t>
            </a:r>
            <a:endParaRPr b="0" i="0" sz="12800" u="none" cap="none" strike="noStrike">
              <a:solidFill>
                <a:schemeClr val="dk1"/>
              </a:solidFill>
              <a:latin typeface="Calibri"/>
              <a:ea typeface="Calibri"/>
              <a:cs typeface="Calibri"/>
              <a:sym typeface="Calibri"/>
            </a:endParaRPr>
          </a:p>
        </p:txBody>
      </p:sp>
      <p:sp>
        <p:nvSpPr>
          <p:cNvPr id="297" name="Google Shape;297;g2b1eb7c6537_0_249"/>
          <p:cNvSpPr/>
          <p:nvPr/>
        </p:nvSpPr>
        <p:spPr>
          <a:xfrm>
            <a:off x="13235054" y="7289800"/>
            <a:ext cx="16470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D1D1B"/>
              </a:buClr>
              <a:buSzPts val="12800"/>
              <a:buFont typeface="Roboto Slab"/>
              <a:buNone/>
            </a:pPr>
            <a:r>
              <a:rPr b="1" i="0" lang="en-US" sz="12800" u="none" cap="none" strike="noStrike">
                <a:solidFill>
                  <a:srgbClr val="1D1D1B"/>
                </a:solidFill>
                <a:latin typeface="Roboto Slab"/>
                <a:ea typeface="Roboto Slab"/>
                <a:cs typeface="Roboto Slab"/>
                <a:sym typeface="Roboto Slab"/>
              </a:rPr>
              <a:t>T</a:t>
            </a:r>
            <a:endParaRPr b="0" i="0" sz="12800" u="none" cap="none" strike="noStrike">
              <a:solidFill>
                <a:schemeClr val="dk1"/>
              </a:solidFill>
              <a:latin typeface="Calibri"/>
              <a:ea typeface="Calibri"/>
              <a:cs typeface="Calibri"/>
              <a:sym typeface="Calibri"/>
            </a:endParaRPr>
          </a:p>
        </p:txBody>
      </p:sp>
      <p:sp>
        <p:nvSpPr>
          <p:cNvPr id="298" name="Google Shape;298;g2b1eb7c6537_0_249"/>
          <p:cNvSpPr/>
          <p:nvPr/>
        </p:nvSpPr>
        <p:spPr>
          <a:xfrm>
            <a:off x="1803625" y="3041650"/>
            <a:ext cx="6477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b1eb7c6537_0_249"/>
          <p:cNvSpPr/>
          <p:nvPr/>
        </p:nvSpPr>
        <p:spPr>
          <a:xfrm>
            <a:off x="1803625"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b1eb7c6537_0_249"/>
          <p:cNvSpPr/>
          <p:nvPr/>
        </p:nvSpPr>
        <p:spPr>
          <a:xfrm>
            <a:off x="1803625"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b1eb7c6537_0_249"/>
          <p:cNvSpPr/>
          <p:nvPr/>
        </p:nvSpPr>
        <p:spPr>
          <a:xfrm>
            <a:off x="1803625"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b1eb7c6537_0_249"/>
          <p:cNvSpPr/>
          <p:nvPr/>
        </p:nvSpPr>
        <p:spPr>
          <a:xfrm>
            <a:off x="1651206" y="3041650"/>
            <a:ext cx="4725000" cy="749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Strengths</a:t>
            </a:r>
            <a:endParaRPr b="0" i="0" sz="3600" u="none" cap="none" strike="noStrike">
              <a:solidFill>
                <a:schemeClr val="dk1"/>
              </a:solidFill>
              <a:latin typeface="Calibri"/>
              <a:ea typeface="Calibri"/>
              <a:cs typeface="Calibri"/>
              <a:sym typeface="Calibri"/>
            </a:endParaRPr>
          </a:p>
        </p:txBody>
      </p:sp>
      <p:sp>
        <p:nvSpPr>
          <p:cNvPr id="303" name="Google Shape;303;g2b1eb7c6537_0_249"/>
          <p:cNvSpPr/>
          <p:nvPr/>
        </p:nvSpPr>
        <p:spPr>
          <a:xfrm>
            <a:off x="1668142" y="3841750"/>
            <a:ext cx="4708200" cy="110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04" name="Google Shape;304;g2b1eb7c6537_0_249"/>
          <p:cNvPicPr preferRelativeResize="0"/>
          <p:nvPr/>
        </p:nvPicPr>
        <p:blipFill rotWithShape="1">
          <a:blip r:embed="rId13">
            <a:alphaModFix/>
          </a:blip>
          <a:srcRect b="0" l="0" r="0" t="0"/>
          <a:stretch/>
        </p:blipFill>
        <p:spPr>
          <a:xfrm>
            <a:off x="6655632" y="3111500"/>
            <a:ext cx="1625803" cy="1625600"/>
          </a:xfrm>
          <a:prstGeom prst="rect">
            <a:avLst/>
          </a:prstGeom>
          <a:noFill/>
          <a:ln>
            <a:noFill/>
          </a:ln>
        </p:spPr>
      </p:pic>
      <p:pic>
        <p:nvPicPr>
          <p:cNvPr descr=" " id="305" name="Google Shape;305;g2b1eb7c6537_0_249"/>
          <p:cNvPicPr preferRelativeResize="0"/>
          <p:nvPr/>
        </p:nvPicPr>
        <p:blipFill rotWithShape="1">
          <a:blip r:embed="rId14">
            <a:alphaModFix/>
          </a:blip>
          <a:srcRect b="0" l="0" r="0" t="0"/>
          <a:stretch/>
        </p:blipFill>
        <p:spPr>
          <a:xfrm>
            <a:off x="6740319" y="3196183"/>
            <a:ext cx="1456422" cy="1456246"/>
          </a:xfrm>
          <a:prstGeom prst="rect">
            <a:avLst/>
          </a:prstGeom>
          <a:noFill/>
          <a:ln>
            <a:noFill/>
          </a:ln>
        </p:spPr>
      </p:pic>
      <p:sp>
        <p:nvSpPr>
          <p:cNvPr id="306" name="Google Shape;306;g2b1eb7c6537_0_249"/>
          <p:cNvSpPr/>
          <p:nvPr/>
        </p:nvSpPr>
        <p:spPr>
          <a:xfrm>
            <a:off x="1803625" y="8896350"/>
            <a:ext cx="6477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1eb7c6537_0_249"/>
          <p:cNvSpPr/>
          <p:nvPr/>
        </p:nvSpPr>
        <p:spPr>
          <a:xfrm>
            <a:off x="1803625"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b1eb7c6537_0_249"/>
          <p:cNvSpPr/>
          <p:nvPr/>
        </p:nvSpPr>
        <p:spPr>
          <a:xfrm>
            <a:off x="1803625"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b1eb7c6537_0_249"/>
          <p:cNvSpPr/>
          <p:nvPr/>
        </p:nvSpPr>
        <p:spPr>
          <a:xfrm>
            <a:off x="1803625"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b1eb7c6537_0_249"/>
          <p:cNvSpPr/>
          <p:nvPr/>
        </p:nvSpPr>
        <p:spPr>
          <a:xfrm>
            <a:off x="1651206" y="8896350"/>
            <a:ext cx="4725000" cy="749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Opportunities</a:t>
            </a:r>
            <a:endParaRPr b="0" i="0" sz="3600" u="none" cap="none" strike="noStrike">
              <a:solidFill>
                <a:schemeClr val="dk1"/>
              </a:solidFill>
              <a:latin typeface="Calibri"/>
              <a:ea typeface="Calibri"/>
              <a:cs typeface="Calibri"/>
              <a:sym typeface="Calibri"/>
            </a:endParaRPr>
          </a:p>
        </p:txBody>
      </p:sp>
      <p:sp>
        <p:nvSpPr>
          <p:cNvPr id="311" name="Google Shape;311;g2b1eb7c6537_0_249"/>
          <p:cNvSpPr/>
          <p:nvPr/>
        </p:nvSpPr>
        <p:spPr>
          <a:xfrm>
            <a:off x="1668142" y="9696450"/>
            <a:ext cx="4708200" cy="1100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12" name="Google Shape;312;g2b1eb7c6537_0_249"/>
          <p:cNvPicPr preferRelativeResize="0"/>
          <p:nvPr/>
        </p:nvPicPr>
        <p:blipFill rotWithShape="1">
          <a:blip r:embed="rId13">
            <a:alphaModFix/>
          </a:blip>
          <a:srcRect b="0" l="0" r="0" t="0"/>
          <a:stretch/>
        </p:blipFill>
        <p:spPr>
          <a:xfrm>
            <a:off x="6655632" y="8966200"/>
            <a:ext cx="1625803" cy="1625600"/>
          </a:xfrm>
          <a:prstGeom prst="rect">
            <a:avLst/>
          </a:prstGeom>
          <a:noFill/>
          <a:ln>
            <a:noFill/>
          </a:ln>
        </p:spPr>
      </p:pic>
      <p:pic>
        <p:nvPicPr>
          <p:cNvPr descr=" " id="313" name="Google Shape;313;g2b1eb7c6537_0_249"/>
          <p:cNvPicPr preferRelativeResize="0"/>
          <p:nvPr/>
        </p:nvPicPr>
        <p:blipFill rotWithShape="1">
          <a:blip r:embed="rId15">
            <a:alphaModFix/>
          </a:blip>
          <a:srcRect b="0" l="0" r="0" t="0"/>
          <a:stretch/>
        </p:blipFill>
        <p:spPr>
          <a:xfrm>
            <a:off x="6757220" y="8970963"/>
            <a:ext cx="1519452" cy="1519262"/>
          </a:xfrm>
          <a:prstGeom prst="rect">
            <a:avLst/>
          </a:prstGeom>
          <a:noFill/>
          <a:ln>
            <a:noFill/>
          </a:ln>
        </p:spPr>
      </p:pic>
      <p:sp>
        <p:nvSpPr>
          <p:cNvPr id="314" name="Google Shape;314;g2b1eb7c6537_0_249"/>
          <p:cNvSpPr/>
          <p:nvPr/>
        </p:nvSpPr>
        <p:spPr>
          <a:xfrm>
            <a:off x="16118315" y="3041650"/>
            <a:ext cx="6477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5" name="Google Shape;315;g2b1eb7c6537_0_249"/>
          <p:cNvPicPr preferRelativeResize="0"/>
          <p:nvPr/>
        </p:nvPicPr>
        <p:blipFill rotWithShape="1">
          <a:blip r:embed="rId13">
            <a:alphaModFix/>
          </a:blip>
          <a:srcRect b="0" l="0" r="0" t="0"/>
          <a:stretch/>
        </p:blipFill>
        <p:spPr>
          <a:xfrm>
            <a:off x="16118315" y="3111500"/>
            <a:ext cx="1625803" cy="1625600"/>
          </a:xfrm>
          <a:prstGeom prst="rect">
            <a:avLst/>
          </a:prstGeom>
          <a:noFill/>
          <a:ln>
            <a:noFill/>
          </a:ln>
        </p:spPr>
      </p:pic>
      <p:pic>
        <p:nvPicPr>
          <p:cNvPr descr=" " id="316" name="Google Shape;316;g2b1eb7c6537_0_249"/>
          <p:cNvPicPr preferRelativeResize="0"/>
          <p:nvPr/>
        </p:nvPicPr>
        <p:blipFill rotWithShape="1">
          <a:blip r:embed="rId16">
            <a:alphaModFix/>
          </a:blip>
          <a:srcRect b="0" l="0" r="0" t="0"/>
          <a:stretch/>
        </p:blipFill>
        <p:spPr>
          <a:xfrm>
            <a:off x="16321540" y="3314700"/>
            <a:ext cx="1192256" cy="1190414"/>
          </a:xfrm>
          <a:prstGeom prst="rect">
            <a:avLst/>
          </a:prstGeom>
          <a:noFill/>
          <a:ln>
            <a:noFill/>
          </a:ln>
        </p:spPr>
      </p:pic>
      <p:sp>
        <p:nvSpPr>
          <p:cNvPr id="317" name="Google Shape;317;g2b1eb7c6537_0_249"/>
          <p:cNvSpPr/>
          <p:nvPr/>
        </p:nvSpPr>
        <p:spPr>
          <a:xfrm>
            <a:off x="18023553"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1eb7c6537_0_249"/>
          <p:cNvSpPr/>
          <p:nvPr/>
        </p:nvSpPr>
        <p:spPr>
          <a:xfrm>
            <a:off x="18023553"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1eb7c6537_0_249"/>
          <p:cNvSpPr/>
          <p:nvPr/>
        </p:nvSpPr>
        <p:spPr>
          <a:xfrm>
            <a:off x="18023553" y="30416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b1eb7c6537_0_249"/>
          <p:cNvSpPr/>
          <p:nvPr/>
        </p:nvSpPr>
        <p:spPr>
          <a:xfrm>
            <a:off x="18023553" y="30416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Weaknesses</a:t>
            </a:r>
            <a:endParaRPr b="0" i="0" sz="3600" u="none" cap="none" strike="noStrike">
              <a:solidFill>
                <a:schemeClr val="dk1"/>
              </a:solidFill>
              <a:latin typeface="Calibri"/>
              <a:ea typeface="Calibri"/>
              <a:cs typeface="Calibri"/>
              <a:sym typeface="Calibri"/>
            </a:endParaRPr>
          </a:p>
        </p:txBody>
      </p:sp>
      <p:sp>
        <p:nvSpPr>
          <p:cNvPr id="321" name="Google Shape;321;g2b1eb7c6537_0_249"/>
          <p:cNvSpPr/>
          <p:nvPr/>
        </p:nvSpPr>
        <p:spPr>
          <a:xfrm>
            <a:off x="18023553" y="38417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Rare event causes unpredictable magic.</a:t>
            </a:r>
            <a:endParaRPr b="0" i="0" sz="3200" u="none" cap="none" strike="noStrike">
              <a:solidFill>
                <a:schemeClr val="dk1"/>
              </a:solidFill>
              <a:latin typeface="Calibri"/>
              <a:ea typeface="Calibri"/>
              <a:cs typeface="Calibri"/>
              <a:sym typeface="Calibri"/>
            </a:endParaRPr>
          </a:p>
        </p:txBody>
      </p:sp>
      <p:sp>
        <p:nvSpPr>
          <p:cNvPr id="322" name="Google Shape;322;g2b1eb7c6537_0_249"/>
          <p:cNvSpPr/>
          <p:nvPr/>
        </p:nvSpPr>
        <p:spPr>
          <a:xfrm>
            <a:off x="16118315" y="8896350"/>
            <a:ext cx="64779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3" name="Google Shape;323;g2b1eb7c6537_0_249"/>
          <p:cNvPicPr preferRelativeResize="0"/>
          <p:nvPr/>
        </p:nvPicPr>
        <p:blipFill rotWithShape="1">
          <a:blip r:embed="rId13">
            <a:alphaModFix/>
          </a:blip>
          <a:srcRect b="0" l="0" r="0" t="0"/>
          <a:stretch/>
        </p:blipFill>
        <p:spPr>
          <a:xfrm>
            <a:off x="16118315" y="8966200"/>
            <a:ext cx="1625803" cy="1625600"/>
          </a:xfrm>
          <a:prstGeom prst="rect">
            <a:avLst/>
          </a:prstGeom>
          <a:noFill/>
          <a:ln>
            <a:noFill/>
          </a:ln>
        </p:spPr>
      </p:pic>
      <p:pic>
        <p:nvPicPr>
          <p:cNvPr descr=" " id="324" name="Google Shape;324;g2b1eb7c6537_0_249"/>
          <p:cNvPicPr preferRelativeResize="0"/>
          <p:nvPr/>
        </p:nvPicPr>
        <p:blipFill rotWithShape="1">
          <a:blip r:embed="rId17">
            <a:alphaModFix/>
          </a:blip>
          <a:srcRect b="0" l="0" r="0" t="0"/>
          <a:stretch/>
        </p:blipFill>
        <p:spPr>
          <a:xfrm>
            <a:off x="16186058" y="8966200"/>
            <a:ext cx="1490319" cy="1625600"/>
          </a:xfrm>
          <a:prstGeom prst="rect">
            <a:avLst/>
          </a:prstGeom>
          <a:noFill/>
          <a:ln>
            <a:noFill/>
          </a:ln>
        </p:spPr>
      </p:pic>
      <p:sp>
        <p:nvSpPr>
          <p:cNvPr id="325" name="Google Shape;325;g2b1eb7c6537_0_249"/>
          <p:cNvSpPr/>
          <p:nvPr/>
        </p:nvSpPr>
        <p:spPr>
          <a:xfrm>
            <a:off x="18023553"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1eb7c6537_0_249"/>
          <p:cNvSpPr/>
          <p:nvPr/>
        </p:nvSpPr>
        <p:spPr>
          <a:xfrm>
            <a:off x="18023553"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1eb7c6537_0_249"/>
          <p:cNvSpPr/>
          <p:nvPr/>
        </p:nvSpPr>
        <p:spPr>
          <a:xfrm>
            <a:off x="18023553" y="8896350"/>
            <a:ext cx="4572600" cy="176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b1eb7c6537_0_249"/>
          <p:cNvSpPr/>
          <p:nvPr/>
        </p:nvSpPr>
        <p:spPr>
          <a:xfrm>
            <a:off x="18023553" y="889635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Threats</a:t>
            </a:r>
            <a:endParaRPr b="0" i="0" sz="3600" u="none" cap="none" strike="noStrike">
              <a:solidFill>
                <a:schemeClr val="dk1"/>
              </a:solidFill>
              <a:latin typeface="Calibri"/>
              <a:ea typeface="Calibri"/>
              <a:cs typeface="Calibri"/>
              <a:sym typeface="Calibri"/>
            </a:endParaRPr>
          </a:p>
        </p:txBody>
      </p:sp>
      <p:sp>
        <p:nvSpPr>
          <p:cNvPr id="329" name="Google Shape;329;g2b1eb7c6537_0_249"/>
          <p:cNvSpPr/>
          <p:nvPr/>
        </p:nvSpPr>
        <p:spPr>
          <a:xfrm>
            <a:off x="18023553" y="9696450"/>
            <a:ext cx="4708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334" name="Shape 334"/>
        <p:cNvGrpSpPr/>
        <p:nvPr/>
      </p:nvGrpSpPr>
      <p:grpSpPr>
        <a:xfrm>
          <a:off x="0" y="0"/>
          <a:ext cx="0" cy="0"/>
          <a:chOff x="0" y="0"/>
          <a:chExt cx="0" cy="0"/>
        </a:xfrm>
      </p:grpSpPr>
      <p:pic>
        <p:nvPicPr>
          <p:cNvPr descr=" " id="335" name="Google Shape;335;g2b1eb7c6537_0_307"/>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336" name="Google Shape;336;g2b1eb7c6537_0_307"/>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337" name="Google Shape;337;g2b1eb7c6537_0_307"/>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338" name="Google Shape;338;g2b1eb7c6537_0_307"/>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339" name="Google Shape;339;g2b1eb7c6537_0_307"/>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340" name="Google Shape;340;g2b1eb7c6537_0_307"/>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341" name="Google Shape;341;g2b1eb7c6537_0_307"/>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2" name="Google Shape;342;g2b1eb7c6537_0_307"/>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343" name="Google Shape;343;g2b1eb7c6537_0_307"/>
          <p:cNvPicPr preferRelativeResize="0"/>
          <p:nvPr/>
        </p:nvPicPr>
        <p:blipFill rotWithShape="1">
          <a:blip r:embed="rId9">
            <a:alphaModFix/>
          </a:blip>
          <a:srcRect b="0" l="0" r="0" t="0"/>
          <a:stretch/>
        </p:blipFill>
        <p:spPr>
          <a:xfrm>
            <a:off x="6554019" y="3200400"/>
            <a:ext cx="6084060" cy="7683500"/>
          </a:xfrm>
          <a:prstGeom prst="rect">
            <a:avLst/>
          </a:prstGeom>
          <a:noFill/>
          <a:ln>
            <a:noFill/>
          </a:ln>
        </p:spPr>
      </p:pic>
      <p:pic>
        <p:nvPicPr>
          <p:cNvPr descr=" " id="344" name="Google Shape;344;g2b1eb7c6537_0_307"/>
          <p:cNvPicPr preferRelativeResize="0"/>
          <p:nvPr/>
        </p:nvPicPr>
        <p:blipFill rotWithShape="1">
          <a:blip r:embed="rId10">
            <a:alphaModFix/>
          </a:blip>
          <a:srcRect b="0" l="0" r="0" t="0"/>
          <a:stretch/>
        </p:blipFill>
        <p:spPr>
          <a:xfrm>
            <a:off x="0" y="1651000"/>
            <a:ext cx="6084060" cy="10769600"/>
          </a:xfrm>
          <a:prstGeom prst="rect">
            <a:avLst/>
          </a:prstGeom>
          <a:noFill/>
          <a:ln>
            <a:noFill/>
          </a:ln>
        </p:spPr>
      </p:pic>
      <p:sp>
        <p:nvSpPr>
          <p:cNvPr id="345" name="Google Shape;345;g2b1eb7c6537_0_307"/>
          <p:cNvSpPr/>
          <p:nvPr/>
        </p:nvSpPr>
        <p:spPr>
          <a:xfrm>
            <a:off x="14035254" y="2552700"/>
            <a:ext cx="10690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Some Data</a:t>
            </a:r>
            <a:endParaRPr b="0" i="0" sz="8000" u="none" cap="none" strike="noStrike">
              <a:solidFill>
                <a:schemeClr val="dk1"/>
              </a:solidFill>
              <a:latin typeface="Calibri"/>
              <a:ea typeface="Calibri"/>
              <a:cs typeface="Calibri"/>
              <a:sym typeface="Calibri"/>
            </a:endParaRPr>
          </a:p>
        </p:txBody>
      </p:sp>
      <p:sp>
        <p:nvSpPr>
          <p:cNvPr id="346" name="Google Shape;346;g2b1eb7c6537_0_307"/>
          <p:cNvSpPr/>
          <p:nvPr/>
        </p:nvSpPr>
        <p:spPr>
          <a:xfrm>
            <a:off x="13882835" y="5257800"/>
            <a:ext cx="8573700" cy="525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b1eb7c6537_0_307"/>
          <p:cNvSpPr/>
          <p:nvPr/>
        </p:nvSpPr>
        <p:spPr>
          <a:xfrm>
            <a:off x="13882835" y="5257800"/>
            <a:ext cx="8573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1eb7c6537_0_307"/>
          <p:cNvSpPr/>
          <p:nvPr/>
        </p:nvSpPr>
        <p:spPr>
          <a:xfrm>
            <a:off x="13882835" y="5257800"/>
            <a:ext cx="18036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1eb7c6537_0_307"/>
          <p:cNvSpPr/>
          <p:nvPr/>
        </p:nvSpPr>
        <p:spPr>
          <a:xfrm>
            <a:off x="13882835" y="5257800"/>
            <a:ext cx="21423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75%</a:t>
            </a:r>
            <a:endParaRPr b="0" i="0" sz="8000" u="none" cap="none" strike="noStrike">
              <a:solidFill>
                <a:schemeClr val="dk1"/>
              </a:solidFill>
              <a:latin typeface="Calibri"/>
              <a:ea typeface="Calibri"/>
              <a:cs typeface="Calibri"/>
              <a:sym typeface="Calibri"/>
            </a:endParaRPr>
          </a:p>
        </p:txBody>
      </p:sp>
      <p:sp>
        <p:nvSpPr>
          <p:cNvPr id="350" name="Google Shape;350;g2b1eb7c6537_0_307"/>
          <p:cNvSpPr/>
          <p:nvPr/>
        </p:nvSpPr>
        <p:spPr>
          <a:xfrm>
            <a:off x="15889686" y="5340350"/>
            <a:ext cx="65667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b1eb7c6537_0_307"/>
          <p:cNvSpPr/>
          <p:nvPr/>
        </p:nvSpPr>
        <p:spPr>
          <a:xfrm>
            <a:off x="15889686" y="5340350"/>
            <a:ext cx="67191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Enchanted Creatures</a:t>
            </a:r>
            <a:endParaRPr b="0" i="0" sz="3600" u="none" cap="none" strike="noStrike">
              <a:solidFill>
                <a:schemeClr val="dk1"/>
              </a:solidFill>
              <a:latin typeface="Calibri"/>
              <a:ea typeface="Calibri"/>
              <a:cs typeface="Calibri"/>
              <a:sym typeface="Calibri"/>
            </a:endParaRPr>
          </a:p>
        </p:txBody>
      </p:sp>
      <p:sp>
        <p:nvSpPr>
          <p:cNvPr id="352" name="Google Shape;352;g2b1eb7c6537_0_307"/>
          <p:cNvSpPr/>
          <p:nvPr/>
        </p:nvSpPr>
        <p:spPr>
          <a:xfrm>
            <a:off x="15889686" y="6038850"/>
            <a:ext cx="67023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possess the ability to cast spells.</a:t>
            </a:r>
            <a:endParaRPr b="0" i="0" sz="3200" u="none" cap="none" strike="noStrike">
              <a:solidFill>
                <a:schemeClr val="dk1"/>
              </a:solidFill>
              <a:latin typeface="Calibri"/>
              <a:ea typeface="Calibri"/>
              <a:cs typeface="Calibri"/>
              <a:sym typeface="Calibri"/>
            </a:endParaRPr>
          </a:p>
        </p:txBody>
      </p:sp>
      <p:sp>
        <p:nvSpPr>
          <p:cNvPr id="353" name="Google Shape;353;g2b1eb7c6537_0_307"/>
          <p:cNvSpPr/>
          <p:nvPr/>
        </p:nvSpPr>
        <p:spPr>
          <a:xfrm>
            <a:off x="13882835" y="7213600"/>
            <a:ext cx="8573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1eb7c6537_0_307"/>
          <p:cNvSpPr/>
          <p:nvPr/>
        </p:nvSpPr>
        <p:spPr>
          <a:xfrm>
            <a:off x="13882835" y="7213600"/>
            <a:ext cx="18672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1eb7c6537_0_307"/>
          <p:cNvSpPr/>
          <p:nvPr/>
        </p:nvSpPr>
        <p:spPr>
          <a:xfrm>
            <a:off x="13882835" y="7213600"/>
            <a:ext cx="2205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60%</a:t>
            </a:r>
            <a:endParaRPr b="0" i="0" sz="8000" u="none" cap="none" strike="noStrike">
              <a:solidFill>
                <a:schemeClr val="dk1"/>
              </a:solidFill>
              <a:latin typeface="Calibri"/>
              <a:ea typeface="Calibri"/>
              <a:cs typeface="Calibri"/>
              <a:sym typeface="Calibri"/>
            </a:endParaRPr>
          </a:p>
        </p:txBody>
      </p:sp>
      <p:sp>
        <p:nvSpPr>
          <p:cNvPr id="356" name="Google Shape;356;g2b1eb7c6537_0_307"/>
          <p:cNvSpPr/>
          <p:nvPr/>
        </p:nvSpPr>
        <p:spPr>
          <a:xfrm>
            <a:off x="15953194" y="7296150"/>
            <a:ext cx="65031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1eb7c6537_0_307"/>
          <p:cNvSpPr/>
          <p:nvPr/>
        </p:nvSpPr>
        <p:spPr>
          <a:xfrm>
            <a:off x="15953194" y="7296150"/>
            <a:ext cx="6655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Magic-Wielding Individuals</a:t>
            </a:r>
            <a:endParaRPr b="0" i="0" sz="3600" u="none" cap="none" strike="noStrike">
              <a:solidFill>
                <a:schemeClr val="dk1"/>
              </a:solidFill>
              <a:latin typeface="Calibri"/>
              <a:ea typeface="Calibri"/>
              <a:cs typeface="Calibri"/>
              <a:sym typeface="Calibri"/>
            </a:endParaRPr>
          </a:p>
        </p:txBody>
      </p:sp>
      <p:sp>
        <p:nvSpPr>
          <p:cNvPr id="358" name="Google Shape;358;g2b1eb7c6537_0_307"/>
          <p:cNvSpPr/>
          <p:nvPr/>
        </p:nvSpPr>
        <p:spPr>
          <a:xfrm>
            <a:off x="15953194" y="7994650"/>
            <a:ext cx="6638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practice the art of illusions.</a:t>
            </a:r>
            <a:endParaRPr b="0" i="0" sz="3200" u="none" cap="none" strike="noStrike">
              <a:solidFill>
                <a:schemeClr val="dk1"/>
              </a:solidFill>
              <a:latin typeface="Calibri"/>
              <a:ea typeface="Calibri"/>
              <a:cs typeface="Calibri"/>
              <a:sym typeface="Calibri"/>
            </a:endParaRPr>
          </a:p>
        </p:txBody>
      </p:sp>
      <p:sp>
        <p:nvSpPr>
          <p:cNvPr id="359" name="Google Shape;359;g2b1eb7c6537_0_307"/>
          <p:cNvSpPr/>
          <p:nvPr/>
        </p:nvSpPr>
        <p:spPr>
          <a:xfrm>
            <a:off x="13882835" y="9169400"/>
            <a:ext cx="85737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1eb7c6537_0_307"/>
          <p:cNvSpPr/>
          <p:nvPr/>
        </p:nvSpPr>
        <p:spPr>
          <a:xfrm>
            <a:off x="13882835" y="9169400"/>
            <a:ext cx="18672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b1eb7c6537_0_307"/>
          <p:cNvSpPr/>
          <p:nvPr/>
        </p:nvSpPr>
        <p:spPr>
          <a:xfrm>
            <a:off x="13882835" y="9169400"/>
            <a:ext cx="22059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90%</a:t>
            </a:r>
            <a:endParaRPr b="0" i="0" sz="8000" u="none" cap="none" strike="noStrike">
              <a:solidFill>
                <a:schemeClr val="dk1"/>
              </a:solidFill>
              <a:latin typeface="Calibri"/>
              <a:ea typeface="Calibri"/>
              <a:cs typeface="Calibri"/>
              <a:sym typeface="Calibri"/>
            </a:endParaRPr>
          </a:p>
        </p:txBody>
      </p:sp>
      <p:sp>
        <p:nvSpPr>
          <p:cNvPr id="362" name="Google Shape;362;g2b1eb7c6537_0_307"/>
          <p:cNvSpPr/>
          <p:nvPr/>
        </p:nvSpPr>
        <p:spPr>
          <a:xfrm>
            <a:off x="15953194" y="9251950"/>
            <a:ext cx="65031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b1eb7c6537_0_307"/>
          <p:cNvSpPr/>
          <p:nvPr/>
        </p:nvSpPr>
        <p:spPr>
          <a:xfrm>
            <a:off x="15953194" y="9251950"/>
            <a:ext cx="6655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Spells Cast</a:t>
            </a:r>
            <a:endParaRPr b="0" i="0" sz="3600" u="none" cap="none" strike="noStrike">
              <a:solidFill>
                <a:schemeClr val="dk1"/>
              </a:solidFill>
              <a:latin typeface="Calibri"/>
              <a:ea typeface="Calibri"/>
              <a:cs typeface="Calibri"/>
              <a:sym typeface="Calibri"/>
            </a:endParaRPr>
          </a:p>
        </p:txBody>
      </p:sp>
      <p:sp>
        <p:nvSpPr>
          <p:cNvPr id="364" name="Google Shape;364;g2b1eb7c6537_0_307"/>
          <p:cNvSpPr/>
          <p:nvPr/>
        </p:nvSpPr>
        <p:spPr>
          <a:xfrm>
            <a:off x="15953194" y="9950450"/>
            <a:ext cx="6638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369" name="Shape 369"/>
        <p:cNvGrpSpPr/>
        <p:nvPr/>
      </p:nvGrpSpPr>
      <p:grpSpPr>
        <a:xfrm>
          <a:off x="0" y="0"/>
          <a:ext cx="0" cy="0"/>
          <a:chOff x="0" y="0"/>
          <a:chExt cx="0" cy="0"/>
        </a:xfrm>
      </p:grpSpPr>
      <p:pic>
        <p:nvPicPr>
          <p:cNvPr descr=" " id="370" name="Google Shape;370;g2b1eb7c6537_0_341"/>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371" name="Google Shape;371;g2b1eb7c6537_0_341"/>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372" name="Google Shape;372;g2b1eb7c6537_0_341"/>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373" name="Google Shape;373;g2b1eb7c6537_0_341"/>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374" name="Google Shape;374;g2b1eb7c6537_0_341"/>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375" name="Google Shape;375;g2b1eb7c6537_0_341"/>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376" name="Google Shape;376;g2b1eb7c6537_0_341"/>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7" name="Google Shape;377;g2b1eb7c6537_0_341"/>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378" name="Google Shape;378;g2b1eb7c6537_0_341"/>
          <p:cNvSpPr/>
          <p:nvPr/>
        </p:nvSpPr>
        <p:spPr>
          <a:xfrm>
            <a:off x="11253607" y="3492500"/>
            <a:ext cx="15762600" cy="655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b1eb7c6537_0_341"/>
          <p:cNvSpPr/>
          <p:nvPr/>
        </p:nvSpPr>
        <p:spPr>
          <a:xfrm>
            <a:off x="11253607" y="3492500"/>
            <a:ext cx="15762600" cy="518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b1eb7c6537_0_341"/>
          <p:cNvSpPr/>
          <p:nvPr/>
        </p:nvSpPr>
        <p:spPr>
          <a:xfrm>
            <a:off x="11253607" y="3492500"/>
            <a:ext cx="11825100" cy="50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4000"/>
              <a:buFont typeface="Roboto Slab"/>
              <a:buNone/>
            </a:pPr>
            <a:r>
              <a:rPr b="1" i="0" lang="en-US" sz="24000" u="none" cap="none" strike="noStrike">
                <a:solidFill>
                  <a:srgbClr val="EEECD5"/>
                </a:solidFill>
                <a:latin typeface="Roboto Slab"/>
                <a:ea typeface="Roboto Slab"/>
                <a:cs typeface="Roboto Slab"/>
                <a:sym typeface="Roboto Slab"/>
              </a:rPr>
              <a:t>234,567</a:t>
            </a:r>
            <a:endParaRPr b="0" i="0" sz="24000" u="none" cap="none" strike="noStrike">
              <a:solidFill>
                <a:schemeClr val="dk1"/>
              </a:solidFill>
              <a:latin typeface="Calibri"/>
              <a:ea typeface="Calibri"/>
              <a:cs typeface="Calibri"/>
              <a:sym typeface="Calibri"/>
            </a:endParaRPr>
          </a:p>
        </p:txBody>
      </p:sp>
      <p:sp>
        <p:nvSpPr>
          <p:cNvPr id="381" name="Google Shape;381;g2b1eb7c6537_0_341"/>
          <p:cNvSpPr/>
          <p:nvPr/>
        </p:nvSpPr>
        <p:spPr>
          <a:xfrm>
            <a:off x="11253607" y="7721600"/>
            <a:ext cx="16033500" cy="122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6400"/>
              <a:buFont typeface="Roboto Medium"/>
              <a:buNone/>
            </a:pPr>
            <a:r>
              <a:rPr b="0" i="0" lang="en-US" sz="6400" u="none" cap="none" strike="noStrike">
                <a:solidFill>
                  <a:srgbClr val="EEECD5"/>
                </a:solidFill>
                <a:latin typeface="Roboto Medium"/>
                <a:ea typeface="Roboto Medium"/>
                <a:cs typeface="Roboto Medium"/>
                <a:sym typeface="Roboto Medium"/>
              </a:rPr>
              <a:t>UNICORN SIGHTINGS</a:t>
            </a:r>
            <a:endParaRPr b="0" i="0" sz="6400" u="none" cap="none" strike="noStrike">
              <a:solidFill>
                <a:schemeClr val="dk1"/>
              </a:solidFill>
              <a:latin typeface="Calibri"/>
              <a:ea typeface="Calibri"/>
              <a:cs typeface="Calibri"/>
              <a:sym typeface="Calibri"/>
            </a:endParaRPr>
          </a:p>
        </p:txBody>
      </p:sp>
      <p:sp>
        <p:nvSpPr>
          <p:cNvPr id="382" name="Google Shape;382;g2b1eb7c6537_0_341"/>
          <p:cNvSpPr/>
          <p:nvPr/>
        </p:nvSpPr>
        <p:spPr>
          <a:xfrm>
            <a:off x="11253607" y="9080500"/>
            <a:ext cx="9407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83" name="Google Shape;383;g2b1eb7c6537_0_341"/>
          <p:cNvPicPr preferRelativeResize="0"/>
          <p:nvPr/>
        </p:nvPicPr>
        <p:blipFill rotWithShape="1">
          <a:blip r:embed="rId9">
            <a:alphaModFix/>
          </a:blip>
          <a:srcRect b="0" l="0" r="0" t="0"/>
          <a:stretch/>
        </p:blipFill>
        <p:spPr>
          <a:xfrm>
            <a:off x="838305" y="2641600"/>
            <a:ext cx="8818415" cy="84228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388" name="Shape 388"/>
        <p:cNvGrpSpPr/>
        <p:nvPr/>
      </p:nvGrpSpPr>
      <p:grpSpPr>
        <a:xfrm>
          <a:off x="0" y="0"/>
          <a:ext cx="0" cy="0"/>
          <a:chOff x="0" y="0"/>
          <a:chExt cx="0" cy="0"/>
        </a:xfrm>
      </p:grpSpPr>
      <p:pic>
        <p:nvPicPr>
          <p:cNvPr descr=" " id="389" name="Google Shape;389;g2b1eb7c6537_0_359"/>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390" name="Google Shape;390;g2b1eb7c6537_0_359"/>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391" name="Google Shape;391;g2b1eb7c6537_0_359"/>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392" name="Google Shape;392;g2b1eb7c6537_0_359"/>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393" name="Google Shape;393;g2b1eb7c6537_0_359"/>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394" name="Google Shape;394;g2b1eb7c6537_0_359"/>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395" name="Google Shape;395;g2b1eb7c6537_0_359"/>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g2b1eb7c6537_0_359"/>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397" name="Google Shape;397;g2b1eb7c6537_0_359"/>
          <p:cNvSpPr/>
          <p:nvPr/>
        </p:nvSpPr>
        <p:spPr>
          <a:xfrm>
            <a:off x="339132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b1eb7c6537_0_359"/>
          <p:cNvSpPr/>
          <p:nvPr/>
        </p:nvSpPr>
        <p:spPr>
          <a:xfrm>
            <a:off x="3619952" y="3263900"/>
            <a:ext cx="74178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b1eb7c6537_0_359"/>
          <p:cNvSpPr/>
          <p:nvPr/>
        </p:nvSpPr>
        <p:spPr>
          <a:xfrm>
            <a:off x="3619952" y="3263900"/>
            <a:ext cx="79596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233 Coins</a:t>
            </a:r>
            <a:endParaRPr b="0" i="0" sz="12800" u="none" cap="none" strike="noStrike">
              <a:solidFill>
                <a:schemeClr val="dk1"/>
              </a:solidFill>
              <a:latin typeface="Calibri"/>
              <a:ea typeface="Calibri"/>
              <a:cs typeface="Calibri"/>
              <a:sym typeface="Calibri"/>
            </a:endParaRPr>
          </a:p>
        </p:txBody>
      </p:sp>
      <p:sp>
        <p:nvSpPr>
          <p:cNvPr id="400" name="Google Shape;400;g2b1eb7c6537_0_359"/>
          <p:cNvSpPr/>
          <p:nvPr/>
        </p:nvSpPr>
        <p:spPr>
          <a:xfrm>
            <a:off x="3391324" y="5410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b1eb7c6537_0_359"/>
          <p:cNvSpPr/>
          <p:nvPr/>
        </p:nvSpPr>
        <p:spPr>
          <a:xfrm>
            <a:off x="3323582" y="5410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Treasure Found</a:t>
            </a:r>
            <a:endParaRPr b="0" i="0" sz="3200" u="none" cap="none" strike="noStrike">
              <a:solidFill>
                <a:schemeClr val="dk1"/>
              </a:solidFill>
              <a:latin typeface="Calibri"/>
              <a:ea typeface="Calibri"/>
              <a:cs typeface="Calibri"/>
              <a:sym typeface="Calibri"/>
            </a:endParaRPr>
          </a:p>
        </p:txBody>
      </p:sp>
      <p:sp>
        <p:nvSpPr>
          <p:cNvPr id="402" name="Google Shape;402;g2b1eb7c6537_0_359"/>
          <p:cNvSpPr/>
          <p:nvPr/>
        </p:nvSpPr>
        <p:spPr>
          <a:xfrm>
            <a:off x="339132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b1eb7c6537_0_359"/>
          <p:cNvSpPr/>
          <p:nvPr/>
        </p:nvSpPr>
        <p:spPr>
          <a:xfrm>
            <a:off x="3416727" y="6985000"/>
            <a:ext cx="78243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b1eb7c6537_0_359"/>
          <p:cNvSpPr/>
          <p:nvPr/>
        </p:nvSpPr>
        <p:spPr>
          <a:xfrm>
            <a:off x="3416727" y="6985000"/>
            <a:ext cx="83661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456 Hours</a:t>
            </a:r>
            <a:endParaRPr b="0" i="0" sz="12800" u="none" cap="none" strike="noStrike">
              <a:solidFill>
                <a:schemeClr val="dk1"/>
              </a:solidFill>
              <a:latin typeface="Calibri"/>
              <a:ea typeface="Calibri"/>
              <a:cs typeface="Calibri"/>
              <a:sym typeface="Calibri"/>
            </a:endParaRPr>
          </a:p>
        </p:txBody>
      </p:sp>
      <p:sp>
        <p:nvSpPr>
          <p:cNvPr id="405" name="Google Shape;405;g2b1eb7c6537_0_359"/>
          <p:cNvSpPr/>
          <p:nvPr/>
        </p:nvSpPr>
        <p:spPr>
          <a:xfrm>
            <a:off x="3391324" y="9131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b1eb7c6537_0_359"/>
          <p:cNvSpPr/>
          <p:nvPr/>
        </p:nvSpPr>
        <p:spPr>
          <a:xfrm>
            <a:off x="3323582" y="9131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Duration of Spell Casting</a:t>
            </a:r>
            <a:endParaRPr b="0" i="0" sz="3200" u="none" cap="none" strike="noStrike">
              <a:solidFill>
                <a:schemeClr val="dk1"/>
              </a:solidFill>
              <a:latin typeface="Calibri"/>
              <a:ea typeface="Calibri"/>
              <a:cs typeface="Calibri"/>
              <a:sym typeface="Calibri"/>
            </a:endParaRPr>
          </a:p>
        </p:txBody>
      </p:sp>
      <p:sp>
        <p:nvSpPr>
          <p:cNvPr id="407" name="Google Shape;407;g2b1eb7c6537_0_359"/>
          <p:cNvSpPr/>
          <p:nvPr/>
        </p:nvSpPr>
        <p:spPr>
          <a:xfrm>
            <a:off x="13552594" y="32639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b1eb7c6537_0_359"/>
          <p:cNvSpPr/>
          <p:nvPr/>
        </p:nvSpPr>
        <p:spPr>
          <a:xfrm>
            <a:off x="16042105" y="3263900"/>
            <a:ext cx="28959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1eb7c6537_0_359"/>
          <p:cNvSpPr/>
          <p:nvPr/>
        </p:nvSpPr>
        <p:spPr>
          <a:xfrm>
            <a:off x="16042105" y="3263900"/>
            <a:ext cx="34380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85%</a:t>
            </a:r>
            <a:endParaRPr b="0" i="0" sz="12800" u="none" cap="none" strike="noStrike">
              <a:solidFill>
                <a:schemeClr val="dk1"/>
              </a:solidFill>
              <a:latin typeface="Calibri"/>
              <a:ea typeface="Calibri"/>
              <a:cs typeface="Calibri"/>
              <a:sym typeface="Calibri"/>
            </a:endParaRPr>
          </a:p>
        </p:txBody>
      </p:sp>
      <p:sp>
        <p:nvSpPr>
          <p:cNvPr id="410" name="Google Shape;410;g2b1eb7c6537_0_359"/>
          <p:cNvSpPr/>
          <p:nvPr/>
        </p:nvSpPr>
        <p:spPr>
          <a:xfrm>
            <a:off x="13552594" y="54102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b1eb7c6537_0_359"/>
          <p:cNvSpPr/>
          <p:nvPr/>
        </p:nvSpPr>
        <p:spPr>
          <a:xfrm>
            <a:off x="13484852" y="54102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Wished Granted</a:t>
            </a:r>
            <a:endParaRPr b="0" i="0" sz="3200" u="none" cap="none" strike="noStrike">
              <a:solidFill>
                <a:schemeClr val="dk1"/>
              </a:solidFill>
              <a:latin typeface="Calibri"/>
              <a:ea typeface="Calibri"/>
              <a:cs typeface="Calibri"/>
              <a:sym typeface="Calibri"/>
            </a:endParaRPr>
          </a:p>
        </p:txBody>
      </p:sp>
      <p:sp>
        <p:nvSpPr>
          <p:cNvPr id="412" name="Google Shape;412;g2b1eb7c6537_0_359"/>
          <p:cNvSpPr/>
          <p:nvPr/>
        </p:nvSpPr>
        <p:spPr>
          <a:xfrm>
            <a:off x="13552594" y="6985000"/>
            <a:ext cx="7875000" cy="262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b1eb7c6537_0_359"/>
          <p:cNvSpPr/>
          <p:nvPr/>
        </p:nvSpPr>
        <p:spPr>
          <a:xfrm>
            <a:off x="14606826" y="6985000"/>
            <a:ext cx="5766600" cy="214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b1eb7c6537_0_359"/>
          <p:cNvSpPr/>
          <p:nvPr/>
        </p:nvSpPr>
        <p:spPr>
          <a:xfrm>
            <a:off x="14606826" y="6985000"/>
            <a:ext cx="6308400" cy="268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535 Km</a:t>
            </a:r>
            <a:endParaRPr b="0" i="0" sz="12800" u="none" cap="none" strike="noStrike">
              <a:solidFill>
                <a:schemeClr val="dk1"/>
              </a:solidFill>
              <a:latin typeface="Calibri"/>
              <a:ea typeface="Calibri"/>
              <a:cs typeface="Calibri"/>
              <a:sym typeface="Calibri"/>
            </a:endParaRPr>
          </a:p>
        </p:txBody>
      </p:sp>
      <p:sp>
        <p:nvSpPr>
          <p:cNvPr id="415" name="Google Shape;415;g2b1eb7c6537_0_359"/>
          <p:cNvSpPr/>
          <p:nvPr/>
        </p:nvSpPr>
        <p:spPr>
          <a:xfrm>
            <a:off x="13552594" y="91313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2b1eb7c6537_0_359"/>
          <p:cNvSpPr/>
          <p:nvPr/>
        </p:nvSpPr>
        <p:spPr>
          <a:xfrm>
            <a:off x="13484852" y="91313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421" name="Shape 421"/>
        <p:cNvGrpSpPr/>
        <p:nvPr/>
      </p:nvGrpSpPr>
      <p:grpSpPr>
        <a:xfrm>
          <a:off x="0" y="0"/>
          <a:ext cx="0" cy="0"/>
          <a:chOff x="0" y="0"/>
          <a:chExt cx="0" cy="0"/>
        </a:xfrm>
      </p:grpSpPr>
      <p:pic>
        <p:nvPicPr>
          <p:cNvPr descr=" " id="422" name="Google Shape;422;g2b1eb7c6537_0_391"/>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423" name="Google Shape;423;g2b1eb7c6537_0_391"/>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424" name="Google Shape;424;g2b1eb7c6537_0_391"/>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425" name="Google Shape;425;g2b1eb7c6537_0_391"/>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426" name="Google Shape;426;g2b1eb7c6537_0_391"/>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427" name="Google Shape;427;g2b1eb7c6537_0_391"/>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428" name="Google Shape;428;g2b1eb7c6537_0_391"/>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b1eb7c6537_0_391"/>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430" name="Google Shape;430;g2b1eb7c6537_0_391"/>
          <p:cNvSpPr/>
          <p:nvPr/>
        </p:nvSpPr>
        <p:spPr>
          <a:xfrm>
            <a:off x="6841922" y="2044700"/>
            <a:ext cx="106905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Some Graph</a:t>
            </a:r>
            <a:endParaRPr b="0" i="0" sz="8000" u="none" cap="none" strike="noStrike">
              <a:solidFill>
                <a:schemeClr val="dk1"/>
              </a:solidFill>
              <a:latin typeface="Calibri"/>
              <a:ea typeface="Calibri"/>
              <a:cs typeface="Calibri"/>
              <a:sym typeface="Calibri"/>
            </a:endParaRPr>
          </a:p>
        </p:txBody>
      </p:sp>
      <p:sp>
        <p:nvSpPr>
          <p:cNvPr id="431" name="Google Shape;431;g2b1eb7c6537_0_391"/>
          <p:cNvSpPr/>
          <p:nvPr/>
        </p:nvSpPr>
        <p:spPr>
          <a:xfrm>
            <a:off x="2718140" y="40132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b1eb7c6537_0_391"/>
          <p:cNvSpPr/>
          <p:nvPr/>
        </p:nvSpPr>
        <p:spPr>
          <a:xfrm>
            <a:off x="2986455" y="92408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33" name="Google Shape;433;g2b1eb7c6537_0_391"/>
          <p:cNvSpPr/>
          <p:nvPr/>
        </p:nvSpPr>
        <p:spPr>
          <a:xfrm>
            <a:off x="3331658"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34" name="Google Shape;434;g2b1eb7c6537_0_391"/>
          <p:cNvSpPr/>
          <p:nvPr/>
        </p:nvSpPr>
        <p:spPr>
          <a:xfrm>
            <a:off x="4470732"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5" name="Google Shape;435;g2b1eb7c6537_0_391"/>
          <p:cNvSpPr/>
          <p:nvPr/>
        </p:nvSpPr>
        <p:spPr>
          <a:xfrm>
            <a:off x="5609804"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6" name="Google Shape;436;g2b1eb7c6537_0_391"/>
          <p:cNvSpPr/>
          <p:nvPr/>
        </p:nvSpPr>
        <p:spPr>
          <a:xfrm>
            <a:off x="6748878"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7" name="Google Shape;437;g2b1eb7c6537_0_391"/>
          <p:cNvSpPr/>
          <p:nvPr/>
        </p:nvSpPr>
        <p:spPr>
          <a:xfrm>
            <a:off x="7887996"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8" name="Google Shape;438;g2b1eb7c6537_0_391"/>
          <p:cNvSpPr/>
          <p:nvPr/>
        </p:nvSpPr>
        <p:spPr>
          <a:xfrm>
            <a:off x="9027070"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9" name="Google Shape;439;g2b1eb7c6537_0_391"/>
          <p:cNvSpPr/>
          <p:nvPr/>
        </p:nvSpPr>
        <p:spPr>
          <a:xfrm>
            <a:off x="10166145"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40" name="Google Shape;440;g2b1eb7c6537_0_391"/>
          <p:cNvSpPr/>
          <p:nvPr/>
        </p:nvSpPr>
        <p:spPr>
          <a:xfrm>
            <a:off x="11281636" y="98639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2185"/>
              <a:buFont typeface="Lato"/>
              <a:buNone/>
            </a:pPr>
            <a:r>
              <a:rPr b="0" i="0" lang="en-US" sz="2185" u="none" cap="none" strike="noStrike">
                <a:solidFill>
                  <a:srgbClr val="EEECD5"/>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41" name="Google Shape;441;g2b1eb7c6537_0_391"/>
          <p:cNvSpPr/>
          <p:nvPr/>
        </p:nvSpPr>
        <p:spPr>
          <a:xfrm>
            <a:off x="2852319" y="87233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42" name="Google Shape;442;g2b1eb7c6537_0_391"/>
          <p:cNvSpPr/>
          <p:nvPr/>
        </p:nvSpPr>
        <p:spPr>
          <a:xfrm>
            <a:off x="2852319" y="82059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43" name="Google Shape;443;g2b1eb7c6537_0_391"/>
          <p:cNvSpPr/>
          <p:nvPr/>
        </p:nvSpPr>
        <p:spPr>
          <a:xfrm>
            <a:off x="2852319" y="76884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44" name="Google Shape;444;g2b1eb7c6537_0_391"/>
          <p:cNvSpPr/>
          <p:nvPr/>
        </p:nvSpPr>
        <p:spPr>
          <a:xfrm>
            <a:off x="2852319" y="71709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5" name="Google Shape;445;g2b1eb7c6537_0_391"/>
          <p:cNvSpPr/>
          <p:nvPr/>
        </p:nvSpPr>
        <p:spPr>
          <a:xfrm>
            <a:off x="2852319" y="66536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6" name="Google Shape;446;g2b1eb7c6537_0_391"/>
          <p:cNvSpPr/>
          <p:nvPr/>
        </p:nvSpPr>
        <p:spPr>
          <a:xfrm>
            <a:off x="2852319" y="61361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7" name="Google Shape;447;g2b1eb7c6537_0_391"/>
          <p:cNvSpPr/>
          <p:nvPr/>
        </p:nvSpPr>
        <p:spPr>
          <a:xfrm>
            <a:off x="2852319" y="56188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8" name="Google Shape;448;g2b1eb7c6537_0_391"/>
          <p:cNvSpPr/>
          <p:nvPr/>
        </p:nvSpPr>
        <p:spPr>
          <a:xfrm>
            <a:off x="2852319" y="51013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9" name="Google Shape;449;g2b1eb7c6537_0_391"/>
          <p:cNvSpPr/>
          <p:nvPr/>
        </p:nvSpPr>
        <p:spPr>
          <a:xfrm>
            <a:off x="2852319" y="45838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50" name="Google Shape;450;g2b1eb7c6537_0_391"/>
          <p:cNvSpPr/>
          <p:nvPr/>
        </p:nvSpPr>
        <p:spPr>
          <a:xfrm>
            <a:off x="2718140" y="40663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820"/>
              <a:buFont typeface="Lato"/>
              <a:buNone/>
            </a:pPr>
            <a:r>
              <a:rPr b="0" i="0" lang="en-US" sz="1820" u="none" cap="none" strike="noStrike">
                <a:solidFill>
                  <a:srgbClr val="EEECD5"/>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51" name="Google Shape;451;g2b1eb7c6537_0_391"/>
          <p:cNvPicPr preferRelativeResize="0"/>
          <p:nvPr/>
        </p:nvPicPr>
        <p:blipFill rotWithShape="1">
          <a:blip r:embed="rId9">
            <a:alphaModFix/>
          </a:blip>
          <a:srcRect b="0" l="0" r="0" t="0"/>
          <a:stretch/>
        </p:blipFill>
        <p:spPr>
          <a:xfrm>
            <a:off x="3368467" y="4013200"/>
            <a:ext cx="8291592" cy="5511006"/>
          </a:xfrm>
          <a:prstGeom prst="rect">
            <a:avLst/>
          </a:prstGeom>
          <a:noFill/>
          <a:ln>
            <a:noFill/>
          </a:ln>
        </p:spPr>
      </p:pic>
      <p:pic>
        <p:nvPicPr>
          <p:cNvPr descr=" " id="452" name="Google Shape;452;g2b1eb7c6537_0_391"/>
          <p:cNvPicPr preferRelativeResize="0"/>
          <p:nvPr/>
        </p:nvPicPr>
        <p:blipFill rotWithShape="1">
          <a:blip r:embed="rId10">
            <a:alphaModFix/>
          </a:blip>
          <a:srcRect b="0" l="0" r="0" t="0"/>
          <a:stretch/>
        </p:blipFill>
        <p:spPr>
          <a:xfrm>
            <a:off x="4512766" y="4426744"/>
            <a:ext cx="11567" cy="5258445"/>
          </a:xfrm>
          <a:prstGeom prst="rect">
            <a:avLst/>
          </a:prstGeom>
          <a:noFill/>
          <a:ln>
            <a:noFill/>
          </a:ln>
        </p:spPr>
      </p:pic>
      <p:pic>
        <p:nvPicPr>
          <p:cNvPr descr=" " id="453" name="Google Shape;453;g2b1eb7c6537_0_391"/>
          <p:cNvPicPr preferRelativeResize="0"/>
          <p:nvPr/>
        </p:nvPicPr>
        <p:blipFill rotWithShape="1">
          <a:blip r:embed="rId11">
            <a:alphaModFix/>
          </a:blip>
          <a:srcRect b="0" l="0" r="0" t="0"/>
          <a:stretch/>
        </p:blipFill>
        <p:spPr>
          <a:xfrm>
            <a:off x="5651279" y="4426744"/>
            <a:ext cx="11567" cy="5258445"/>
          </a:xfrm>
          <a:prstGeom prst="rect">
            <a:avLst/>
          </a:prstGeom>
          <a:noFill/>
          <a:ln>
            <a:noFill/>
          </a:ln>
        </p:spPr>
      </p:pic>
      <p:pic>
        <p:nvPicPr>
          <p:cNvPr descr=" " id="454" name="Google Shape;454;g2b1eb7c6537_0_391"/>
          <p:cNvPicPr preferRelativeResize="0"/>
          <p:nvPr/>
        </p:nvPicPr>
        <p:blipFill rotWithShape="1">
          <a:blip r:embed="rId12">
            <a:alphaModFix/>
          </a:blip>
          <a:srcRect b="0" l="0" r="0" t="0"/>
          <a:stretch/>
        </p:blipFill>
        <p:spPr>
          <a:xfrm>
            <a:off x="6789795" y="4426744"/>
            <a:ext cx="11567" cy="5258445"/>
          </a:xfrm>
          <a:prstGeom prst="rect">
            <a:avLst/>
          </a:prstGeom>
          <a:noFill/>
          <a:ln>
            <a:noFill/>
          </a:ln>
        </p:spPr>
      </p:pic>
      <p:pic>
        <p:nvPicPr>
          <p:cNvPr descr=" " id="455" name="Google Shape;455;g2b1eb7c6537_0_391"/>
          <p:cNvPicPr preferRelativeResize="0"/>
          <p:nvPr/>
        </p:nvPicPr>
        <p:blipFill rotWithShape="1">
          <a:blip r:embed="rId13">
            <a:alphaModFix/>
          </a:blip>
          <a:srcRect b="0" l="0" r="0" t="0"/>
          <a:stretch/>
        </p:blipFill>
        <p:spPr>
          <a:xfrm>
            <a:off x="7928309" y="4426744"/>
            <a:ext cx="11567" cy="5258445"/>
          </a:xfrm>
          <a:prstGeom prst="rect">
            <a:avLst/>
          </a:prstGeom>
          <a:noFill/>
          <a:ln>
            <a:noFill/>
          </a:ln>
        </p:spPr>
      </p:pic>
      <p:pic>
        <p:nvPicPr>
          <p:cNvPr descr=" " id="456" name="Google Shape;456;g2b1eb7c6537_0_391"/>
          <p:cNvPicPr preferRelativeResize="0"/>
          <p:nvPr/>
        </p:nvPicPr>
        <p:blipFill rotWithShape="1">
          <a:blip r:embed="rId14">
            <a:alphaModFix/>
          </a:blip>
          <a:srcRect b="0" l="0" r="0" t="0"/>
          <a:stretch/>
        </p:blipFill>
        <p:spPr>
          <a:xfrm>
            <a:off x="9066828" y="4426744"/>
            <a:ext cx="11567" cy="5258445"/>
          </a:xfrm>
          <a:prstGeom prst="rect">
            <a:avLst/>
          </a:prstGeom>
          <a:noFill/>
          <a:ln>
            <a:noFill/>
          </a:ln>
        </p:spPr>
      </p:pic>
      <p:pic>
        <p:nvPicPr>
          <p:cNvPr descr=" " id="457" name="Google Shape;457;g2b1eb7c6537_0_391"/>
          <p:cNvPicPr preferRelativeResize="0"/>
          <p:nvPr/>
        </p:nvPicPr>
        <p:blipFill rotWithShape="1">
          <a:blip r:embed="rId15">
            <a:alphaModFix/>
          </a:blip>
          <a:srcRect b="0" l="0" r="0" t="0"/>
          <a:stretch/>
        </p:blipFill>
        <p:spPr>
          <a:xfrm>
            <a:off x="10205341" y="4426744"/>
            <a:ext cx="11567" cy="5258445"/>
          </a:xfrm>
          <a:prstGeom prst="rect">
            <a:avLst/>
          </a:prstGeom>
          <a:noFill/>
          <a:ln>
            <a:noFill/>
          </a:ln>
        </p:spPr>
      </p:pic>
      <p:pic>
        <p:nvPicPr>
          <p:cNvPr descr=" " id="458" name="Google Shape;458;g2b1eb7c6537_0_391"/>
          <p:cNvPicPr preferRelativeResize="0"/>
          <p:nvPr/>
        </p:nvPicPr>
        <p:blipFill rotWithShape="1">
          <a:blip r:embed="rId16">
            <a:alphaModFix/>
          </a:blip>
          <a:srcRect b="0" l="0" r="0" t="0"/>
          <a:stretch/>
        </p:blipFill>
        <p:spPr>
          <a:xfrm>
            <a:off x="11343854" y="4426744"/>
            <a:ext cx="11567" cy="5258445"/>
          </a:xfrm>
          <a:prstGeom prst="rect">
            <a:avLst/>
          </a:prstGeom>
          <a:noFill/>
          <a:ln>
            <a:noFill/>
          </a:ln>
        </p:spPr>
      </p:pic>
      <p:pic>
        <p:nvPicPr>
          <p:cNvPr descr=" " id="459" name="Google Shape;459;g2b1eb7c6537_0_391"/>
          <p:cNvPicPr preferRelativeResize="0"/>
          <p:nvPr/>
        </p:nvPicPr>
        <p:blipFill rotWithShape="1">
          <a:blip r:embed="rId17">
            <a:alphaModFix/>
          </a:blip>
          <a:srcRect b="0" l="0" r="0" t="0"/>
          <a:stretch/>
        </p:blipFill>
        <p:spPr>
          <a:xfrm>
            <a:off x="3355539" y="5725145"/>
            <a:ext cx="8050167" cy="2373585"/>
          </a:xfrm>
          <a:prstGeom prst="rect">
            <a:avLst/>
          </a:prstGeom>
          <a:noFill/>
          <a:ln>
            <a:noFill/>
          </a:ln>
        </p:spPr>
      </p:pic>
      <p:pic>
        <p:nvPicPr>
          <p:cNvPr descr=" " id="460" name="Google Shape;460;g2b1eb7c6537_0_391"/>
          <p:cNvPicPr preferRelativeResize="0"/>
          <p:nvPr/>
        </p:nvPicPr>
        <p:blipFill rotWithShape="1">
          <a:blip r:embed="rId18">
            <a:alphaModFix/>
          </a:blip>
          <a:srcRect b="0" l="0" r="0" t="0"/>
          <a:stretch/>
        </p:blipFill>
        <p:spPr>
          <a:xfrm>
            <a:off x="3369143" y="6600825"/>
            <a:ext cx="8044029" cy="2268538"/>
          </a:xfrm>
          <a:prstGeom prst="rect">
            <a:avLst/>
          </a:prstGeom>
          <a:noFill/>
          <a:ln>
            <a:noFill/>
          </a:ln>
        </p:spPr>
      </p:pic>
      <p:pic>
        <p:nvPicPr>
          <p:cNvPr descr=" " id="461" name="Google Shape;461;g2b1eb7c6537_0_391"/>
          <p:cNvPicPr preferRelativeResize="0"/>
          <p:nvPr/>
        </p:nvPicPr>
        <p:blipFill rotWithShape="1">
          <a:blip r:embed="rId19">
            <a:alphaModFix/>
          </a:blip>
          <a:srcRect b="0" l="0" r="0" t="0"/>
          <a:stretch/>
        </p:blipFill>
        <p:spPr>
          <a:xfrm>
            <a:off x="4441751" y="6296943"/>
            <a:ext cx="153591" cy="153566"/>
          </a:xfrm>
          <a:prstGeom prst="rect">
            <a:avLst/>
          </a:prstGeom>
          <a:noFill/>
          <a:ln>
            <a:noFill/>
          </a:ln>
        </p:spPr>
      </p:pic>
      <p:pic>
        <p:nvPicPr>
          <p:cNvPr descr=" " id="462" name="Google Shape;462;g2b1eb7c6537_0_391"/>
          <p:cNvPicPr preferRelativeResize="0"/>
          <p:nvPr/>
        </p:nvPicPr>
        <p:blipFill rotWithShape="1">
          <a:blip r:embed="rId20">
            <a:alphaModFix/>
          </a:blip>
          <a:srcRect b="0" l="0" r="0" t="0"/>
          <a:stretch/>
        </p:blipFill>
        <p:spPr>
          <a:xfrm>
            <a:off x="4441751" y="7222430"/>
            <a:ext cx="153591" cy="153566"/>
          </a:xfrm>
          <a:prstGeom prst="rect">
            <a:avLst/>
          </a:prstGeom>
          <a:noFill/>
          <a:ln>
            <a:noFill/>
          </a:ln>
        </p:spPr>
      </p:pic>
      <p:pic>
        <p:nvPicPr>
          <p:cNvPr descr=" " id="463" name="Google Shape;463;g2b1eb7c6537_0_391"/>
          <p:cNvPicPr preferRelativeResize="0"/>
          <p:nvPr/>
        </p:nvPicPr>
        <p:blipFill rotWithShape="1">
          <a:blip r:embed="rId21">
            <a:alphaModFix/>
          </a:blip>
          <a:srcRect b="0" l="0" r="0" t="0"/>
          <a:stretch/>
        </p:blipFill>
        <p:spPr>
          <a:xfrm>
            <a:off x="5580267" y="5892577"/>
            <a:ext cx="153591" cy="153566"/>
          </a:xfrm>
          <a:prstGeom prst="rect">
            <a:avLst/>
          </a:prstGeom>
          <a:noFill/>
          <a:ln>
            <a:noFill/>
          </a:ln>
        </p:spPr>
      </p:pic>
      <p:pic>
        <p:nvPicPr>
          <p:cNvPr descr=" " id="464" name="Google Shape;464;g2b1eb7c6537_0_391"/>
          <p:cNvPicPr preferRelativeResize="0"/>
          <p:nvPr/>
        </p:nvPicPr>
        <p:blipFill rotWithShape="1">
          <a:blip r:embed="rId22">
            <a:alphaModFix/>
          </a:blip>
          <a:srcRect b="0" l="0" r="0" t="0"/>
          <a:stretch/>
        </p:blipFill>
        <p:spPr>
          <a:xfrm>
            <a:off x="5580267" y="7656810"/>
            <a:ext cx="153591" cy="153566"/>
          </a:xfrm>
          <a:prstGeom prst="rect">
            <a:avLst/>
          </a:prstGeom>
          <a:noFill/>
          <a:ln>
            <a:noFill/>
          </a:ln>
        </p:spPr>
      </p:pic>
      <p:pic>
        <p:nvPicPr>
          <p:cNvPr descr=" " id="465" name="Google Shape;465;g2b1eb7c6537_0_391"/>
          <p:cNvPicPr preferRelativeResize="0"/>
          <p:nvPr/>
        </p:nvPicPr>
        <p:blipFill rotWithShape="1">
          <a:blip r:embed="rId23">
            <a:alphaModFix/>
          </a:blip>
          <a:srcRect b="0" l="0" r="0" t="0"/>
          <a:stretch/>
        </p:blipFill>
        <p:spPr>
          <a:xfrm>
            <a:off x="6718783" y="7974112"/>
            <a:ext cx="153591" cy="153566"/>
          </a:xfrm>
          <a:prstGeom prst="rect">
            <a:avLst/>
          </a:prstGeom>
          <a:noFill/>
          <a:ln>
            <a:noFill/>
          </a:ln>
        </p:spPr>
      </p:pic>
      <p:pic>
        <p:nvPicPr>
          <p:cNvPr descr=" " id="466" name="Google Shape;466;g2b1eb7c6537_0_391"/>
          <p:cNvPicPr preferRelativeResize="0"/>
          <p:nvPr/>
        </p:nvPicPr>
        <p:blipFill rotWithShape="1">
          <a:blip r:embed="rId24">
            <a:alphaModFix/>
          </a:blip>
          <a:srcRect b="0" l="0" r="0" t="0"/>
          <a:stretch/>
        </p:blipFill>
        <p:spPr>
          <a:xfrm>
            <a:off x="6718783" y="6553126"/>
            <a:ext cx="153591" cy="153566"/>
          </a:xfrm>
          <a:prstGeom prst="rect">
            <a:avLst/>
          </a:prstGeom>
          <a:noFill/>
          <a:ln>
            <a:noFill/>
          </a:ln>
        </p:spPr>
      </p:pic>
      <p:pic>
        <p:nvPicPr>
          <p:cNvPr descr=" " id="467" name="Google Shape;467;g2b1eb7c6537_0_391"/>
          <p:cNvPicPr preferRelativeResize="0"/>
          <p:nvPr/>
        </p:nvPicPr>
        <p:blipFill rotWithShape="1">
          <a:blip r:embed="rId25">
            <a:alphaModFix/>
          </a:blip>
          <a:srcRect b="0" l="0" r="0" t="0"/>
          <a:stretch/>
        </p:blipFill>
        <p:spPr>
          <a:xfrm>
            <a:off x="7861923" y="6974532"/>
            <a:ext cx="153591" cy="153566"/>
          </a:xfrm>
          <a:prstGeom prst="rect">
            <a:avLst/>
          </a:prstGeom>
          <a:noFill/>
          <a:ln>
            <a:noFill/>
          </a:ln>
        </p:spPr>
      </p:pic>
      <p:pic>
        <p:nvPicPr>
          <p:cNvPr descr=" " id="468" name="Google Shape;468;g2b1eb7c6537_0_391"/>
          <p:cNvPicPr preferRelativeResize="0"/>
          <p:nvPr/>
        </p:nvPicPr>
        <p:blipFill rotWithShape="1">
          <a:blip r:embed="rId26">
            <a:alphaModFix/>
          </a:blip>
          <a:srcRect b="0" l="0" r="0" t="0"/>
          <a:stretch/>
        </p:blipFill>
        <p:spPr>
          <a:xfrm>
            <a:off x="7861923" y="6661944"/>
            <a:ext cx="153591" cy="153566"/>
          </a:xfrm>
          <a:prstGeom prst="rect">
            <a:avLst/>
          </a:prstGeom>
          <a:noFill/>
          <a:ln>
            <a:noFill/>
          </a:ln>
        </p:spPr>
      </p:pic>
      <p:pic>
        <p:nvPicPr>
          <p:cNvPr descr=" " id="469" name="Google Shape;469;g2b1eb7c6537_0_391"/>
          <p:cNvPicPr preferRelativeResize="0"/>
          <p:nvPr/>
        </p:nvPicPr>
        <p:blipFill rotWithShape="1">
          <a:blip r:embed="rId27">
            <a:alphaModFix/>
          </a:blip>
          <a:srcRect b="0" l="0" r="0" t="0"/>
          <a:stretch/>
        </p:blipFill>
        <p:spPr>
          <a:xfrm>
            <a:off x="8995813" y="7908875"/>
            <a:ext cx="153591" cy="153566"/>
          </a:xfrm>
          <a:prstGeom prst="rect">
            <a:avLst/>
          </a:prstGeom>
          <a:noFill/>
          <a:ln>
            <a:noFill/>
          </a:ln>
        </p:spPr>
      </p:pic>
      <p:pic>
        <p:nvPicPr>
          <p:cNvPr descr=" " id="470" name="Google Shape;470;g2b1eb7c6537_0_391"/>
          <p:cNvPicPr preferRelativeResize="0"/>
          <p:nvPr/>
        </p:nvPicPr>
        <p:blipFill rotWithShape="1">
          <a:blip r:embed="rId28">
            <a:alphaModFix/>
          </a:blip>
          <a:srcRect b="0" l="0" r="0" t="0"/>
          <a:stretch/>
        </p:blipFill>
        <p:spPr>
          <a:xfrm>
            <a:off x="8995813" y="7318177"/>
            <a:ext cx="153591" cy="153566"/>
          </a:xfrm>
          <a:prstGeom prst="rect">
            <a:avLst/>
          </a:prstGeom>
          <a:noFill/>
          <a:ln>
            <a:noFill/>
          </a:ln>
        </p:spPr>
      </p:pic>
      <p:pic>
        <p:nvPicPr>
          <p:cNvPr descr=" " id="471" name="Google Shape;471;g2b1eb7c6537_0_391"/>
          <p:cNvPicPr preferRelativeResize="0"/>
          <p:nvPr/>
        </p:nvPicPr>
        <p:blipFill rotWithShape="1">
          <a:blip r:embed="rId29">
            <a:alphaModFix/>
          </a:blip>
          <a:srcRect b="0" l="0" r="0" t="0"/>
          <a:stretch/>
        </p:blipFill>
        <p:spPr>
          <a:xfrm>
            <a:off x="10138955" y="7213749"/>
            <a:ext cx="153591" cy="153566"/>
          </a:xfrm>
          <a:prstGeom prst="rect">
            <a:avLst/>
          </a:prstGeom>
          <a:noFill/>
          <a:ln>
            <a:noFill/>
          </a:ln>
        </p:spPr>
      </p:pic>
      <p:pic>
        <p:nvPicPr>
          <p:cNvPr descr=" " id="472" name="Google Shape;472;g2b1eb7c6537_0_391"/>
          <p:cNvPicPr preferRelativeResize="0"/>
          <p:nvPr/>
        </p:nvPicPr>
        <p:blipFill rotWithShape="1">
          <a:blip r:embed="rId30">
            <a:alphaModFix/>
          </a:blip>
          <a:srcRect b="0" l="0" r="0" t="0"/>
          <a:stretch/>
        </p:blipFill>
        <p:spPr>
          <a:xfrm>
            <a:off x="10138955" y="6814071"/>
            <a:ext cx="153591" cy="153566"/>
          </a:xfrm>
          <a:prstGeom prst="rect">
            <a:avLst/>
          </a:prstGeom>
          <a:noFill/>
          <a:ln>
            <a:noFill/>
          </a:ln>
        </p:spPr>
      </p:pic>
      <p:sp>
        <p:nvSpPr>
          <p:cNvPr id="473" name="Google Shape;473;g2b1eb7c6537_0_391"/>
          <p:cNvSpPr/>
          <p:nvPr/>
        </p:nvSpPr>
        <p:spPr>
          <a:xfrm>
            <a:off x="14403600" y="44323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b1eb7c6537_0_391"/>
          <p:cNvSpPr/>
          <p:nvPr/>
        </p:nvSpPr>
        <p:spPr>
          <a:xfrm>
            <a:off x="14403600" y="44323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g2b1eb7c6537_0_391"/>
          <p:cNvPicPr preferRelativeResize="0"/>
          <p:nvPr/>
        </p:nvPicPr>
        <p:blipFill rotWithShape="1">
          <a:blip r:embed="rId31">
            <a:alphaModFix/>
          </a:blip>
          <a:srcRect b="0" l="0" r="0" t="0"/>
          <a:stretch/>
        </p:blipFill>
        <p:spPr>
          <a:xfrm>
            <a:off x="14403600" y="4432300"/>
            <a:ext cx="5575997" cy="5575300"/>
          </a:xfrm>
          <a:prstGeom prst="rect">
            <a:avLst/>
          </a:prstGeom>
          <a:noFill/>
          <a:ln>
            <a:noFill/>
          </a:ln>
        </p:spPr>
      </p:pic>
      <p:pic>
        <p:nvPicPr>
          <p:cNvPr descr=" " id="476" name="Google Shape;476;g2b1eb7c6537_0_391"/>
          <p:cNvPicPr preferRelativeResize="0"/>
          <p:nvPr/>
        </p:nvPicPr>
        <p:blipFill rotWithShape="1">
          <a:blip r:embed="rId32">
            <a:alphaModFix/>
          </a:blip>
          <a:srcRect b="0" l="0" r="0" t="0"/>
          <a:stretch/>
        </p:blipFill>
        <p:spPr>
          <a:xfrm>
            <a:off x="14403600" y="4432300"/>
            <a:ext cx="5575997" cy="5575300"/>
          </a:xfrm>
          <a:prstGeom prst="rect">
            <a:avLst/>
          </a:prstGeom>
          <a:noFill/>
          <a:ln>
            <a:noFill/>
          </a:ln>
        </p:spPr>
      </p:pic>
      <p:sp>
        <p:nvSpPr>
          <p:cNvPr id="477" name="Google Shape;477;g2b1eb7c6537_0_391"/>
          <p:cNvSpPr/>
          <p:nvPr/>
        </p:nvSpPr>
        <p:spPr>
          <a:xfrm>
            <a:off x="16277084" y="6606679"/>
            <a:ext cx="1841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b1eb7c6537_0_391"/>
          <p:cNvSpPr/>
          <p:nvPr/>
        </p:nvSpPr>
        <p:spPr>
          <a:xfrm>
            <a:off x="16277084" y="6578600"/>
            <a:ext cx="20451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34.574</a:t>
            </a:r>
            <a:endParaRPr b="0" i="0" sz="4800" u="none" cap="none" strike="noStrike">
              <a:solidFill>
                <a:schemeClr val="dk1"/>
              </a:solidFill>
              <a:latin typeface="Calibri"/>
              <a:ea typeface="Calibri"/>
              <a:cs typeface="Calibri"/>
              <a:sym typeface="Calibri"/>
            </a:endParaRPr>
          </a:p>
        </p:txBody>
      </p:sp>
      <p:sp>
        <p:nvSpPr>
          <p:cNvPr id="479" name="Google Shape;479;g2b1eb7c6537_0_391"/>
          <p:cNvSpPr/>
          <p:nvPr/>
        </p:nvSpPr>
        <p:spPr>
          <a:xfrm>
            <a:off x="16740692" y="7378700"/>
            <a:ext cx="1050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Total</a:t>
            </a:r>
            <a:endParaRPr b="0" i="0" sz="3200" u="none" cap="none" strike="noStrike">
              <a:solidFill>
                <a:schemeClr val="dk1"/>
              </a:solidFill>
              <a:latin typeface="Calibri"/>
              <a:ea typeface="Calibri"/>
              <a:cs typeface="Calibri"/>
              <a:sym typeface="Calibri"/>
            </a:endParaRPr>
          </a:p>
        </p:txBody>
      </p:sp>
      <p:sp>
        <p:nvSpPr>
          <p:cNvPr id="480" name="Google Shape;480;g2b1eb7c6537_0_391"/>
          <p:cNvSpPr/>
          <p:nvPr/>
        </p:nvSpPr>
        <p:spPr>
          <a:xfrm>
            <a:off x="13260457" y="10756900"/>
            <a:ext cx="78750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b1eb7c6537_0_391"/>
          <p:cNvSpPr/>
          <p:nvPr/>
        </p:nvSpPr>
        <p:spPr>
          <a:xfrm>
            <a:off x="13260457" y="10756900"/>
            <a:ext cx="78750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b1eb7c6537_0_391"/>
          <p:cNvSpPr/>
          <p:nvPr/>
        </p:nvSpPr>
        <p:spPr>
          <a:xfrm>
            <a:off x="13158845" y="107569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Treasure Found</a:t>
            </a:r>
            <a:endParaRPr b="0" i="0" sz="4800" u="none" cap="none" strike="noStrike">
              <a:solidFill>
                <a:schemeClr val="dk1"/>
              </a:solidFill>
              <a:latin typeface="Calibri"/>
              <a:ea typeface="Calibri"/>
              <a:cs typeface="Calibri"/>
              <a:sym typeface="Calibri"/>
            </a:endParaRPr>
          </a:p>
        </p:txBody>
      </p:sp>
      <p:sp>
        <p:nvSpPr>
          <p:cNvPr id="483" name="Google Shape;483;g2b1eb7c6537_0_391"/>
          <p:cNvSpPr/>
          <p:nvPr/>
        </p:nvSpPr>
        <p:spPr>
          <a:xfrm>
            <a:off x="3251606" y="10756900"/>
            <a:ext cx="78750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b1eb7c6537_0_391"/>
          <p:cNvSpPr/>
          <p:nvPr/>
        </p:nvSpPr>
        <p:spPr>
          <a:xfrm>
            <a:off x="3251606" y="10756900"/>
            <a:ext cx="78750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1eb7c6537_0_391"/>
          <p:cNvSpPr/>
          <p:nvPr/>
        </p:nvSpPr>
        <p:spPr>
          <a:xfrm>
            <a:off x="3149994" y="10756900"/>
            <a:ext cx="80781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Spellcasting Progress</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490" name="Shape 490"/>
        <p:cNvGrpSpPr/>
        <p:nvPr/>
      </p:nvGrpSpPr>
      <p:grpSpPr>
        <a:xfrm>
          <a:off x="0" y="0"/>
          <a:ext cx="0" cy="0"/>
          <a:chOff x="0" y="0"/>
          <a:chExt cx="0" cy="0"/>
        </a:xfrm>
      </p:grpSpPr>
      <p:pic>
        <p:nvPicPr>
          <p:cNvPr descr=" " id="491" name="Google Shape;491;g2b1eb7c6537_0_459"/>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492" name="Google Shape;492;g2b1eb7c6537_0_459"/>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493" name="Google Shape;493;g2b1eb7c6537_0_459"/>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494" name="Google Shape;494;g2b1eb7c6537_0_459"/>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495" name="Google Shape;495;g2b1eb7c6537_0_459"/>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496" name="Google Shape;496;g2b1eb7c6537_0_459"/>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497" name="Google Shape;497;g2b1eb7c6537_0_459"/>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b1eb7c6537_0_459"/>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499" name="Google Shape;499;g2b1eb7c6537_0_459"/>
          <p:cNvSpPr/>
          <p:nvPr/>
        </p:nvSpPr>
        <p:spPr>
          <a:xfrm>
            <a:off x="13450981" y="5753100"/>
            <a:ext cx="8738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b1eb7c6537_0_459"/>
          <p:cNvSpPr/>
          <p:nvPr/>
        </p:nvSpPr>
        <p:spPr>
          <a:xfrm>
            <a:off x="13450981" y="5753100"/>
            <a:ext cx="8738700" cy="19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b1eb7c6537_0_459"/>
          <p:cNvSpPr/>
          <p:nvPr/>
        </p:nvSpPr>
        <p:spPr>
          <a:xfrm>
            <a:off x="13450981" y="5753100"/>
            <a:ext cx="8941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A web application</a:t>
            </a:r>
            <a:endParaRPr b="0" i="0" sz="4800" u="none" cap="none" strike="noStrike">
              <a:solidFill>
                <a:schemeClr val="dk1"/>
              </a:solidFill>
              <a:latin typeface="Calibri"/>
              <a:ea typeface="Calibri"/>
              <a:cs typeface="Calibri"/>
              <a:sym typeface="Calibri"/>
            </a:endParaRPr>
          </a:p>
        </p:txBody>
      </p:sp>
      <p:sp>
        <p:nvSpPr>
          <p:cNvPr id="502" name="Google Shape;502;g2b1eb7c6537_0_459"/>
          <p:cNvSpPr/>
          <p:nvPr/>
        </p:nvSpPr>
        <p:spPr>
          <a:xfrm>
            <a:off x="13450981" y="67564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3" name="Google Shape;503;g2b1eb7c6537_0_459"/>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04" name="Google Shape;504;g2b1eb7c6537_0_459"/>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05" name="Google Shape;505;g2b1eb7c6537_0_459"/>
          <p:cNvSpPr/>
          <p:nvPr/>
        </p:nvSpPr>
        <p:spPr>
          <a:xfrm>
            <a:off x="13362070" y="3594100"/>
            <a:ext cx="106905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510" name="Shape 510"/>
        <p:cNvGrpSpPr/>
        <p:nvPr/>
      </p:nvGrpSpPr>
      <p:grpSpPr>
        <a:xfrm>
          <a:off x="0" y="0"/>
          <a:ext cx="0" cy="0"/>
          <a:chOff x="0" y="0"/>
          <a:chExt cx="0" cy="0"/>
        </a:xfrm>
      </p:grpSpPr>
      <p:pic>
        <p:nvPicPr>
          <p:cNvPr descr=" " id="511" name="Google Shape;511;g2b1eb7c6537_0_478"/>
          <p:cNvPicPr preferRelativeResize="0"/>
          <p:nvPr/>
        </p:nvPicPr>
        <p:blipFill rotWithShape="1">
          <a:blip r:embed="rId3">
            <a:alphaModFix/>
          </a:blip>
          <a:srcRect b="0" l="0" r="0" t="0"/>
          <a:stretch/>
        </p:blipFill>
        <p:spPr>
          <a:xfrm>
            <a:off x="8534840" y="975990"/>
            <a:ext cx="15852208" cy="38100"/>
          </a:xfrm>
          <a:prstGeom prst="rect">
            <a:avLst/>
          </a:prstGeom>
          <a:noFill/>
          <a:ln>
            <a:noFill/>
          </a:ln>
        </p:spPr>
      </p:pic>
      <p:pic>
        <p:nvPicPr>
          <p:cNvPr descr=" " id="512" name="Google Shape;512;g2b1eb7c6537_0_478"/>
          <p:cNvPicPr preferRelativeResize="0"/>
          <p:nvPr/>
        </p:nvPicPr>
        <p:blipFill rotWithShape="1">
          <a:blip r:embed="rId4">
            <a:alphaModFix/>
          </a:blip>
          <a:srcRect b="0" l="0" r="0" t="0"/>
          <a:stretch/>
        </p:blipFill>
        <p:spPr>
          <a:xfrm>
            <a:off x="0" y="1648247"/>
            <a:ext cx="24387048" cy="38100"/>
          </a:xfrm>
          <a:prstGeom prst="rect">
            <a:avLst/>
          </a:prstGeom>
          <a:noFill/>
          <a:ln>
            <a:noFill/>
          </a:ln>
        </p:spPr>
      </p:pic>
      <p:pic>
        <p:nvPicPr>
          <p:cNvPr descr=" " id="513" name="Google Shape;513;g2b1eb7c6537_0_478"/>
          <p:cNvPicPr preferRelativeResize="0"/>
          <p:nvPr/>
        </p:nvPicPr>
        <p:blipFill rotWithShape="1">
          <a:blip r:embed="rId5">
            <a:alphaModFix/>
          </a:blip>
          <a:srcRect b="0" l="0" r="0" t="0"/>
          <a:stretch/>
        </p:blipFill>
        <p:spPr>
          <a:xfrm>
            <a:off x="2962769" y="609600"/>
            <a:ext cx="758430" cy="721122"/>
          </a:xfrm>
          <a:prstGeom prst="rect">
            <a:avLst/>
          </a:prstGeom>
          <a:noFill/>
          <a:ln>
            <a:noFill/>
          </a:ln>
        </p:spPr>
      </p:pic>
      <p:pic>
        <p:nvPicPr>
          <p:cNvPr descr=" " id="514" name="Google Shape;514;g2b1eb7c6537_0_478"/>
          <p:cNvPicPr preferRelativeResize="0"/>
          <p:nvPr/>
        </p:nvPicPr>
        <p:blipFill rotWithShape="1">
          <a:blip r:embed="rId6">
            <a:alphaModFix/>
          </a:blip>
          <a:srcRect b="0" l="0" r="0" t="0"/>
          <a:stretch/>
        </p:blipFill>
        <p:spPr>
          <a:xfrm>
            <a:off x="1821006" y="609600"/>
            <a:ext cx="758430" cy="721122"/>
          </a:xfrm>
          <a:prstGeom prst="rect">
            <a:avLst/>
          </a:prstGeom>
          <a:noFill/>
          <a:ln>
            <a:noFill/>
          </a:ln>
        </p:spPr>
      </p:pic>
      <p:pic>
        <p:nvPicPr>
          <p:cNvPr descr=" " id="515" name="Google Shape;515;g2b1eb7c6537_0_478"/>
          <p:cNvPicPr preferRelativeResize="0"/>
          <p:nvPr/>
        </p:nvPicPr>
        <p:blipFill rotWithShape="1">
          <a:blip r:embed="rId7">
            <a:alphaModFix/>
          </a:blip>
          <a:srcRect b="0" l="0" r="0" t="0"/>
          <a:stretch/>
        </p:blipFill>
        <p:spPr>
          <a:xfrm>
            <a:off x="679254" y="609600"/>
            <a:ext cx="758431" cy="721122"/>
          </a:xfrm>
          <a:prstGeom prst="rect">
            <a:avLst/>
          </a:prstGeom>
          <a:noFill/>
          <a:ln>
            <a:noFill/>
          </a:ln>
        </p:spPr>
      </p:pic>
      <p:pic>
        <p:nvPicPr>
          <p:cNvPr descr=" " id="516" name="Google Shape;516;g2b1eb7c6537_0_478"/>
          <p:cNvPicPr preferRelativeResize="0"/>
          <p:nvPr/>
        </p:nvPicPr>
        <p:blipFill rotWithShape="1">
          <a:blip r:embed="rId8">
            <a:alphaModFix/>
          </a:blip>
          <a:srcRect b="0" l="0" r="0" t="0"/>
          <a:stretch/>
        </p:blipFill>
        <p:spPr>
          <a:xfrm>
            <a:off x="4104954" y="609600"/>
            <a:ext cx="758433" cy="721122"/>
          </a:xfrm>
          <a:prstGeom prst="rect">
            <a:avLst/>
          </a:prstGeom>
          <a:noFill/>
          <a:ln>
            <a:noFill/>
          </a:ln>
        </p:spPr>
      </p:pic>
      <p:pic>
        <p:nvPicPr>
          <p:cNvPr descr=" " id="517" name="Google Shape;517;g2b1eb7c6537_0_478"/>
          <p:cNvPicPr preferRelativeResize="0"/>
          <p:nvPr/>
        </p:nvPicPr>
        <p:blipFill rotWithShape="1">
          <a:blip r:embed="rId9">
            <a:alphaModFix/>
          </a:blip>
          <a:srcRect b="0" l="0" r="0" t="0"/>
          <a:stretch/>
        </p:blipFill>
        <p:spPr>
          <a:xfrm>
            <a:off x="5246717" y="609600"/>
            <a:ext cx="758433" cy="721122"/>
          </a:xfrm>
          <a:prstGeom prst="rect">
            <a:avLst/>
          </a:prstGeom>
          <a:noFill/>
          <a:ln>
            <a:noFill/>
          </a:ln>
        </p:spPr>
      </p:pic>
      <p:pic>
        <p:nvPicPr>
          <p:cNvPr descr=" " id="518" name="Google Shape;518;g2b1eb7c6537_0_478"/>
          <p:cNvPicPr preferRelativeResize="0"/>
          <p:nvPr/>
        </p:nvPicPr>
        <p:blipFill rotWithShape="1">
          <a:blip r:embed="rId10">
            <a:alphaModFix/>
          </a:blip>
          <a:srcRect b="0" l="0" r="0" t="0"/>
          <a:stretch/>
        </p:blipFill>
        <p:spPr>
          <a:xfrm>
            <a:off x="6388471" y="609600"/>
            <a:ext cx="758430" cy="721122"/>
          </a:xfrm>
          <a:prstGeom prst="rect">
            <a:avLst/>
          </a:prstGeom>
          <a:noFill/>
          <a:ln>
            <a:noFill/>
          </a:ln>
        </p:spPr>
      </p:pic>
      <p:pic>
        <p:nvPicPr>
          <p:cNvPr descr=" " id="519" name="Google Shape;519;g2b1eb7c6537_0_478"/>
          <p:cNvPicPr preferRelativeResize="0"/>
          <p:nvPr/>
        </p:nvPicPr>
        <p:blipFill rotWithShape="1">
          <a:blip r:embed="rId11">
            <a:alphaModFix/>
          </a:blip>
          <a:srcRect b="0" l="0" r="0" t="0"/>
          <a:stretch/>
        </p:blipFill>
        <p:spPr>
          <a:xfrm>
            <a:off x="7530234" y="609600"/>
            <a:ext cx="758430" cy="721122"/>
          </a:xfrm>
          <a:prstGeom prst="rect">
            <a:avLst/>
          </a:prstGeom>
          <a:noFill/>
          <a:ln>
            <a:noFill/>
          </a:ln>
        </p:spPr>
      </p:pic>
      <p:pic>
        <p:nvPicPr>
          <p:cNvPr descr=" " id="520" name="Google Shape;520;g2b1eb7c6537_0_478"/>
          <p:cNvPicPr preferRelativeResize="0"/>
          <p:nvPr/>
        </p:nvPicPr>
        <p:blipFill rotWithShape="1">
          <a:blip r:embed="rId12">
            <a:alphaModFix/>
          </a:blip>
          <a:srcRect b="0" l="0" r="0" t="0"/>
          <a:stretch/>
        </p:blipFill>
        <p:spPr>
          <a:xfrm>
            <a:off x="0" y="12052300"/>
            <a:ext cx="24387048" cy="1076747"/>
          </a:xfrm>
          <a:prstGeom prst="rect">
            <a:avLst/>
          </a:prstGeom>
          <a:noFill/>
          <a:ln>
            <a:noFill/>
          </a:ln>
        </p:spPr>
      </p:pic>
      <p:pic>
        <p:nvPicPr>
          <p:cNvPr descr=" " id="521" name="Google Shape;521;g2b1eb7c6537_0_478"/>
          <p:cNvPicPr preferRelativeResize="0"/>
          <p:nvPr/>
        </p:nvPicPr>
        <p:blipFill rotWithShape="1">
          <a:blip r:embed="rId13">
            <a:alphaModFix/>
          </a:blip>
          <a:srcRect b="0" l="0" r="0" t="0"/>
          <a:stretch/>
        </p:blipFill>
        <p:spPr>
          <a:xfrm>
            <a:off x="0" y="0"/>
            <a:ext cx="24387048" cy="13716000"/>
          </a:xfrm>
          <a:prstGeom prst="rect">
            <a:avLst/>
          </a:prstGeom>
          <a:noFill/>
          <a:ln>
            <a:noFill/>
          </a:ln>
        </p:spPr>
      </p:pic>
      <p:sp>
        <p:nvSpPr>
          <p:cNvPr id="522" name="Google Shape;522;g2b1eb7c6537_0_478"/>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3" name="Google Shape;523;g2b1eb7c6537_0_478"/>
          <p:cNvPicPr preferRelativeResize="0"/>
          <p:nvPr/>
        </p:nvPicPr>
        <p:blipFill rotWithShape="1">
          <a:blip r:embed="rId14">
            <a:alphaModFix/>
          </a:blip>
          <a:srcRect b="0" l="0" r="0" t="0"/>
          <a:stretch/>
        </p:blipFill>
        <p:spPr>
          <a:xfrm>
            <a:off x="23523340" y="5994400"/>
            <a:ext cx="711289" cy="2590800"/>
          </a:xfrm>
          <a:prstGeom prst="rect">
            <a:avLst/>
          </a:prstGeom>
          <a:noFill/>
          <a:ln>
            <a:noFill/>
          </a:ln>
        </p:spPr>
      </p:pic>
      <p:sp>
        <p:nvSpPr>
          <p:cNvPr id="524" name="Google Shape;524;g2b1eb7c6537_0_478"/>
          <p:cNvSpPr/>
          <p:nvPr/>
        </p:nvSpPr>
        <p:spPr>
          <a:xfrm>
            <a:off x="15690694" y="698500"/>
            <a:ext cx="7464300" cy="303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529" name="Shape 529"/>
        <p:cNvGrpSpPr/>
        <p:nvPr/>
      </p:nvGrpSpPr>
      <p:grpSpPr>
        <a:xfrm>
          <a:off x="0" y="0"/>
          <a:ext cx="0" cy="0"/>
          <a:chOff x="0" y="0"/>
          <a:chExt cx="0" cy="0"/>
        </a:xfrm>
      </p:grpSpPr>
      <p:pic>
        <p:nvPicPr>
          <p:cNvPr descr=" " id="530" name="Google Shape;530;g2b1eb7c6537_0_496"/>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531" name="Google Shape;531;g2b1eb7c6537_0_496"/>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532" name="Google Shape;532;g2b1eb7c6537_0_496"/>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533" name="Google Shape;533;g2b1eb7c6537_0_496"/>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534" name="Google Shape;534;g2b1eb7c6537_0_496"/>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535" name="Google Shape;535;g2b1eb7c6537_0_496"/>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536" name="Google Shape;536;g2b1eb7c6537_0_496"/>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7" name="Google Shape;537;g2b1eb7c6537_0_496"/>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538" name="Google Shape;538;g2b1eb7c6537_0_496"/>
          <p:cNvPicPr preferRelativeResize="0"/>
          <p:nvPr/>
        </p:nvPicPr>
        <p:blipFill rotWithShape="1">
          <a:blip r:embed="rId9">
            <a:alphaModFix/>
          </a:blip>
          <a:srcRect b="0" l="0" r="0" t="0"/>
          <a:stretch/>
        </p:blipFill>
        <p:spPr>
          <a:xfrm>
            <a:off x="1054232" y="4038600"/>
            <a:ext cx="14479810" cy="7861300"/>
          </a:xfrm>
          <a:prstGeom prst="rect">
            <a:avLst/>
          </a:prstGeom>
          <a:noFill/>
          <a:ln>
            <a:noFill/>
          </a:ln>
        </p:spPr>
      </p:pic>
      <p:sp>
        <p:nvSpPr>
          <p:cNvPr id="539" name="Google Shape;539;g2b1eb7c6537_0_496"/>
          <p:cNvSpPr/>
          <p:nvPr/>
        </p:nvSpPr>
        <p:spPr>
          <a:xfrm>
            <a:off x="1054232" y="2197100"/>
            <a:ext cx="143487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Fantasy Realm at a Glance</a:t>
            </a:r>
            <a:endParaRPr b="0" i="0" sz="8000" u="none" cap="none" strike="noStrike">
              <a:solidFill>
                <a:schemeClr val="dk1"/>
              </a:solidFill>
              <a:latin typeface="Calibri"/>
              <a:ea typeface="Calibri"/>
              <a:cs typeface="Calibri"/>
              <a:sym typeface="Calibri"/>
            </a:endParaRPr>
          </a:p>
        </p:txBody>
      </p:sp>
      <p:sp>
        <p:nvSpPr>
          <p:cNvPr id="540" name="Google Shape;540;g2b1eb7c6537_0_496"/>
          <p:cNvSpPr/>
          <p:nvPr/>
        </p:nvSpPr>
        <p:spPr>
          <a:xfrm>
            <a:off x="16435854" y="31369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2b1eb7c6537_0_496"/>
          <p:cNvSpPr/>
          <p:nvPr/>
        </p:nvSpPr>
        <p:spPr>
          <a:xfrm>
            <a:off x="16435854" y="31369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b1eb7c6537_0_496"/>
          <p:cNvSpPr/>
          <p:nvPr/>
        </p:nvSpPr>
        <p:spPr>
          <a:xfrm>
            <a:off x="16435854" y="3136900"/>
            <a:ext cx="71382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The Enchanted Forest</a:t>
            </a:r>
            <a:endParaRPr b="0" i="0" sz="4800" u="none" cap="none" strike="noStrike">
              <a:solidFill>
                <a:schemeClr val="dk1"/>
              </a:solidFill>
              <a:latin typeface="Calibri"/>
              <a:ea typeface="Calibri"/>
              <a:cs typeface="Calibri"/>
              <a:sym typeface="Calibri"/>
            </a:endParaRPr>
          </a:p>
        </p:txBody>
      </p:sp>
      <p:sp>
        <p:nvSpPr>
          <p:cNvPr id="543" name="Google Shape;543;g2b1eb7c6537_0_496"/>
          <p:cNvSpPr/>
          <p:nvPr/>
        </p:nvSpPr>
        <p:spPr>
          <a:xfrm>
            <a:off x="16435854" y="4038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44" name="Google Shape;544;g2b1eb7c6537_0_496"/>
          <p:cNvSpPr/>
          <p:nvPr/>
        </p:nvSpPr>
        <p:spPr>
          <a:xfrm>
            <a:off x="16435854" y="64389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1eb7c6537_0_496"/>
          <p:cNvSpPr/>
          <p:nvPr/>
        </p:nvSpPr>
        <p:spPr>
          <a:xfrm>
            <a:off x="16435854" y="64389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1eb7c6537_0_496"/>
          <p:cNvSpPr/>
          <p:nvPr/>
        </p:nvSpPr>
        <p:spPr>
          <a:xfrm>
            <a:off x="16435854" y="6438900"/>
            <a:ext cx="71382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The Crystal Caves</a:t>
            </a:r>
            <a:endParaRPr b="0" i="0" sz="4800" u="none" cap="none" strike="noStrike">
              <a:solidFill>
                <a:schemeClr val="dk1"/>
              </a:solidFill>
              <a:latin typeface="Calibri"/>
              <a:ea typeface="Calibri"/>
              <a:cs typeface="Calibri"/>
              <a:sym typeface="Calibri"/>
            </a:endParaRPr>
          </a:p>
        </p:txBody>
      </p:sp>
      <p:sp>
        <p:nvSpPr>
          <p:cNvPr id="547" name="Google Shape;547;g2b1eb7c6537_0_496"/>
          <p:cNvSpPr/>
          <p:nvPr/>
        </p:nvSpPr>
        <p:spPr>
          <a:xfrm>
            <a:off x="16435854" y="7340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48" name="Google Shape;548;g2b1eb7c6537_0_496"/>
          <p:cNvSpPr/>
          <p:nvPr/>
        </p:nvSpPr>
        <p:spPr>
          <a:xfrm>
            <a:off x="16435854" y="94615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b1eb7c6537_0_496"/>
          <p:cNvSpPr/>
          <p:nvPr/>
        </p:nvSpPr>
        <p:spPr>
          <a:xfrm>
            <a:off x="16435854" y="9461500"/>
            <a:ext cx="6935100"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b1eb7c6537_0_496"/>
          <p:cNvSpPr/>
          <p:nvPr/>
        </p:nvSpPr>
        <p:spPr>
          <a:xfrm>
            <a:off x="16435854" y="9461500"/>
            <a:ext cx="71382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The Dragon's Lair</a:t>
            </a:r>
            <a:endParaRPr b="0" i="0" sz="4800" u="none" cap="none" strike="noStrike">
              <a:solidFill>
                <a:schemeClr val="dk1"/>
              </a:solidFill>
              <a:latin typeface="Calibri"/>
              <a:ea typeface="Calibri"/>
              <a:cs typeface="Calibri"/>
              <a:sym typeface="Calibri"/>
            </a:endParaRPr>
          </a:p>
        </p:txBody>
      </p:sp>
      <p:sp>
        <p:nvSpPr>
          <p:cNvPr id="551" name="Google Shape;551;g2b1eb7c6537_0_496"/>
          <p:cNvSpPr/>
          <p:nvPr/>
        </p:nvSpPr>
        <p:spPr>
          <a:xfrm>
            <a:off x="16435854" y="103632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33" name="Shape 33"/>
        <p:cNvGrpSpPr/>
        <p:nvPr/>
      </p:nvGrpSpPr>
      <p:grpSpPr>
        <a:xfrm>
          <a:off x="0" y="0"/>
          <a:ext cx="0" cy="0"/>
          <a:chOff x="0" y="0"/>
          <a:chExt cx="0" cy="0"/>
        </a:xfrm>
      </p:grpSpPr>
      <p:pic>
        <p:nvPicPr>
          <p:cNvPr descr=" " id="34" name="Google Shape;34;g2b1eb7c6537_0_17"/>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35" name="Google Shape;35;g2b1eb7c6537_0_17"/>
          <p:cNvPicPr preferRelativeResize="0"/>
          <p:nvPr/>
        </p:nvPicPr>
        <p:blipFill rotWithShape="1">
          <a:blip r:embed="rId4">
            <a:alphaModFix/>
          </a:blip>
          <a:srcRect b="0" l="0" r="0" t="0"/>
          <a:stretch/>
        </p:blipFill>
        <p:spPr>
          <a:xfrm>
            <a:off x="2" y="13090939"/>
            <a:ext cx="24387048" cy="38100"/>
          </a:xfrm>
          <a:prstGeom prst="rect">
            <a:avLst/>
          </a:prstGeom>
          <a:noFill/>
          <a:ln>
            <a:noFill/>
          </a:ln>
        </p:spPr>
      </p:pic>
      <p:pic>
        <p:nvPicPr>
          <p:cNvPr descr=" " id="36" name="Google Shape;36;g2b1eb7c6537_0_17"/>
          <p:cNvPicPr preferRelativeResize="0"/>
          <p:nvPr/>
        </p:nvPicPr>
        <p:blipFill rotWithShape="1">
          <a:blip r:embed="rId5">
            <a:alphaModFix/>
          </a:blip>
          <a:srcRect b="0" l="0" r="0" t="0"/>
          <a:stretch/>
        </p:blipFill>
        <p:spPr>
          <a:xfrm>
            <a:off x="16098385" y="12052300"/>
            <a:ext cx="7609412" cy="721133"/>
          </a:xfrm>
          <a:prstGeom prst="rect">
            <a:avLst/>
          </a:prstGeom>
          <a:noFill/>
          <a:ln>
            <a:noFill/>
          </a:ln>
        </p:spPr>
      </p:pic>
      <p:pic>
        <p:nvPicPr>
          <p:cNvPr descr=" " id="37" name="Google Shape;37;g2b1eb7c6537_0_17"/>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38" name="Google Shape;38;g2b1eb7c6537_0_17"/>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39" name="Google Shape;39;g2b1eb7c6537_0_17"/>
          <p:cNvPicPr preferRelativeResize="0"/>
          <p:nvPr/>
        </p:nvPicPr>
        <p:blipFill rotWithShape="1">
          <a:blip r:embed="rId4">
            <a:alphaModFix/>
          </a:blip>
          <a:srcRect b="0" l="0" r="0" t="0"/>
          <a:stretch/>
        </p:blipFill>
        <p:spPr>
          <a:xfrm>
            <a:off x="0" y="1648239"/>
            <a:ext cx="24387048" cy="38100"/>
          </a:xfrm>
          <a:prstGeom prst="rect">
            <a:avLst/>
          </a:prstGeom>
          <a:noFill/>
          <a:ln>
            <a:noFill/>
          </a:ln>
        </p:spPr>
      </p:pic>
      <p:sp>
        <p:nvSpPr>
          <p:cNvPr id="40" name="Google Shape;40;g2b1eb7c6537_0_17"/>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b1eb7c6537_0_17"/>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42" name="Google Shape;42;g2b1eb7c6537_0_17"/>
          <p:cNvSpPr/>
          <p:nvPr/>
        </p:nvSpPr>
        <p:spPr>
          <a:xfrm>
            <a:off x="2104230" y="3429000"/>
            <a:ext cx="7794600" cy="268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Welcome</a:t>
            </a:r>
            <a:endParaRPr b="0" i="0" sz="12800" u="none" cap="none" strike="noStrike">
              <a:solidFill>
                <a:schemeClr val="dk1"/>
              </a:solidFill>
              <a:latin typeface="Calibri"/>
              <a:ea typeface="Calibri"/>
              <a:cs typeface="Calibri"/>
              <a:sym typeface="Calibri"/>
            </a:endParaRPr>
          </a:p>
        </p:txBody>
      </p:sp>
      <p:sp>
        <p:nvSpPr>
          <p:cNvPr id="43" name="Google Shape;43;g2b1eb7c6537_0_17"/>
          <p:cNvSpPr/>
          <p:nvPr/>
        </p:nvSpPr>
        <p:spPr>
          <a:xfrm>
            <a:off x="2019552" y="5956300"/>
            <a:ext cx="92424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4" name="Google Shape;44;g2b1eb7c6537_0_17"/>
          <p:cNvPicPr preferRelativeResize="0"/>
          <p:nvPr/>
        </p:nvPicPr>
        <p:blipFill rotWithShape="1">
          <a:blip r:embed="rId9">
            <a:alphaModFix/>
          </a:blip>
          <a:srcRect b="0" l="0" r="0" t="0"/>
          <a:stretch/>
        </p:blipFill>
        <p:spPr>
          <a:xfrm>
            <a:off x="12803200" y="2722855"/>
            <a:ext cx="10211556" cy="86563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556" name="Shape 556"/>
        <p:cNvGrpSpPr/>
        <p:nvPr/>
      </p:nvGrpSpPr>
      <p:grpSpPr>
        <a:xfrm>
          <a:off x="0" y="0"/>
          <a:ext cx="0" cy="0"/>
          <a:chOff x="0" y="0"/>
          <a:chExt cx="0" cy="0"/>
        </a:xfrm>
      </p:grpSpPr>
      <p:pic>
        <p:nvPicPr>
          <p:cNvPr descr=" " id="557" name="Google Shape;557;g2b1eb7c6537_0_52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558" name="Google Shape;558;g2b1eb7c6537_0_522"/>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559" name="Google Shape;559;g2b1eb7c6537_0_522"/>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560" name="Google Shape;560;g2b1eb7c6537_0_522"/>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561" name="Google Shape;561;g2b1eb7c6537_0_52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562" name="Google Shape;562;g2b1eb7c6537_0_522"/>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563" name="Google Shape;563;g2b1eb7c6537_0_52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4" name="Google Shape;564;g2b1eb7c6537_0_52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565" name="Google Shape;565;g2b1eb7c6537_0_522"/>
          <p:cNvSpPr/>
          <p:nvPr/>
        </p:nvSpPr>
        <p:spPr>
          <a:xfrm>
            <a:off x="6054423" y="2260600"/>
            <a:ext cx="122781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The Information</a:t>
            </a:r>
            <a:endParaRPr b="0" i="0" sz="8000" u="none" cap="none" strike="noStrike">
              <a:solidFill>
                <a:schemeClr val="dk1"/>
              </a:solidFill>
              <a:latin typeface="Calibri"/>
              <a:ea typeface="Calibri"/>
              <a:cs typeface="Calibri"/>
              <a:sym typeface="Calibri"/>
            </a:endParaRPr>
          </a:p>
        </p:txBody>
      </p:sp>
      <p:sp>
        <p:nvSpPr>
          <p:cNvPr id="566" name="Google Shape;566;g2b1eb7c6537_0_522"/>
          <p:cNvSpPr/>
          <p:nvPr/>
        </p:nvSpPr>
        <p:spPr>
          <a:xfrm>
            <a:off x="1714714" y="4203700"/>
            <a:ext cx="6122100" cy="6654900"/>
          </a:xfrm>
          <a:prstGeom prst="roundRect">
            <a:avLst>
              <a:gd fmla="val 3286" name="adj"/>
            </a:avLst>
          </a:prstGeom>
          <a:noFill/>
          <a:ln cap="flat" cmpd="sng" w="381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b1eb7c6537_0_522"/>
          <p:cNvPicPr preferRelativeResize="0"/>
          <p:nvPr/>
        </p:nvPicPr>
        <p:blipFill rotWithShape="1">
          <a:blip r:embed="rId9">
            <a:alphaModFix/>
          </a:blip>
          <a:srcRect b="0" l="0" r="0" t="0"/>
          <a:stretch/>
        </p:blipFill>
        <p:spPr>
          <a:xfrm>
            <a:off x="3963450" y="4508500"/>
            <a:ext cx="1624696" cy="1625600"/>
          </a:xfrm>
          <a:prstGeom prst="rect">
            <a:avLst/>
          </a:prstGeom>
          <a:noFill/>
          <a:ln>
            <a:noFill/>
          </a:ln>
        </p:spPr>
      </p:pic>
      <p:sp>
        <p:nvSpPr>
          <p:cNvPr id="568" name="Google Shape;568;g2b1eb7c6537_0_522"/>
          <p:cNvSpPr/>
          <p:nvPr/>
        </p:nvSpPr>
        <p:spPr>
          <a:xfrm>
            <a:off x="2121165" y="6438900"/>
            <a:ext cx="5309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b1eb7c6537_0_522"/>
          <p:cNvSpPr/>
          <p:nvPr/>
        </p:nvSpPr>
        <p:spPr>
          <a:xfrm>
            <a:off x="2019552" y="6438900"/>
            <a:ext cx="55125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Spellcasting Competition</a:t>
            </a:r>
            <a:endParaRPr b="0" i="0" sz="4800" u="none" cap="none" strike="noStrike">
              <a:solidFill>
                <a:schemeClr val="dk1"/>
              </a:solidFill>
              <a:latin typeface="Calibri"/>
              <a:ea typeface="Calibri"/>
              <a:cs typeface="Calibri"/>
              <a:sym typeface="Calibri"/>
            </a:endParaRPr>
          </a:p>
        </p:txBody>
      </p:sp>
      <p:sp>
        <p:nvSpPr>
          <p:cNvPr id="570" name="Google Shape;570;g2b1eb7c6537_0_522"/>
          <p:cNvSpPr/>
          <p:nvPr/>
        </p:nvSpPr>
        <p:spPr>
          <a:xfrm>
            <a:off x="2053423" y="8140700"/>
            <a:ext cx="54447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significant event in the history of the fantasy realm, in which the greatest spellcasters of the realm is hold.</a:t>
            </a:r>
            <a:endParaRPr b="0" i="0" sz="3200" u="none" cap="none" strike="noStrike">
              <a:solidFill>
                <a:schemeClr val="dk1"/>
              </a:solidFill>
              <a:latin typeface="Calibri"/>
              <a:ea typeface="Calibri"/>
              <a:cs typeface="Calibri"/>
              <a:sym typeface="Calibri"/>
            </a:endParaRPr>
          </a:p>
        </p:txBody>
      </p:sp>
      <p:sp>
        <p:nvSpPr>
          <p:cNvPr id="571" name="Google Shape;571;g2b1eb7c6537_0_522"/>
          <p:cNvSpPr/>
          <p:nvPr/>
        </p:nvSpPr>
        <p:spPr>
          <a:xfrm>
            <a:off x="9132441" y="4203700"/>
            <a:ext cx="6122100" cy="6654900"/>
          </a:xfrm>
          <a:prstGeom prst="roundRect">
            <a:avLst>
              <a:gd fmla="val 3286" name="adj"/>
            </a:avLst>
          </a:prstGeom>
          <a:noFill/>
          <a:ln cap="flat" cmpd="sng" w="381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g2b1eb7c6537_0_522"/>
          <p:cNvPicPr preferRelativeResize="0"/>
          <p:nvPr/>
        </p:nvPicPr>
        <p:blipFill rotWithShape="1">
          <a:blip r:embed="rId10">
            <a:alphaModFix/>
          </a:blip>
          <a:srcRect b="0" l="0" r="0" t="0"/>
          <a:stretch/>
        </p:blipFill>
        <p:spPr>
          <a:xfrm>
            <a:off x="11252313" y="4508500"/>
            <a:ext cx="1882421" cy="1625600"/>
          </a:xfrm>
          <a:prstGeom prst="rect">
            <a:avLst/>
          </a:prstGeom>
          <a:noFill/>
          <a:ln>
            <a:noFill/>
          </a:ln>
        </p:spPr>
      </p:pic>
      <p:sp>
        <p:nvSpPr>
          <p:cNvPr id="573" name="Google Shape;573;g2b1eb7c6537_0_522"/>
          <p:cNvSpPr/>
          <p:nvPr/>
        </p:nvSpPr>
        <p:spPr>
          <a:xfrm>
            <a:off x="9538892" y="6438900"/>
            <a:ext cx="5309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b1eb7c6537_0_522"/>
          <p:cNvSpPr/>
          <p:nvPr/>
        </p:nvSpPr>
        <p:spPr>
          <a:xfrm>
            <a:off x="9437280" y="6438900"/>
            <a:ext cx="55125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Hunt</a:t>
            </a:r>
            <a:endParaRPr b="0" i="0" sz="4800" u="none" cap="none" strike="noStrike">
              <a:solidFill>
                <a:schemeClr val="dk1"/>
              </a:solidFill>
              <a:latin typeface="Calibri"/>
              <a:ea typeface="Calibri"/>
              <a:cs typeface="Calibri"/>
              <a:sym typeface="Calibri"/>
            </a:endParaRPr>
          </a:p>
        </p:txBody>
      </p:sp>
      <p:sp>
        <p:nvSpPr>
          <p:cNvPr id="575" name="Google Shape;575;g2b1eb7c6537_0_522"/>
          <p:cNvSpPr/>
          <p:nvPr/>
        </p:nvSpPr>
        <p:spPr>
          <a:xfrm>
            <a:off x="9471150" y="8140700"/>
            <a:ext cx="54447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76" name="Google Shape;576;g2b1eb7c6537_0_522"/>
          <p:cNvSpPr/>
          <p:nvPr/>
        </p:nvSpPr>
        <p:spPr>
          <a:xfrm>
            <a:off x="16550169" y="4203700"/>
            <a:ext cx="6122100" cy="6654900"/>
          </a:xfrm>
          <a:prstGeom prst="roundRect">
            <a:avLst>
              <a:gd fmla="val 3286" name="adj"/>
            </a:avLst>
          </a:prstGeom>
          <a:noFill/>
          <a:ln cap="flat" cmpd="sng" w="381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b1eb7c6537_0_522"/>
          <p:cNvPicPr preferRelativeResize="0"/>
          <p:nvPr/>
        </p:nvPicPr>
        <p:blipFill rotWithShape="1">
          <a:blip r:embed="rId11">
            <a:alphaModFix/>
          </a:blip>
          <a:srcRect b="0" l="0" r="0" t="0"/>
          <a:stretch/>
        </p:blipFill>
        <p:spPr>
          <a:xfrm>
            <a:off x="18965808" y="4508500"/>
            <a:ext cx="1290883" cy="1625600"/>
          </a:xfrm>
          <a:prstGeom prst="rect">
            <a:avLst/>
          </a:prstGeom>
          <a:noFill/>
          <a:ln>
            <a:noFill/>
          </a:ln>
        </p:spPr>
      </p:pic>
      <p:sp>
        <p:nvSpPr>
          <p:cNvPr id="578" name="Google Shape;578;g2b1eb7c6537_0_522"/>
          <p:cNvSpPr/>
          <p:nvPr/>
        </p:nvSpPr>
        <p:spPr>
          <a:xfrm>
            <a:off x="16956619" y="6438900"/>
            <a:ext cx="5309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b1eb7c6537_0_522"/>
          <p:cNvSpPr/>
          <p:nvPr/>
        </p:nvSpPr>
        <p:spPr>
          <a:xfrm>
            <a:off x="16855007" y="6438900"/>
            <a:ext cx="5512500" cy="1803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Adventure</a:t>
            </a:r>
            <a:endParaRPr b="0" i="0" sz="4800" u="none" cap="none" strike="noStrike">
              <a:solidFill>
                <a:schemeClr val="dk1"/>
              </a:solidFill>
              <a:latin typeface="Calibri"/>
              <a:ea typeface="Calibri"/>
              <a:cs typeface="Calibri"/>
              <a:sym typeface="Calibri"/>
            </a:endParaRPr>
          </a:p>
        </p:txBody>
      </p:sp>
      <p:sp>
        <p:nvSpPr>
          <p:cNvPr id="580" name="Google Shape;580;g2b1eb7c6537_0_522"/>
          <p:cNvSpPr/>
          <p:nvPr/>
        </p:nvSpPr>
        <p:spPr>
          <a:xfrm>
            <a:off x="16888878" y="8140700"/>
            <a:ext cx="5444700" cy="254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585" name="Shape 585"/>
        <p:cNvGrpSpPr/>
        <p:nvPr/>
      </p:nvGrpSpPr>
      <p:grpSpPr>
        <a:xfrm>
          <a:off x="0" y="0"/>
          <a:ext cx="0" cy="0"/>
          <a:chOff x="0" y="0"/>
          <a:chExt cx="0" cy="0"/>
        </a:xfrm>
      </p:grpSpPr>
      <p:pic>
        <p:nvPicPr>
          <p:cNvPr descr=" " id="586" name="Google Shape;586;g2b1eb7c6537_0_550"/>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587" name="Google Shape;587;g2b1eb7c6537_0_550"/>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588" name="Google Shape;588;g2b1eb7c6537_0_550"/>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589" name="Google Shape;589;g2b1eb7c6537_0_550"/>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590" name="Google Shape;590;g2b1eb7c6537_0_550"/>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591" name="Google Shape;591;g2b1eb7c6537_0_550"/>
          <p:cNvPicPr preferRelativeResize="0"/>
          <p:nvPr/>
        </p:nvPicPr>
        <p:blipFill rotWithShape="1">
          <a:blip r:embed="rId4">
            <a:alphaModFix/>
          </a:blip>
          <a:srcRect b="0" l="0" r="0" t="0"/>
          <a:stretch/>
        </p:blipFill>
        <p:spPr>
          <a:xfrm>
            <a:off x="0" y="1648247"/>
            <a:ext cx="24387048" cy="38100"/>
          </a:xfrm>
          <a:prstGeom prst="rect">
            <a:avLst/>
          </a:prstGeom>
          <a:noFill/>
          <a:ln>
            <a:noFill/>
          </a:ln>
        </p:spPr>
      </p:pic>
      <p:pic>
        <p:nvPicPr>
          <p:cNvPr descr=" " id="592" name="Google Shape;592;g2b1eb7c6537_0_550"/>
          <p:cNvPicPr preferRelativeResize="0"/>
          <p:nvPr/>
        </p:nvPicPr>
        <p:blipFill rotWithShape="1">
          <a:blip r:embed="rId8">
            <a:alphaModFix/>
          </a:blip>
          <a:srcRect b="0" l="0" r="0" t="0"/>
          <a:stretch/>
        </p:blipFill>
        <p:spPr>
          <a:xfrm>
            <a:off x="0" y="12052300"/>
            <a:ext cx="24387048" cy="1076747"/>
          </a:xfrm>
          <a:prstGeom prst="rect">
            <a:avLst/>
          </a:prstGeom>
          <a:noFill/>
          <a:ln>
            <a:noFill/>
          </a:ln>
        </p:spPr>
      </p:pic>
      <p:sp>
        <p:nvSpPr>
          <p:cNvPr id="593" name="Google Shape;593;g2b1eb7c6537_0_550"/>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b1eb7c6537_0_550"/>
          <p:cNvPicPr preferRelativeResize="0"/>
          <p:nvPr/>
        </p:nvPicPr>
        <p:blipFill rotWithShape="1">
          <a:blip r:embed="rId9">
            <a:alphaModFix/>
          </a:blip>
          <a:srcRect b="0" l="0" r="0" t="0"/>
          <a:stretch/>
        </p:blipFill>
        <p:spPr>
          <a:xfrm>
            <a:off x="23523340" y="5994400"/>
            <a:ext cx="711289" cy="2590800"/>
          </a:xfrm>
          <a:prstGeom prst="rect">
            <a:avLst/>
          </a:prstGeom>
          <a:noFill/>
          <a:ln>
            <a:noFill/>
          </a:ln>
        </p:spPr>
      </p:pic>
      <p:sp>
        <p:nvSpPr>
          <p:cNvPr id="595" name="Google Shape;595;g2b1eb7c6537_0_550"/>
          <p:cNvSpPr/>
          <p:nvPr/>
        </p:nvSpPr>
        <p:spPr>
          <a:xfrm>
            <a:off x="9267925" y="2108200"/>
            <a:ext cx="5851200" cy="168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Our Team</a:t>
            </a:r>
            <a:endParaRPr b="0" i="0" sz="8000" u="none" cap="none" strike="noStrike">
              <a:solidFill>
                <a:schemeClr val="dk1"/>
              </a:solidFill>
              <a:latin typeface="Calibri"/>
              <a:ea typeface="Calibri"/>
              <a:cs typeface="Calibri"/>
              <a:sym typeface="Calibri"/>
            </a:endParaRPr>
          </a:p>
        </p:txBody>
      </p:sp>
      <p:sp>
        <p:nvSpPr>
          <p:cNvPr id="596" name="Google Shape;596;g2b1eb7c6537_0_550"/>
          <p:cNvSpPr/>
          <p:nvPr/>
        </p:nvSpPr>
        <p:spPr>
          <a:xfrm>
            <a:off x="2902313" y="3892550"/>
            <a:ext cx="6096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b1eb7c6537_0_550"/>
          <p:cNvPicPr preferRelativeResize="0"/>
          <p:nvPr/>
        </p:nvPicPr>
        <p:blipFill rotWithShape="1">
          <a:blip r:embed="rId10">
            <a:alphaModFix/>
          </a:blip>
          <a:srcRect b="0" l="0" r="0" t="0"/>
          <a:stretch/>
        </p:blipFill>
        <p:spPr>
          <a:xfrm>
            <a:off x="2902313" y="3892550"/>
            <a:ext cx="6096762" cy="6096000"/>
          </a:xfrm>
          <a:prstGeom prst="rect">
            <a:avLst/>
          </a:prstGeom>
          <a:noFill/>
          <a:ln>
            <a:noFill/>
          </a:ln>
        </p:spPr>
      </p:pic>
      <p:sp>
        <p:nvSpPr>
          <p:cNvPr id="598" name="Google Shape;598;g2b1eb7c6537_0_550"/>
          <p:cNvSpPr/>
          <p:nvPr/>
        </p:nvSpPr>
        <p:spPr>
          <a:xfrm>
            <a:off x="29023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b1eb7c6537_0_550"/>
          <p:cNvSpPr/>
          <p:nvPr/>
        </p:nvSpPr>
        <p:spPr>
          <a:xfrm>
            <a:off x="29023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1eb7c6537_0_550"/>
          <p:cNvSpPr/>
          <p:nvPr/>
        </p:nvSpPr>
        <p:spPr>
          <a:xfrm>
            <a:off x="2800700" y="10293350"/>
            <a:ext cx="63000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Eldruin</a:t>
            </a:r>
            <a:endParaRPr b="0" i="0" sz="4800" u="none" cap="none" strike="noStrike">
              <a:solidFill>
                <a:schemeClr val="dk1"/>
              </a:solidFill>
              <a:latin typeface="Calibri"/>
              <a:ea typeface="Calibri"/>
              <a:cs typeface="Calibri"/>
              <a:sym typeface="Calibri"/>
            </a:endParaRPr>
          </a:p>
        </p:txBody>
      </p:sp>
      <p:sp>
        <p:nvSpPr>
          <p:cNvPr id="601" name="Google Shape;601;g2b1eb7c6537_0_550"/>
          <p:cNvSpPr/>
          <p:nvPr/>
        </p:nvSpPr>
        <p:spPr>
          <a:xfrm>
            <a:off x="2834571" y="11245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Fire Mage</a:t>
            </a:r>
            <a:endParaRPr b="0" i="0" sz="3200" u="none" cap="none" strike="noStrike">
              <a:solidFill>
                <a:schemeClr val="dk1"/>
              </a:solidFill>
              <a:latin typeface="Calibri"/>
              <a:ea typeface="Calibri"/>
              <a:cs typeface="Calibri"/>
              <a:sym typeface="Calibri"/>
            </a:endParaRPr>
          </a:p>
        </p:txBody>
      </p:sp>
      <p:sp>
        <p:nvSpPr>
          <p:cNvPr id="602" name="Google Shape;602;g2b1eb7c6537_0_550"/>
          <p:cNvSpPr/>
          <p:nvPr/>
        </p:nvSpPr>
        <p:spPr>
          <a:xfrm>
            <a:off x="8503713" y="3892550"/>
            <a:ext cx="6096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b1eb7c6537_0_550"/>
          <p:cNvPicPr preferRelativeResize="0"/>
          <p:nvPr/>
        </p:nvPicPr>
        <p:blipFill rotWithShape="1">
          <a:blip r:embed="rId11">
            <a:alphaModFix/>
          </a:blip>
          <a:srcRect b="0" l="0" r="0" t="0"/>
          <a:stretch/>
        </p:blipFill>
        <p:spPr>
          <a:xfrm>
            <a:off x="8503713" y="3892550"/>
            <a:ext cx="6096762" cy="6096000"/>
          </a:xfrm>
          <a:prstGeom prst="rect">
            <a:avLst/>
          </a:prstGeom>
          <a:noFill/>
          <a:ln>
            <a:noFill/>
          </a:ln>
        </p:spPr>
      </p:pic>
      <p:sp>
        <p:nvSpPr>
          <p:cNvPr id="604" name="Google Shape;604;g2b1eb7c6537_0_550"/>
          <p:cNvSpPr/>
          <p:nvPr/>
        </p:nvSpPr>
        <p:spPr>
          <a:xfrm>
            <a:off x="85037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b1eb7c6537_0_550"/>
          <p:cNvSpPr/>
          <p:nvPr/>
        </p:nvSpPr>
        <p:spPr>
          <a:xfrm>
            <a:off x="85037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1eb7c6537_0_550"/>
          <p:cNvSpPr/>
          <p:nvPr/>
        </p:nvSpPr>
        <p:spPr>
          <a:xfrm>
            <a:off x="8402100" y="10293350"/>
            <a:ext cx="63000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Elementalen</a:t>
            </a:r>
            <a:endParaRPr b="0" i="0" sz="4800" u="none" cap="none" strike="noStrike">
              <a:solidFill>
                <a:schemeClr val="dk1"/>
              </a:solidFill>
              <a:latin typeface="Calibri"/>
              <a:ea typeface="Calibri"/>
              <a:cs typeface="Calibri"/>
              <a:sym typeface="Calibri"/>
            </a:endParaRPr>
          </a:p>
        </p:txBody>
      </p:sp>
      <p:sp>
        <p:nvSpPr>
          <p:cNvPr id="607" name="Google Shape;607;g2b1eb7c6537_0_550"/>
          <p:cNvSpPr/>
          <p:nvPr/>
        </p:nvSpPr>
        <p:spPr>
          <a:xfrm>
            <a:off x="8435971" y="11245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Guardian</a:t>
            </a:r>
            <a:endParaRPr b="0" i="0" sz="3200" u="none" cap="none" strike="noStrike">
              <a:solidFill>
                <a:schemeClr val="dk1"/>
              </a:solidFill>
              <a:latin typeface="Calibri"/>
              <a:ea typeface="Calibri"/>
              <a:cs typeface="Calibri"/>
              <a:sym typeface="Calibri"/>
            </a:endParaRPr>
          </a:p>
        </p:txBody>
      </p:sp>
      <p:sp>
        <p:nvSpPr>
          <p:cNvPr id="608" name="Google Shape;608;g2b1eb7c6537_0_550"/>
          <p:cNvSpPr/>
          <p:nvPr/>
        </p:nvSpPr>
        <p:spPr>
          <a:xfrm>
            <a:off x="14105113" y="3892550"/>
            <a:ext cx="6096900" cy="783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b1eb7c6537_0_550"/>
          <p:cNvPicPr preferRelativeResize="0"/>
          <p:nvPr/>
        </p:nvPicPr>
        <p:blipFill rotWithShape="1">
          <a:blip r:embed="rId12">
            <a:alphaModFix/>
          </a:blip>
          <a:srcRect b="0" l="0" r="0" t="0"/>
          <a:stretch/>
        </p:blipFill>
        <p:spPr>
          <a:xfrm>
            <a:off x="14105113" y="3892550"/>
            <a:ext cx="6096762" cy="6096000"/>
          </a:xfrm>
          <a:prstGeom prst="rect">
            <a:avLst/>
          </a:prstGeom>
          <a:noFill/>
          <a:ln>
            <a:noFill/>
          </a:ln>
        </p:spPr>
      </p:pic>
      <p:sp>
        <p:nvSpPr>
          <p:cNvPr id="610" name="Google Shape;610;g2b1eb7c6537_0_550"/>
          <p:cNvSpPr/>
          <p:nvPr/>
        </p:nvSpPr>
        <p:spPr>
          <a:xfrm>
            <a:off x="141051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b1eb7c6537_0_550"/>
          <p:cNvSpPr/>
          <p:nvPr/>
        </p:nvSpPr>
        <p:spPr>
          <a:xfrm>
            <a:off x="14105113" y="10293350"/>
            <a:ext cx="60969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1eb7c6537_0_550"/>
          <p:cNvSpPr/>
          <p:nvPr/>
        </p:nvSpPr>
        <p:spPr>
          <a:xfrm>
            <a:off x="14003500" y="10293350"/>
            <a:ext cx="6300000" cy="1003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Lunaria</a:t>
            </a:r>
            <a:endParaRPr b="0" i="0" sz="4800" u="none" cap="none" strike="noStrike">
              <a:solidFill>
                <a:schemeClr val="dk1"/>
              </a:solidFill>
              <a:latin typeface="Calibri"/>
              <a:ea typeface="Calibri"/>
              <a:cs typeface="Calibri"/>
              <a:sym typeface="Calibri"/>
            </a:endParaRPr>
          </a:p>
        </p:txBody>
      </p:sp>
      <p:sp>
        <p:nvSpPr>
          <p:cNvPr id="613" name="Google Shape;613;g2b1eb7c6537_0_550"/>
          <p:cNvSpPr/>
          <p:nvPr/>
        </p:nvSpPr>
        <p:spPr>
          <a:xfrm>
            <a:off x="14037371" y="1124585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618" name="Shape 618"/>
        <p:cNvGrpSpPr/>
        <p:nvPr/>
      </p:nvGrpSpPr>
      <p:grpSpPr>
        <a:xfrm>
          <a:off x="0" y="0"/>
          <a:ext cx="0" cy="0"/>
          <a:chOff x="0" y="0"/>
          <a:chExt cx="0" cy="0"/>
        </a:xfrm>
      </p:grpSpPr>
      <p:pic>
        <p:nvPicPr>
          <p:cNvPr descr=" " id="619" name="Google Shape;619;g2b1eb7c6537_0_58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620" name="Google Shape;620;g2b1eb7c6537_0_582"/>
          <p:cNvPicPr preferRelativeResize="0"/>
          <p:nvPr/>
        </p:nvPicPr>
        <p:blipFill rotWithShape="1">
          <a:blip r:embed="rId4">
            <a:alphaModFix/>
          </a:blip>
          <a:srcRect b="0" l="0" r="0" t="0"/>
          <a:stretch/>
        </p:blipFill>
        <p:spPr>
          <a:xfrm>
            <a:off x="2" y="13090947"/>
            <a:ext cx="24387048" cy="38100"/>
          </a:xfrm>
          <a:prstGeom prst="rect">
            <a:avLst/>
          </a:prstGeom>
          <a:noFill/>
          <a:ln>
            <a:noFill/>
          </a:ln>
        </p:spPr>
      </p:pic>
      <p:pic>
        <p:nvPicPr>
          <p:cNvPr descr=" " id="621" name="Google Shape;621;g2b1eb7c6537_0_582"/>
          <p:cNvPicPr preferRelativeResize="0"/>
          <p:nvPr/>
        </p:nvPicPr>
        <p:blipFill rotWithShape="1">
          <a:blip r:embed="rId5">
            <a:alphaModFix/>
          </a:blip>
          <a:srcRect b="0" l="0" r="0" t="0"/>
          <a:stretch/>
        </p:blipFill>
        <p:spPr>
          <a:xfrm>
            <a:off x="16098385" y="12052300"/>
            <a:ext cx="7609412" cy="721122"/>
          </a:xfrm>
          <a:prstGeom prst="rect">
            <a:avLst/>
          </a:prstGeom>
          <a:noFill/>
          <a:ln>
            <a:noFill/>
          </a:ln>
        </p:spPr>
      </p:pic>
      <p:pic>
        <p:nvPicPr>
          <p:cNvPr descr=" " id="622" name="Google Shape;622;g2b1eb7c6537_0_582"/>
          <p:cNvPicPr preferRelativeResize="0"/>
          <p:nvPr/>
        </p:nvPicPr>
        <p:blipFill rotWithShape="1">
          <a:blip r:embed="rId6">
            <a:alphaModFix/>
          </a:blip>
          <a:srcRect b="0" l="0" r="0" t="0"/>
          <a:stretch/>
        </p:blipFill>
        <p:spPr>
          <a:xfrm>
            <a:off x="679254" y="609600"/>
            <a:ext cx="7609409" cy="721122"/>
          </a:xfrm>
          <a:prstGeom prst="rect">
            <a:avLst/>
          </a:prstGeom>
          <a:noFill/>
          <a:ln>
            <a:noFill/>
          </a:ln>
        </p:spPr>
      </p:pic>
      <p:pic>
        <p:nvPicPr>
          <p:cNvPr descr=" " id="623" name="Google Shape;623;g2b1eb7c6537_0_58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624" name="Google Shape;624;g2b1eb7c6537_0_582"/>
          <p:cNvPicPr preferRelativeResize="0"/>
          <p:nvPr/>
        </p:nvPicPr>
        <p:blipFill rotWithShape="1">
          <a:blip r:embed="rId4">
            <a:alphaModFix/>
          </a:blip>
          <a:srcRect b="0" l="0" r="0" t="0"/>
          <a:stretch/>
        </p:blipFill>
        <p:spPr>
          <a:xfrm>
            <a:off x="0" y="1648247"/>
            <a:ext cx="24387048" cy="38100"/>
          </a:xfrm>
          <a:prstGeom prst="rect">
            <a:avLst/>
          </a:prstGeom>
          <a:noFill/>
          <a:ln>
            <a:noFill/>
          </a:ln>
        </p:spPr>
      </p:pic>
      <p:sp>
        <p:nvSpPr>
          <p:cNvPr id="625" name="Google Shape;625;g2b1eb7c6537_0_58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b1eb7c6537_0_58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627" name="Google Shape;627;g2b1eb7c6537_0_582"/>
          <p:cNvSpPr/>
          <p:nvPr/>
        </p:nvSpPr>
        <p:spPr>
          <a:xfrm>
            <a:off x="1511489" y="2692400"/>
            <a:ext cx="11266200" cy="8331300"/>
          </a:xfrm>
          <a:prstGeom prst="roundRect">
            <a:avLst>
              <a:gd fmla="val 1525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g2b1eb7c6537_0_582"/>
          <p:cNvSpPr/>
          <p:nvPr/>
        </p:nvSpPr>
        <p:spPr>
          <a:xfrm>
            <a:off x="2324391" y="3505200"/>
            <a:ext cx="9979200" cy="303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Thank you for choosing EaTemp</a:t>
            </a:r>
            <a:endParaRPr b="0" i="0" sz="8000" u="none" cap="none" strike="noStrike">
              <a:solidFill>
                <a:schemeClr val="dk1"/>
              </a:solidFill>
              <a:latin typeface="Calibri"/>
              <a:ea typeface="Calibri"/>
              <a:cs typeface="Calibri"/>
              <a:sym typeface="Calibri"/>
            </a:endParaRPr>
          </a:p>
        </p:txBody>
      </p:sp>
      <p:sp>
        <p:nvSpPr>
          <p:cNvPr id="629" name="Google Shape;629;g2b1eb7c6537_0_582"/>
          <p:cNvSpPr/>
          <p:nvPr/>
        </p:nvSpPr>
        <p:spPr>
          <a:xfrm>
            <a:off x="2324391" y="6807200"/>
            <a:ext cx="9776100" cy="353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30" name="Google Shape;630;g2b1eb7c6537_0_582"/>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9">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31" name="Google Shape;631;g2b1eb7c6537_0_582"/>
          <p:cNvPicPr preferRelativeResize="0"/>
          <p:nvPr/>
        </p:nvPicPr>
        <p:blipFill rotWithShape="1">
          <a:blip r:embed="rId10">
            <a:alphaModFix/>
          </a:blip>
          <a:srcRect b="0" l="0" r="0" t="0"/>
          <a:stretch/>
        </p:blipFill>
        <p:spPr>
          <a:xfrm>
            <a:off x="13412876" y="2362200"/>
            <a:ext cx="9161278" cy="89793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49" name="Shape 49"/>
        <p:cNvGrpSpPr/>
        <p:nvPr/>
      </p:nvGrpSpPr>
      <p:grpSpPr>
        <a:xfrm>
          <a:off x="0" y="0"/>
          <a:ext cx="0" cy="0"/>
          <a:chOff x="0" y="0"/>
          <a:chExt cx="0" cy="0"/>
        </a:xfrm>
      </p:grpSpPr>
      <p:pic>
        <p:nvPicPr>
          <p:cNvPr descr=" " id="50" name="Google Shape;50;g2b1eb7c6537_0_3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51" name="Google Shape;51;g2b1eb7c6537_0_32"/>
          <p:cNvPicPr preferRelativeResize="0"/>
          <p:nvPr/>
        </p:nvPicPr>
        <p:blipFill rotWithShape="1">
          <a:blip r:embed="rId4">
            <a:alphaModFix/>
          </a:blip>
          <a:srcRect b="0" l="0" r="0" t="0"/>
          <a:stretch/>
        </p:blipFill>
        <p:spPr>
          <a:xfrm>
            <a:off x="2" y="13090940"/>
            <a:ext cx="24387048" cy="38100"/>
          </a:xfrm>
          <a:prstGeom prst="rect">
            <a:avLst/>
          </a:prstGeom>
          <a:noFill/>
          <a:ln>
            <a:noFill/>
          </a:ln>
        </p:spPr>
      </p:pic>
      <p:pic>
        <p:nvPicPr>
          <p:cNvPr descr=" " id="52" name="Google Shape;52;g2b1eb7c6537_0_32"/>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53" name="Google Shape;53;g2b1eb7c6537_0_32"/>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54" name="Google Shape;54;g2b1eb7c6537_0_3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55" name="Google Shape;55;g2b1eb7c6537_0_32"/>
          <p:cNvPicPr preferRelativeResize="0"/>
          <p:nvPr/>
        </p:nvPicPr>
        <p:blipFill rotWithShape="1">
          <a:blip r:embed="rId4">
            <a:alphaModFix/>
          </a:blip>
          <a:srcRect b="0" l="0" r="0" t="0"/>
          <a:stretch/>
        </p:blipFill>
        <p:spPr>
          <a:xfrm>
            <a:off x="0" y="1648240"/>
            <a:ext cx="24387048" cy="38100"/>
          </a:xfrm>
          <a:prstGeom prst="rect">
            <a:avLst/>
          </a:prstGeom>
          <a:noFill/>
          <a:ln>
            <a:noFill/>
          </a:ln>
        </p:spPr>
      </p:pic>
      <p:sp>
        <p:nvSpPr>
          <p:cNvPr id="56" name="Google Shape;56;g2b1eb7c6537_0_3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 name="Google Shape;57;g2b1eb7c6537_0_3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58" name="Google Shape;58;g2b1eb7c6537_0_32"/>
          <p:cNvSpPr/>
          <p:nvPr/>
        </p:nvSpPr>
        <p:spPr>
          <a:xfrm rot="-5400000">
            <a:off x="-2016387" y="5596291"/>
            <a:ext cx="10233300" cy="483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Table of Contents</a:t>
            </a:r>
            <a:endParaRPr b="0" i="0" sz="12800" u="none" cap="none" strike="noStrike">
              <a:solidFill>
                <a:schemeClr val="dk1"/>
              </a:solidFill>
              <a:latin typeface="Calibri"/>
              <a:ea typeface="Calibri"/>
              <a:cs typeface="Calibri"/>
              <a:sym typeface="Calibri"/>
            </a:endParaRPr>
          </a:p>
        </p:txBody>
      </p:sp>
      <p:sp>
        <p:nvSpPr>
          <p:cNvPr id="59" name="Google Shape;59;g2b1eb7c6537_0_32"/>
          <p:cNvSpPr/>
          <p:nvPr/>
        </p:nvSpPr>
        <p:spPr>
          <a:xfrm>
            <a:off x="7341518" y="344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 name="Google Shape;60;g2b1eb7c6537_0_32"/>
          <p:cNvPicPr preferRelativeResize="0"/>
          <p:nvPr/>
        </p:nvPicPr>
        <p:blipFill rotWithShape="1">
          <a:blip r:embed="rId9">
            <a:alphaModFix/>
          </a:blip>
          <a:srcRect b="0" l="0" r="0" t="0"/>
          <a:stretch/>
        </p:blipFill>
        <p:spPr>
          <a:xfrm>
            <a:off x="7341518" y="3441700"/>
            <a:ext cx="1625803" cy="1625600"/>
          </a:xfrm>
          <a:prstGeom prst="rect">
            <a:avLst/>
          </a:prstGeom>
          <a:noFill/>
          <a:ln>
            <a:noFill/>
          </a:ln>
        </p:spPr>
      </p:pic>
      <p:sp>
        <p:nvSpPr>
          <p:cNvPr id="61" name="Google Shape;61;g2b1eb7c6537_0_32"/>
          <p:cNvSpPr/>
          <p:nvPr/>
        </p:nvSpPr>
        <p:spPr>
          <a:xfrm>
            <a:off x="7341518" y="34417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1eb7c6537_0_32"/>
          <p:cNvSpPr/>
          <p:nvPr/>
        </p:nvSpPr>
        <p:spPr>
          <a:xfrm>
            <a:off x="7741618" y="3752850"/>
            <a:ext cx="8256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01</a:t>
            </a:r>
            <a:endParaRPr b="0" i="0" sz="4800" u="none" cap="none" strike="noStrike">
              <a:solidFill>
                <a:schemeClr val="dk1"/>
              </a:solidFill>
              <a:latin typeface="Calibri"/>
              <a:ea typeface="Calibri"/>
              <a:cs typeface="Calibri"/>
              <a:sym typeface="Calibri"/>
            </a:endParaRPr>
          </a:p>
        </p:txBody>
      </p:sp>
      <p:sp>
        <p:nvSpPr>
          <p:cNvPr id="63" name="Google Shape;63;g2b1eb7c6537_0_32"/>
          <p:cNvSpPr/>
          <p:nvPr/>
        </p:nvSpPr>
        <p:spPr>
          <a:xfrm>
            <a:off x="9170546" y="3562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1eb7c6537_0_32"/>
          <p:cNvSpPr/>
          <p:nvPr/>
        </p:nvSpPr>
        <p:spPr>
          <a:xfrm>
            <a:off x="9170546" y="35623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Introduction</a:t>
            </a:r>
            <a:endParaRPr b="0" i="0" sz="4800" u="none" cap="none" strike="noStrike">
              <a:solidFill>
                <a:schemeClr val="dk1"/>
              </a:solidFill>
              <a:latin typeface="Calibri"/>
              <a:ea typeface="Calibri"/>
              <a:cs typeface="Calibri"/>
              <a:sym typeface="Calibri"/>
            </a:endParaRPr>
          </a:p>
        </p:txBody>
      </p:sp>
      <p:sp>
        <p:nvSpPr>
          <p:cNvPr id="65" name="Google Shape;65;g2b1eb7c6537_0_32"/>
          <p:cNvSpPr/>
          <p:nvPr/>
        </p:nvSpPr>
        <p:spPr>
          <a:xfrm>
            <a:off x="9170546" y="44640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Extraordinary Realm</a:t>
            </a:r>
            <a:endParaRPr b="0" i="0" sz="3200" u="none" cap="none" strike="noStrike">
              <a:solidFill>
                <a:schemeClr val="dk1"/>
              </a:solidFill>
              <a:latin typeface="Calibri"/>
              <a:ea typeface="Calibri"/>
              <a:cs typeface="Calibri"/>
              <a:sym typeface="Calibri"/>
            </a:endParaRPr>
          </a:p>
        </p:txBody>
      </p:sp>
      <p:sp>
        <p:nvSpPr>
          <p:cNvPr id="66" name="Google Shape;66;g2b1eb7c6537_0_32"/>
          <p:cNvSpPr/>
          <p:nvPr/>
        </p:nvSpPr>
        <p:spPr>
          <a:xfrm>
            <a:off x="14810051" y="3441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g2b1eb7c6537_0_32"/>
          <p:cNvPicPr preferRelativeResize="0"/>
          <p:nvPr/>
        </p:nvPicPr>
        <p:blipFill rotWithShape="1">
          <a:blip r:embed="rId9">
            <a:alphaModFix/>
          </a:blip>
          <a:srcRect b="0" l="0" r="0" t="0"/>
          <a:stretch/>
        </p:blipFill>
        <p:spPr>
          <a:xfrm>
            <a:off x="14810051" y="3441700"/>
            <a:ext cx="1625803" cy="1625600"/>
          </a:xfrm>
          <a:prstGeom prst="rect">
            <a:avLst/>
          </a:prstGeom>
          <a:noFill/>
          <a:ln>
            <a:noFill/>
          </a:ln>
        </p:spPr>
      </p:pic>
      <p:sp>
        <p:nvSpPr>
          <p:cNvPr id="68" name="Google Shape;68;g2b1eb7c6537_0_32"/>
          <p:cNvSpPr/>
          <p:nvPr/>
        </p:nvSpPr>
        <p:spPr>
          <a:xfrm>
            <a:off x="14810051" y="34417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b1eb7c6537_0_32"/>
          <p:cNvSpPr/>
          <p:nvPr/>
        </p:nvSpPr>
        <p:spPr>
          <a:xfrm>
            <a:off x="15172046" y="3752850"/>
            <a:ext cx="9018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02</a:t>
            </a:r>
            <a:endParaRPr b="0" i="0" sz="4800" u="none" cap="none" strike="noStrike">
              <a:solidFill>
                <a:schemeClr val="dk1"/>
              </a:solidFill>
              <a:latin typeface="Calibri"/>
              <a:ea typeface="Calibri"/>
              <a:cs typeface="Calibri"/>
              <a:sym typeface="Calibri"/>
            </a:endParaRPr>
          </a:p>
        </p:txBody>
      </p:sp>
      <p:sp>
        <p:nvSpPr>
          <p:cNvPr id="70" name="Google Shape;70;g2b1eb7c6537_0_32"/>
          <p:cNvSpPr/>
          <p:nvPr/>
        </p:nvSpPr>
        <p:spPr>
          <a:xfrm>
            <a:off x="16639080" y="3562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1eb7c6537_0_32"/>
          <p:cNvSpPr/>
          <p:nvPr/>
        </p:nvSpPr>
        <p:spPr>
          <a:xfrm>
            <a:off x="16639080" y="35623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Encounters</a:t>
            </a:r>
            <a:endParaRPr b="0" i="0" sz="4800" u="none" cap="none" strike="noStrike">
              <a:solidFill>
                <a:schemeClr val="dk1"/>
              </a:solidFill>
              <a:latin typeface="Calibri"/>
              <a:ea typeface="Calibri"/>
              <a:cs typeface="Calibri"/>
              <a:sym typeface="Calibri"/>
            </a:endParaRPr>
          </a:p>
        </p:txBody>
      </p:sp>
      <p:sp>
        <p:nvSpPr>
          <p:cNvPr id="72" name="Google Shape;72;g2b1eb7c6537_0_32"/>
          <p:cNvSpPr/>
          <p:nvPr/>
        </p:nvSpPr>
        <p:spPr>
          <a:xfrm>
            <a:off x="16639080" y="44640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b1eb7c6537_0_32"/>
          <p:cNvSpPr/>
          <p:nvPr/>
        </p:nvSpPr>
        <p:spPr>
          <a:xfrm>
            <a:off x="7341518" y="6426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 name="Google Shape;74;g2b1eb7c6537_0_32"/>
          <p:cNvPicPr preferRelativeResize="0"/>
          <p:nvPr/>
        </p:nvPicPr>
        <p:blipFill rotWithShape="1">
          <a:blip r:embed="rId9">
            <a:alphaModFix/>
          </a:blip>
          <a:srcRect b="0" l="0" r="0" t="0"/>
          <a:stretch/>
        </p:blipFill>
        <p:spPr>
          <a:xfrm>
            <a:off x="7341518" y="6426200"/>
            <a:ext cx="1625803" cy="1625600"/>
          </a:xfrm>
          <a:prstGeom prst="rect">
            <a:avLst/>
          </a:prstGeom>
          <a:noFill/>
          <a:ln>
            <a:noFill/>
          </a:ln>
        </p:spPr>
      </p:pic>
      <p:sp>
        <p:nvSpPr>
          <p:cNvPr id="75" name="Google Shape;75;g2b1eb7c6537_0_32"/>
          <p:cNvSpPr/>
          <p:nvPr/>
        </p:nvSpPr>
        <p:spPr>
          <a:xfrm>
            <a:off x="7341518" y="64262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1eb7c6537_0_32"/>
          <p:cNvSpPr/>
          <p:nvPr/>
        </p:nvSpPr>
        <p:spPr>
          <a:xfrm>
            <a:off x="7709864" y="6737350"/>
            <a:ext cx="889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03</a:t>
            </a:r>
            <a:endParaRPr b="0" i="0" sz="4800" u="none" cap="none" strike="noStrike">
              <a:solidFill>
                <a:schemeClr val="dk1"/>
              </a:solidFill>
              <a:latin typeface="Calibri"/>
              <a:ea typeface="Calibri"/>
              <a:cs typeface="Calibri"/>
              <a:sym typeface="Calibri"/>
            </a:endParaRPr>
          </a:p>
        </p:txBody>
      </p:sp>
      <p:sp>
        <p:nvSpPr>
          <p:cNvPr id="77" name="Google Shape;77;g2b1eb7c6537_0_32"/>
          <p:cNvSpPr/>
          <p:nvPr/>
        </p:nvSpPr>
        <p:spPr>
          <a:xfrm>
            <a:off x="9170546" y="6546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1eb7c6537_0_32"/>
          <p:cNvSpPr/>
          <p:nvPr/>
        </p:nvSpPr>
        <p:spPr>
          <a:xfrm>
            <a:off x="9170546" y="65468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Wonders</a:t>
            </a:r>
            <a:endParaRPr b="0" i="0" sz="4800" u="none" cap="none" strike="noStrike">
              <a:solidFill>
                <a:schemeClr val="dk1"/>
              </a:solidFill>
              <a:latin typeface="Calibri"/>
              <a:ea typeface="Calibri"/>
              <a:cs typeface="Calibri"/>
              <a:sym typeface="Calibri"/>
            </a:endParaRPr>
          </a:p>
        </p:txBody>
      </p:sp>
      <p:sp>
        <p:nvSpPr>
          <p:cNvPr id="79" name="Google Shape;79;g2b1eb7c6537_0_32"/>
          <p:cNvSpPr/>
          <p:nvPr/>
        </p:nvSpPr>
        <p:spPr>
          <a:xfrm>
            <a:off x="9170546" y="74485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Wishes Granted</a:t>
            </a:r>
            <a:endParaRPr b="0" i="0" sz="3200" u="none" cap="none" strike="noStrike">
              <a:solidFill>
                <a:schemeClr val="dk1"/>
              </a:solidFill>
              <a:latin typeface="Calibri"/>
              <a:ea typeface="Calibri"/>
              <a:cs typeface="Calibri"/>
              <a:sym typeface="Calibri"/>
            </a:endParaRPr>
          </a:p>
        </p:txBody>
      </p:sp>
      <p:sp>
        <p:nvSpPr>
          <p:cNvPr id="80" name="Google Shape;80;g2b1eb7c6537_0_32"/>
          <p:cNvSpPr/>
          <p:nvPr/>
        </p:nvSpPr>
        <p:spPr>
          <a:xfrm>
            <a:off x="14810051" y="6426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2b1eb7c6537_0_32"/>
          <p:cNvPicPr preferRelativeResize="0"/>
          <p:nvPr/>
        </p:nvPicPr>
        <p:blipFill rotWithShape="1">
          <a:blip r:embed="rId9">
            <a:alphaModFix/>
          </a:blip>
          <a:srcRect b="0" l="0" r="0" t="0"/>
          <a:stretch/>
        </p:blipFill>
        <p:spPr>
          <a:xfrm>
            <a:off x="14810051" y="6426200"/>
            <a:ext cx="1625803" cy="1625600"/>
          </a:xfrm>
          <a:prstGeom prst="rect">
            <a:avLst/>
          </a:prstGeom>
          <a:noFill/>
          <a:ln>
            <a:noFill/>
          </a:ln>
        </p:spPr>
      </p:pic>
      <p:sp>
        <p:nvSpPr>
          <p:cNvPr id="82" name="Google Shape;82;g2b1eb7c6537_0_32"/>
          <p:cNvSpPr/>
          <p:nvPr/>
        </p:nvSpPr>
        <p:spPr>
          <a:xfrm>
            <a:off x="14810051" y="64262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b1eb7c6537_0_32"/>
          <p:cNvSpPr/>
          <p:nvPr/>
        </p:nvSpPr>
        <p:spPr>
          <a:xfrm>
            <a:off x="15172046" y="6737350"/>
            <a:ext cx="9018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04</a:t>
            </a:r>
            <a:endParaRPr b="0" i="0" sz="4800" u="none" cap="none" strike="noStrike">
              <a:solidFill>
                <a:schemeClr val="dk1"/>
              </a:solidFill>
              <a:latin typeface="Calibri"/>
              <a:ea typeface="Calibri"/>
              <a:cs typeface="Calibri"/>
              <a:sym typeface="Calibri"/>
            </a:endParaRPr>
          </a:p>
        </p:txBody>
      </p:sp>
      <p:sp>
        <p:nvSpPr>
          <p:cNvPr id="84" name="Google Shape;84;g2b1eb7c6537_0_32"/>
          <p:cNvSpPr/>
          <p:nvPr/>
        </p:nvSpPr>
        <p:spPr>
          <a:xfrm>
            <a:off x="16639080" y="65468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b1eb7c6537_0_32"/>
          <p:cNvSpPr/>
          <p:nvPr/>
        </p:nvSpPr>
        <p:spPr>
          <a:xfrm>
            <a:off x="16639080" y="65468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Magic</a:t>
            </a:r>
            <a:endParaRPr b="0" i="0" sz="4800" u="none" cap="none" strike="noStrike">
              <a:solidFill>
                <a:schemeClr val="dk1"/>
              </a:solidFill>
              <a:latin typeface="Calibri"/>
              <a:ea typeface="Calibri"/>
              <a:cs typeface="Calibri"/>
              <a:sym typeface="Calibri"/>
            </a:endParaRPr>
          </a:p>
        </p:txBody>
      </p:sp>
      <p:sp>
        <p:nvSpPr>
          <p:cNvPr id="86" name="Google Shape;86;g2b1eb7c6537_0_32"/>
          <p:cNvSpPr/>
          <p:nvPr/>
        </p:nvSpPr>
        <p:spPr>
          <a:xfrm>
            <a:off x="16639080" y="74485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Spellcasting</a:t>
            </a:r>
            <a:endParaRPr b="0" i="0" sz="3200" u="none" cap="none" strike="noStrike">
              <a:solidFill>
                <a:schemeClr val="dk1"/>
              </a:solidFill>
              <a:latin typeface="Calibri"/>
              <a:ea typeface="Calibri"/>
              <a:cs typeface="Calibri"/>
              <a:sym typeface="Calibri"/>
            </a:endParaRPr>
          </a:p>
        </p:txBody>
      </p:sp>
      <p:sp>
        <p:nvSpPr>
          <p:cNvPr id="87" name="Google Shape;87;g2b1eb7c6537_0_32"/>
          <p:cNvSpPr/>
          <p:nvPr/>
        </p:nvSpPr>
        <p:spPr>
          <a:xfrm>
            <a:off x="7341518" y="9410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b1eb7c6537_0_32"/>
          <p:cNvPicPr preferRelativeResize="0"/>
          <p:nvPr/>
        </p:nvPicPr>
        <p:blipFill rotWithShape="1">
          <a:blip r:embed="rId9">
            <a:alphaModFix/>
          </a:blip>
          <a:srcRect b="0" l="0" r="0" t="0"/>
          <a:stretch/>
        </p:blipFill>
        <p:spPr>
          <a:xfrm>
            <a:off x="7341518" y="9410700"/>
            <a:ext cx="1625803" cy="1625600"/>
          </a:xfrm>
          <a:prstGeom prst="rect">
            <a:avLst/>
          </a:prstGeom>
          <a:noFill/>
          <a:ln>
            <a:noFill/>
          </a:ln>
        </p:spPr>
      </p:pic>
      <p:sp>
        <p:nvSpPr>
          <p:cNvPr id="89" name="Google Shape;89;g2b1eb7c6537_0_32"/>
          <p:cNvSpPr/>
          <p:nvPr/>
        </p:nvSpPr>
        <p:spPr>
          <a:xfrm>
            <a:off x="7341518" y="94107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2b1eb7c6537_0_32"/>
          <p:cNvSpPr/>
          <p:nvPr/>
        </p:nvSpPr>
        <p:spPr>
          <a:xfrm>
            <a:off x="7709864" y="9721850"/>
            <a:ext cx="8892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05</a:t>
            </a:r>
            <a:endParaRPr b="0" i="0" sz="4800" u="none" cap="none" strike="noStrike">
              <a:solidFill>
                <a:schemeClr val="dk1"/>
              </a:solidFill>
              <a:latin typeface="Calibri"/>
              <a:ea typeface="Calibri"/>
              <a:cs typeface="Calibri"/>
              <a:sym typeface="Calibri"/>
            </a:endParaRPr>
          </a:p>
        </p:txBody>
      </p:sp>
      <p:sp>
        <p:nvSpPr>
          <p:cNvPr id="91" name="Google Shape;91;g2b1eb7c6537_0_32"/>
          <p:cNvSpPr/>
          <p:nvPr/>
        </p:nvSpPr>
        <p:spPr>
          <a:xfrm>
            <a:off x="9170546" y="9531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b1eb7c6537_0_32"/>
          <p:cNvSpPr/>
          <p:nvPr/>
        </p:nvSpPr>
        <p:spPr>
          <a:xfrm>
            <a:off x="9170546" y="95313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Adventure</a:t>
            </a:r>
            <a:endParaRPr b="0" i="0" sz="4800" u="none" cap="none" strike="noStrike">
              <a:solidFill>
                <a:schemeClr val="dk1"/>
              </a:solidFill>
              <a:latin typeface="Calibri"/>
              <a:ea typeface="Calibri"/>
              <a:cs typeface="Calibri"/>
              <a:sym typeface="Calibri"/>
            </a:endParaRPr>
          </a:p>
        </p:txBody>
      </p:sp>
      <p:sp>
        <p:nvSpPr>
          <p:cNvPr id="93" name="Google Shape;93;g2b1eb7c6537_0_32"/>
          <p:cNvSpPr/>
          <p:nvPr/>
        </p:nvSpPr>
        <p:spPr>
          <a:xfrm>
            <a:off x="9170546" y="104330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Happily Ever After</a:t>
            </a:r>
            <a:endParaRPr b="0" i="0" sz="3200" u="none" cap="none" strike="noStrike">
              <a:solidFill>
                <a:schemeClr val="dk1"/>
              </a:solidFill>
              <a:latin typeface="Calibri"/>
              <a:ea typeface="Calibri"/>
              <a:cs typeface="Calibri"/>
              <a:sym typeface="Calibri"/>
            </a:endParaRPr>
          </a:p>
        </p:txBody>
      </p:sp>
      <p:sp>
        <p:nvSpPr>
          <p:cNvPr id="94" name="Google Shape;94;g2b1eb7c6537_0_32"/>
          <p:cNvSpPr/>
          <p:nvPr/>
        </p:nvSpPr>
        <p:spPr>
          <a:xfrm>
            <a:off x="14810051" y="9410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b1eb7c6537_0_32"/>
          <p:cNvPicPr preferRelativeResize="0"/>
          <p:nvPr/>
        </p:nvPicPr>
        <p:blipFill rotWithShape="1">
          <a:blip r:embed="rId9">
            <a:alphaModFix/>
          </a:blip>
          <a:srcRect b="0" l="0" r="0" t="0"/>
          <a:stretch/>
        </p:blipFill>
        <p:spPr>
          <a:xfrm>
            <a:off x="14810051" y="9410700"/>
            <a:ext cx="1625803" cy="1625600"/>
          </a:xfrm>
          <a:prstGeom prst="rect">
            <a:avLst/>
          </a:prstGeom>
          <a:noFill/>
          <a:ln>
            <a:noFill/>
          </a:ln>
        </p:spPr>
      </p:pic>
      <p:sp>
        <p:nvSpPr>
          <p:cNvPr id="96" name="Google Shape;96;g2b1eb7c6537_0_32"/>
          <p:cNvSpPr/>
          <p:nvPr/>
        </p:nvSpPr>
        <p:spPr>
          <a:xfrm>
            <a:off x="14810051" y="9410700"/>
            <a:ext cx="1625700" cy="1625700"/>
          </a:xfrm>
          <a:prstGeom prst="roundRect">
            <a:avLst>
              <a:gd fmla="val 781313" name="adj"/>
            </a:avLst>
          </a:prstGeom>
          <a:noFill/>
          <a:ln cap="flat" cmpd="sng" w="12700">
            <a:solidFill>
              <a:srgbClr val="EEEC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b1eb7c6537_0_32"/>
          <p:cNvSpPr/>
          <p:nvPr/>
        </p:nvSpPr>
        <p:spPr>
          <a:xfrm>
            <a:off x="15172046" y="9721850"/>
            <a:ext cx="901800" cy="1003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06</a:t>
            </a:r>
            <a:endParaRPr b="0" i="0" sz="4800" u="none" cap="none" strike="noStrike">
              <a:solidFill>
                <a:schemeClr val="dk1"/>
              </a:solidFill>
              <a:latin typeface="Calibri"/>
              <a:ea typeface="Calibri"/>
              <a:cs typeface="Calibri"/>
              <a:sym typeface="Calibri"/>
            </a:endParaRPr>
          </a:p>
        </p:txBody>
      </p:sp>
      <p:sp>
        <p:nvSpPr>
          <p:cNvPr id="98" name="Google Shape;98;g2b1eb7c6537_0_32"/>
          <p:cNvSpPr/>
          <p:nvPr/>
        </p:nvSpPr>
        <p:spPr>
          <a:xfrm>
            <a:off x="16639080" y="9531350"/>
            <a:ext cx="59316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2b1eb7c6537_0_32"/>
          <p:cNvSpPr/>
          <p:nvPr/>
        </p:nvSpPr>
        <p:spPr>
          <a:xfrm>
            <a:off x="16639080" y="9531350"/>
            <a:ext cx="61350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Conclusion</a:t>
            </a:r>
            <a:endParaRPr b="0" i="0" sz="4800" u="none" cap="none" strike="noStrike">
              <a:solidFill>
                <a:schemeClr val="dk1"/>
              </a:solidFill>
              <a:latin typeface="Calibri"/>
              <a:ea typeface="Calibri"/>
              <a:cs typeface="Calibri"/>
              <a:sym typeface="Calibri"/>
            </a:endParaRPr>
          </a:p>
        </p:txBody>
      </p:sp>
      <p:sp>
        <p:nvSpPr>
          <p:cNvPr id="100" name="Google Shape;100;g2b1eb7c6537_0_32"/>
          <p:cNvSpPr/>
          <p:nvPr/>
        </p:nvSpPr>
        <p:spPr>
          <a:xfrm>
            <a:off x="16639080" y="10433050"/>
            <a:ext cx="606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05" name="Shape 105"/>
        <p:cNvGrpSpPr/>
        <p:nvPr/>
      </p:nvGrpSpPr>
      <p:grpSpPr>
        <a:xfrm>
          <a:off x="0" y="0"/>
          <a:ext cx="0" cy="0"/>
          <a:chOff x="0" y="0"/>
          <a:chExt cx="0" cy="0"/>
        </a:xfrm>
      </p:grpSpPr>
      <p:pic>
        <p:nvPicPr>
          <p:cNvPr descr=" " id="106" name="Google Shape;106;g2b1eb7c6537_0_87"/>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107" name="Google Shape;107;g2b1eb7c6537_0_87"/>
          <p:cNvPicPr preferRelativeResize="0"/>
          <p:nvPr/>
        </p:nvPicPr>
        <p:blipFill rotWithShape="1">
          <a:blip r:embed="rId4">
            <a:alphaModFix/>
          </a:blip>
          <a:srcRect b="0" l="0" r="0" t="0"/>
          <a:stretch/>
        </p:blipFill>
        <p:spPr>
          <a:xfrm>
            <a:off x="2" y="13090940"/>
            <a:ext cx="24387048" cy="38100"/>
          </a:xfrm>
          <a:prstGeom prst="rect">
            <a:avLst/>
          </a:prstGeom>
          <a:noFill/>
          <a:ln>
            <a:noFill/>
          </a:ln>
        </p:spPr>
      </p:pic>
      <p:pic>
        <p:nvPicPr>
          <p:cNvPr descr=" " id="108" name="Google Shape;108;g2b1eb7c6537_0_87"/>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109" name="Google Shape;109;g2b1eb7c6537_0_87"/>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110" name="Google Shape;110;g2b1eb7c6537_0_87"/>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111" name="Google Shape;111;g2b1eb7c6537_0_87"/>
          <p:cNvPicPr preferRelativeResize="0"/>
          <p:nvPr/>
        </p:nvPicPr>
        <p:blipFill rotWithShape="1">
          <a:blip r:embed="rId4">
            <a:alphaModFix/>
          </a:blip>
          <a:srcRect b="0" l="0" r="0" t="0"/>
          <a:stretch/>
        </p:blipFill>
        <p:spPr>
          <a:xfrm>
            <a:off x="0" y="1648240"/>
            <a:ext cx="24387048" cy="38100"/>
          </a:xfrm>
          <a:prstGeom prst="rect">
            <a:avLst/>
          </a:prstGeom>
          <a:noFill/>
          <a:ln>
            <a:noFill/>
          </a:ln>
        </p:spPr>
      </p:pic>
      <p:sp>
        <p:nvSpPr>
          <p:cNvPr id="112" name="Google Shape;112;g2b1eb7c6537_0_87"/>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2b1eb7c6537_0_87"/>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114" name="Google Shape;114;g2b1eb7c6537_0_87"/>
          <p:cNvSpPr/>
          <p:nvPr/>
        </p:nvSpPr>
        <p:spPr>
          <a:xfrm>
            <a:off x="12485661" y="5067300"/>
            <a:ext cx="97041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b1eb7c6537_0_87"/>
          <p:cNvSpPr/>
          <p:nvPr/>
        </p:nvSpPr>
        <p:spPr>
          <a:xfrm>
            <a:off x="12214693" y="5067300"/>
            <a:ext cx="10245900" cy="268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EECD5"/>
              </a:buClr>
              <a:buSzPts val="12800"/>
              <a:buFont typeface="Roboto Slab"/>
              <a:buNone/>
            </a:pPr>
            <a:r>
              <a:rPr b="1" i="0" lang="en-US" sz="12800" u="none" cap="none" strike="noStrike">
                <a:solidFill>
                  <a:srgbClr val="EEECD5"/>
                </a:solidFill>
                <a:latin typeface="Roboto Slab"/>
                <a:ea typeface="Roboto Slab"/>
                <a:cs typeface="Roboto Slab"/>
                <a:sym typeface="Roboto Slab"/>
              </a:rPr>
              <a:t>Introduction</a:t>
            </a:r>
            <a:endParaRPr b="0" i="0" sz="12800" u="none" cap="none" strike="noStrike">
              <a:solidFill>
                <a:schemeClr val="dk1"/>
              </a:solidFill>
              <a:latin typeface="Calibri"/>
              <a:ea typeface="Calibri"/>
              <a:cs typeface="Calibri"/>
              <a:sym typeface="Calibri"/>
            </a:endParaRPr>
          </a:p>
        </p:txBody>
      </p:sp>
      <p:sp>
        <p:nvSpPr>
          <p:cNvPr id="116" name="Google Shape;116;g2b1eb7c6537_0_87"/>
          <p:cNvSpPr/>
          <p:nvPr/>
        </p:nvSpPr>
        <p:spPr>
          <a:xfrm>
            <a:off x="12485661" y="7518400"/>
            <a:ext cx="9839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117" name="Google Shape;117;g2b1eb7c6537_0_87"/>
          <p:cNvPicPr preferRelativeResize="0"/>
          <p:nvPr/>
        </p:nvPicPr>
        <p:blipFill rotWithShape="1">
          <a:blip r:embed="rId9">
            <a:alphaModFix/>
          </a:blip>
          <a:srcRect b="0" l="0" r="0" t="0"/>
          <a:stretch/>
        </p:blipFill>
        <p:spPr>
          <a:xfrm>
            <a:off x="1054232" y="2667000"/>
            <a:ext cx="10530422" cy="83795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22" name="Shape 122"/>
        <p:cNvGrpSpPr/>
        <p:nvPr/>
      </p:nvGrpSpPr>
      <p:grpSpPr>
        <a:xfrm>
          <a:off x="0" y="0"/>
          <a:ext cx="0" cy="0"/>
          <a:chOff x="0" y="0"/>
          <a:chExt cx="0" cy="0"/>
        </a:xfrm>
      </p:grpSpPr>
      <p:pic>
        <p:nvPicPr>
          <p:cNvPr descr=" " id="123" name="Google Shape;123;g2b1eb7c6537_0_103"/>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124" name="Google Shape;124;g2b1eb7c6537_0_103"/>
          <p:cNvPicPr preferRelativeResize="0"/>
          <p:nvPr/>
        </p:nvPicPr>
        <p:blipFill rotWithShape="1">
          <a:blip r:embed="rId4">
            <a:alphaModFix/>
          </a:blip>
          <a:srcRect b="0" l="0" r="0" t="0"/>
          <a:stretch/>
        </p:blipFill>
        <p:spPr>
          <a:xfrm>
            <a:off x="2" y="13090940"/>
            <a:ext cx="24387048" cy="38100"/>
          </a:xfrm>
          <a:prstGeom prst="rect">
            <a:avLst/>
          </a:prstGeom>
          <a:noFill/>
          <a:ln>
            <a:noFill/>
          </a:ln>
        </p:spPr>
      </p:pic>
      <p:pic>
        <p:nvPicPr>
          <p:cNvPr descr=" " id="125" name="Google Shape;125;g2b1eb7c6537_0_103"/>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126" name="Google Shape;126;g2b1eb7c6537_0_103"/>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127" name="Google Shape;127;g2b1eb7c6537_0_103"/>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128" name="Google Shape;128;g2b1eb7c6537_0_103"/>
          <p:cNvPicPr preferRelativeResize="0"/>
          <p:nvPr/>
        </p:nvPicPr>
        <p:blipFill rotWithShape="1">
          <a:blip r:embed="rId4">
            <a:alphaModFix/>
          </a:blip>
          <a:srcRect b="0" l="0" r="0" t="0"/>
          <a:stretch/>
        </p:blipFill>
        <p:spPr>
          <a:xfrm>
            <a:off x="0" y="1648240"/>
            <a:ext cx="24387048" cy="38100"/>
          </a:xfrm>
          <a:prstGeom prst="rect">
            <a:avLst/>
          </a:prstGeom>
          <a:noFill/>
          <a:ln>
            <a:noFill/>
          </a:ln>
        </p:spPr>
      </p:pic>
      <p:sp>
        <p:nvSpPr>
          <p:cNvPr id="129" name="Google Shape;129;g2b1eb7c6537_0_103"/>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b1eb7c6537_0_103"/>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131" name="Google Shape;131;g2b1eb7c6537_0_103"/>
          <p:cNvSpPr/>
          <p:nvPr/>
        </p:nvSpPr>
        <p:spPr>
          <a:xfrm>
            <a:off x="2959470" y="2743200"/>
            <a:ext cx="15707700" cy="168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8000"/>
              <a:buFont typeface="Roboto Slab"/>
              <a:buNone/>
            </a:pPr>
            <a:r>
              <a:rPr b="1" i="0" lang="en-US" sz="8000" u="none" cap="none" strike="noStrike">
                <a:solidFill>
                  <a:srgbClr val="EEECD5"/>
                </a:solidFill>
                <a:latin typeface="Roboto Slab"/>
                <a:ea typeface="Roboto Slab"/>
                <a:cs typeface="Roboto Slab"/>
                <a:sym typeface="Roboto Slab"/>
              </a:rPr>
              <a:t>The Realm of the Extraordinary</a:t>
            </a:r>
            <a:endParaRPr b="0" i="0" sz="8000" u="none" cap="none" strike="noStrike">
              <a:solidFill>
                <a:schemeClr val="dk1"/>
              </a:solidFill>
              <a:latin typeface="Calibri"/>
              <a:ea typeface="Calibri"/>
              <a:cs typeface="Calibri"/>
              <a:sym typeface="Calibri"/>
            </a:endParaRPr>
          </a:p>
        </p:txBody>
      </p:sp>
      <p:sp>
        <p:nvSpPr>
          <p:cNvPr id="132" name="Google Shape;132;g2b1eb7c6537_0_103"/>
          <p:cNvSpPr/>
          <p:nvPr/>
        </p:nvSpPr>
        <p:spPr>
          <a:xfrm>
            <a:off x="2959470" y="5422900"/>
            <a:ext cx="8861400" cy="496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33" name="Google Shape;133;g2b1eb7c6537_0_103"/>
          <p:cNvSpPr/>
          <p:nvPr/>
        </p:nvSpPr>
        <p:spPr>
          <a:xfrm>
            <a:off x="12701588" y="5422900"/>
            <a:ext cx="8861400" cy="496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38" name="Shape 138"/>
        <p:cNvGrpSpPr/>
        <p:nvPr/>
      </p:nvGrpSpPr>
      <p:grpSpPr>
        <a:xfrm>
          <a:off x="0" y="0"/>
          <a:ext cx="0" cy="0"/>
          <a:chOff x="0" y="0"/>
          <a:chExt cx="0" cy="0"/>
        </a:xfrm>
      </p:grpSpPr>
      <p:pic>
        <p:nvPicPr>
          <p:cNvPr descr=" " id="139" name="Google Shape;139;g2b1eb7c6537_0_118"/>
          <p:cNvPicPr preferRelativeResize="0"/>
          <p:nvPr/>
        </p:nvPicPr>
        <p:blipFill rotWithShape="1">
          <a:blip r:embed="rId3">
            <a:alphaModFix/>
          </a:blip>
          <a:srcRect b="0" l="0" r="0" t="0"/>
          <a:stretch/>
        </p:blipFill>
        <p:spPr>
          <a:xfrm>
            <a:off x="11983948" y="0"/>
            <a:ext cx="38105" cy="13716000"/>
          </a:xfrm>
          <a:prstGeom prst="rect">
            <a:avLst/>
          </a:prstGeom>
          <a:noFill/>
          <a:ln>
            <a:noFill/>
          </a:ln>
        </p:spPr>
      </p:pic>
      <p:pic>
        <p:nvPicPr>
          <p:cNvPr descr=" " id="140" name="Google Shape;140;g2b1eb7c6537_0_118"/>
          <p:cNvPicPr preferRelativeResize="0"/>
          <p:nvPr/>
        </p:nvPicPr>
        <p:blipFill rotWithShape="1">
          <a:blip r:embed="rId4">
            <a:alphaModFix/>
          </a:blip>
          <a:srcRect b="0" l="0" r="0" t="0"/>
          <a:stretch/>
        </p:blipFill>
        <p:spPr>
          <a:xfrm>
            <a:off x="0" y="12418690"/>
            <a:ext cx="15852208" cy="38100"/>
          </a:xfrm>
          <a:prstGeom prst="rect">
            <a:avLst/>
          </a:prstGeom>
          <a:noFill/>
          <a:ln>
            <a:noFill/>
          </a:ln>
        </p:spPr>
      </p:pic>
      <p:pic>
        <p:nvPicPr>
          <p:cNvPr descr=" " id="141" name="Google Shape;141;g2b1eb7c6537_0_118"/>
          <p:cNvPicPr preferRelativeResize="0"/>
          <p:nvPr/>
        </p:nvPicPr>
        <p:blipFill rotWithShape="1">
          <a:blip r:embed="rId5">
            <a:alphaModFix/>
          </a:blip>
          <a:srcRect b="0" l="0" r="0" t="0"/>
          <a:stretch/>
        </p:blipFill>
        <p:spPr>
          <a:xfrm>
            <a:off x="2" y="13090940"/>
            <a:ext cx="24387048" cy="38100"/>
          </a:xfrm>
          <a:prstGeom prst="rect">
            <a:avLst/>
          </a:prstGeom>
          <a:noFill/>
          <a:ln>
            <a:noFill/>
          </a:ln>
        </p:spPr>
      </p:pic>
      <p:pic>
        <p:nvPicPr>
          <p:cNvPr descr=" " id="142" name="Google Shape;142;g2b1eb7c6537_0_118"/>
          <p:cNvPicPr preferRelativeResize="0"/>
          <p:nvPr/>
        </p:nvPicPr>
        <p:blipFill rotWithShape="1">
          <a:blip r:embed="rId6">
            <a:alphaModFix/>
          </a:blip>
          <a:srcRect b="0" l="0" r="0" t="0"/>
          <a:stretch/>
        </p:blipFill>
        <p:spPr>
          <a:xfrm>
            <a:off x="16098385" y="12052300"/>
            <a:ext cx="7609412" cy="721134"/>
          </a:xfrm>
          <a:prstGeom prst="rect">
            <a:avLst/>
          </a:prstGeom>
          <a:noFill/>
          <a:ln>
            <a:noFill/>
          </a:ln>
        </p:spPr>
      </p:pic>
      <p:pic>
        <p:nvPicPr>
          <p:cNvPr descr=" " id="143" name="Google Shape;143;g2b1eb7c6537_0_118"/>
          <p:cNvPicPr preferRelativeResize="0"/>
          <p:nvPr/>
        </p:nvPicPr>
        <p:blipFill rotWithShape="1">
          <a:blip r:embed="rId7">
            <a:alphaModFix/>
          </a:blip>
          <a:srcRect b="0" l="0" r="0" t="0"/>
          <a:stretch/>
        </p:blipFill>
        <p:spPr>
          <a:xfrm>
            <a:off x="679254" y="609600"/>
            <a:ext cx="7609409" cy="721134"/>
          </a:xfrm>
          <a:prstGeom prst="rect">
            <a:avLst/>
          </a:prstGeom>
          <a:noFill/>
          <a:ln>
            <a:noFill/>
          </a:ln>
        </p:spPr>
      </p:pic>
      <p:pic>
        <p:nvPicPr>
          <p:cNvPr descr=" " id="144" name="Google Shape;144;g2b1eb7c6537_0_118"/>
          <p:cNvPicPr preferRelativeResize="0"/>
          <p:nvPr/>
        </p:nvPicPr>
        <p:blipFill rotWithShape="1">
          <a:blip r:embed="rId8">
            <a:alphaModFix/>
          </a:blip>
          <a:srcRect b="0" l="0" r="0" t="0"/>
          <a:stretch/>
        </p:blipFill>
        <p:spPr>
          <a:xfrm>
            <a:off x="8534840" y="975990"/>
            <a:ext cx="15852208" cy="38100"/>
          </a:xfrm>
          <a:prstGeom prst="rect">
            <a:avLst/>
          </a:prstGeom>
          <a:noFill/>
          <a:ln>
            <a:noFill/>
          </a:ln>
        </p:spPr>
      </p:pic>
      <p:pic>
        <p:nvPicPr>
          <p:cNvPr descr=" " id="145" name="Google Shape;145;g2b1eb7c6537_0_118"/>
          <p:cNvPicPr preferRelativeResize="0"/>
          <p:nvPr/>
        </p:nvPicPr>
        <p:blipFill rotWithShape="1">
          <a:blip r:embed="rId5">
            <a:alphaModFix/>
          </a:blip>
          <a:srcRect b="0" l="0" r="0" t="0"/>
          <a:stretch/>
        </p:blipFill>
        <p:spPr>
          <a:xfrm>
            <a:off x="0" y="1648240"/>
            <a:ext cx="24387048" cy="38100"/>
          </a:xfrm>
          <a:prstGeom prst="rect">
            <a:avLst/>
          </a:prstGeom>
          <a:noFill/>
          <a:ln>
            <a:noFill/>
          </a:ln>
        </p:spPr>
      </p:pic>
      <p:sp>
        <p:nvSpPr>
          <p:cNvPr id="146" name="Google Shape;146;g2b1eb7c6537_0_118"/>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b1eb7c6537_0_118"/>
          <p:cNvPicPr preferRelativeResize="0"/>
          <p:nvPr/>
        </p:nvPicPr>
        <p:blipFill rotWithShape="1">
          <a:blip r:embed="rId9">
            <a:alphaModFix/>
          </a:blip>
          <a:srcRect b="0" l="0" r="0" t="0"/>
          <a:stretch/>
        </p:blipFill>
        <p:spPr>
          <a:xfrm>
            <a:off x="23523340" y="5994400"/>
            <a:ext cx="711289" cy="2590800"/>
          </a:xfrm>
          <a:prstGeom prst="rect">
            <a:avLst/>
          </a:prstGeom>
          <a:noFill/>
          <a:ln>
            <a:noFill/>
          </a:ln>
        </p:spPr>
      </p:pic>
      <p:pic>
        <p:nvPicPr>
          <p:cNvPr descr=" " id="148" name="Google Shape;148;g2b1eb7c6537_0_118"/>
          <p:cNvPicPr preferRelativeResize="0"/>
          <p:nvPr/>
        </p:nvPicPr>
        <p:blipFill rotWithShape="1">
          <a:blip r:embed="rId10">
            <a:alphaModFix/>
          </a:blip>
          <a:srcRect b="0" l="0" r="0" t="0"/>
          <a:stretch/>
        </p:blipFill>
        <p:spPr>
          <a:xfrm>
            <a:off x="0" y="1663700"/>
            <a:ext cx="12003000" cy="10769600"/>
          </a:xfrm>
          <a:prstGeom prst="rect">
            <a:avLst/>
          </a:prstGeom>
          <a:noFill/>
          <a:ln>
            <a:noFill/>
          </a:ln>
        </p:spPr>
      </p:pic>
      <p:sp>
        <p:nvSpPr>
          <p:cNvPr id="149" name="Google Shape;149;g2b1eb7c6537_0_118"/>
          <p:cNvSpPr/>
          <p:nvPr/>
        </p:nvSpPr>
        <p:spPr>
          <a:xfrm>
            <a:off x="12663483" y="3403600"/>
            <a:ext cx="99072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b1eb7c6537_0_118"/>
          <p:cNvPicPr preferRelativeResize="0"/>
          <p:nvPr/>
        </p:nvPicPr>
        <p:blipFill rotWithShape="1">
          <a:blip r:embed="rId11">
            <a:alphaModFix/>
          </a:blip>
          <a:srcRect b="0" l="0" r="0" t="0"/>
          <a:stretch/>
        </p:blipFill>
        <p:spPr>
          <a:xfrm>
            <a:off x="12663483" y="4057650"/>
            <a:ext cx="1629242" cy="1625600"/>
          </a:xfrm>
          <a:prstGeom prst="rect">
            <a:avLst/>
          </a:prstGeom>
          <a:noFill/>
          <a:ln>
            <a:noFill/>
          </a:ln>
        </p:spPr>
      </p:pic>
      <p:sp>
        <p:nvSpPr>
          <p:cNvPr id="151" name="Google Shape;151;g2b1eb7c6537_0_118"/>
          <p:cNvSpPr/>
          <p:nvPr/>
        </p:nvSpPr>
        <p:spPr>
          <a:xfrm>
            <a:off x="14699176" y="3403600"/>
            <a:ext cx="78714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b1eb7c6537_0_118"/>
          <p:cNvSpPr/>
          <p:nvPr/>
        </p:nvSpPr>
        <p:spPr>
          <a:xfrm>
            <a:off x="14699176" y="3403600"/>
            <a:ext cx="80748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Unicorn Sightings</a:t>
            </a:r>
            <a:endParaRPr b="0" i="0" sz="4800" u="none" cap="none" strike="noStrike">
              <a:solidFill>
                <a:schemeClr val="dk1"/>
              </a:solidFill>
              <a:latin typeface="Calibri"/>
              <a:ea typeface="Calibri"/>
              <a:cs typeface="Calibri"/>
              <a:sym typeface="Calibri"/>
            </a:endParaRPr>
          </a:p>
        </p:txBody>
      </p:sp>
      <p:sp>
        <p:nvSpPr>
          <p:cNvPr id="153" name="Google Shape;153;g2b1eb7c6537_0_118"/>
          <p:cNvSpPr/>
          <p:nvPr/>
        </p:nvSpPr>
        <p:spPr>
          <a:xfrm>
            <a:off x="14699176" y="4406900"/>
            <a:ext cx="8007000" cy="206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54" name="Google Shape;154;g2b1eb7c6537_0_118"/>
          <p:cNvSpPr/>
          <p:nvPr/>
        </p:nvSpPr>
        <p:spPr>
          <a:xfrm>
            <a:off x="12663483" y="7556500"/>
            <a:ext cx="99072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b1eb7c6537_0_118"/>
          <p:cNvPicPr preferRelativeResize="0"/>
          <p:nvPr/>
        </p:nvPicPr>
        <p:blipFill rotWithShape="1">
          <a:blip r:embed="rId12">
            <a:alphaModFix/>
          </a:blip>
          <a:srcRect b="0" l="0" r="0" t="0"/>
          <a:stretch/>
        </p:blipFill>
        <p:spPr>
          <a:xfrm>
            <a:off x="12663483" y="7969250"/>
            <a:ext cx="1625999" cy="1625600"/>
          </a:xfrm>
          <a:prstGeom prst="rect">
            <a:avLst/>
          </a:prstGeom>
          <a:noFill/>
          <a:ln>
            <a:noFill/>
          </a:ln>
        </p:spPr>
      </p:pic>
      <p:sp>
        <p:nvSpPr>
          <p:cNvPr id="156" name="Google Shape;156;g2b1eb7c6537_0_118"/>
          <p:cNvSpPr/>
          <p:nvPr/>
        </p:nvSpPr>
        <p:spPr>
          <a:xfrm>
            <a:off x="14695932" y="7556500"/>
            <a:ext cx="78747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b1eb7c6537_0_118"/>
          <p:cNvSpPr/>
          <p:nvPr/>
        </p:nvSpPr>
        <p:spPr>
          <a:xfrm>
            <a:off x="14695932" y="7556500"/>
            <a:ext cx="80781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Dragon Taming</a:t>
            </a:r>
            <a:endParaRPr b="0" i="0" sz="4800" u="none" cap="none" strike="noStrike">
              <a:solidFill>
                <a:schemeClr val="dk1"/>
              </a:solidFill>
              <a:latin typeface="Calibri"/>
              <a:ea typeface="Calibri"/>
              <a:cs typeface="Calibri"/>
              <a:sym typeface="Calibri"/>
            </a:endParaRPr>
          </a:p>
        </p:txBody>
      </p:sp>
      <p:sp>
        <p:nvSpPr>
          <p:cNvPr id="158" name="Google Shape;158;g2b1eb7c6537_0_118"/>
          <p:cNvSpPr/>
          <p:nvPr/>
        </p:nvSpPr>
        <p:spPr>
          <a:xfrm>
            <a:off x="14695932" y="8559800"/>
            <a:ext cx="8010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63" name="Shape 163"/>
        <p:cNvGrpSpPr/>
        <p:nvPr/>
      </p:nvGrpSpPr>
      <p:grpSpPr>
        <a:xfrm>
          <a:off x="0" y="0"/>
          <a:ext cx="0" cy="0"/>
          <a:chOff x="0" y="0"/>
          <a:chExt cx="0" cy="0"/>
        </a:xfrm>
      </p:grpSpPr>
      <p:pic>
        <p:nvPicPr>
          <p:cNvPr descr=" " id="164" name="Google Shape;164;g2b1eb7c6537_0_14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165" name="Google Shape;165;g2b1eb7c6537_0_142"/>
          <p:cNvPicPr preferRelativeResize="0"/>
          <p:nvPr/>
        </p:nvPicPr>
        <p:blipFill rotWithShape="1">
          <a:blip r:embed="rId4">
            <a:alphaModFix/>
          </a:blip>
          <a:srcRect b="0" l="0" r="0" t="0"/>
          <a:stretch/>
        </p:blipFill>
        <p:spPr>
          <a:xfrm>
            <a:off x="2" y="13090940"/>
            <a:ext cx="24387048" cy="38100"/>
          </a:xfrm>
          <a:prstGeom prst="rect">
            <a:avLst/>
          </a:prstGeom>
          <a:noFill/>
          <a:ln>
            <a:noFill/>
          </a:ln>
        </p:spPr>
      </p:pic>
      <p:pic>
        <p:nvPicPr>
          <p:cNvPr descr=" " id="166" name="Google Shape;166;g2b1eb7c6537_0_142"/>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167" name="Google Shape;167;g2b1eb7c6537_0_142"/>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168" name="Google Shape;168;g2b1eb7c6537_0_14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169" name="Google Shape;169;g2b1eb7c6537_0_142"/>
          <p:cNvPicPr preferRelativeResize="0"/>
          <p:nvPr/>
        </p:nvPicPr>
        <p:blipFill rotWithShape="1">
          <a:blip r:embed="rId4">
            <a:alphaModFix/>
          </a:blip>
          <a:srcRect b="0" l="0" r="0" t="0"/>
          <a:stretch/>
        </p:blipFill>
        <p:spPr>
          <a:xfrm>
            <a:off x="0" y="1648240"/>
            <a:ext cx="24387048" cy="38100"/>
          </a:xfrm>
          <a:prstGeom prst="rect">
            <a:avLst/>
          </a:prstGeom>
          <a:noFill/>
          <a:ln>
            <a:noFill/>
          </a:ln>
        </p:spPr>
      </p:pic>
      <p:sp>
        <p:nvSpPr>
          <p:cNvPr id="170" name="Google Shape;170;g2b1eb7c6537_0_14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2b1eb7c6537_0_14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sp>
        <p:nvSpPr>
          <p:cNvPr id="172" name="Google Shape;172;g2b1eb7c6537_0_142"/>
          <p:cNvSpPr/>
          <p:nvPr/>
        </p:nvSpPr>
        <p:spPr>
          <a:xfrm>
            <a:off x="2197375" y="2425700"/>
            <a:ext cx="9285000" cy="881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1eb7c6537_0_142"/>
          <p:cNvSpPr/>
          <p:nvPr/>
        </p:nvSpPr>
        <p:spPr>
          <a:xfrm>
            <a:off x="2197375" y="2425700"/>
            <a:ext cx="53094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b1eb7c6537_0_142"/>
          <p:cNvSpPr/>
          <p:nvPr/>
        </p:nvSpPr>
        <p:spPr>
          <a:xfrm>
            <a:off x="2197375" y="2425700"/>
            <a:ext cx="55125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Unicorn Sightings</a:t>
            </a:r>
            <a:endParaRPr b="0" i="0" sz="4800" u="none" cap="none" strike="noStrike">
              <a:solidFill>
                <a:schemeClr val="dk1"/>
              </a:solidFill>
              <a:latin typeface="Calibri"/>
              <a:ea typeface="Calibri"/>
              <a:cs typeface="Calibri"/>
              <a:sym typeface="Calibri"/>
            </a:endParaRPr>
          </a:p>
        </p:txBody>
      </p:sp>
      <p:sp>
        <p:nvSpPr>
          <p:cNvPr id="175" name="Google Shape;175;g2b1eb7c6537_0_142"/>
          <p:cNvSpPr/>
          <p:nvPr/>
        </p:nvSpPr>
        <p:spPr>
          <a:xfrm>
            <a:off x="2197375" y="3835400"/>
            <a:ext cx="92850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b1eb7c6537_0_142"/>
          <p:cNvSpPr/>
          <p:nvPr/>
        </p:nvSpPr>
        <p:spPr>
          <a:xfrm>
            <a:off x="2197375" y="3835400"/>
            <a:ext cx="9420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7" name="Google Shape;177;g2b1eb7c6537_0_142"/>
          <p:cNvPicPr preferRelativeResize="0"/>
          <p:nvPr/>
        </p:nvPicPr>
        <p:blipFill rotWithShape="1">
          <a:blip r:embed="rId9">
            <a:alphaModFix/>
          </a:blip>
          <a:srcRect b="0" l="0" r="0" t="0"/>
          <a:stretch/>
        </p:blipFill>
        <p:spPr>
          <a:xfrm>
            <a:off x="2197375" y="5410200"/>
            <a:ext cx="9284860" cy="5829300"/>
          </a:xfrm>
          <a:prstGeom prst="rect">
            <a:avLst/>
          </a:prstGeom>
          <a:noFill/>
          <a:ln>
            <a:noFill/>
          </a:ln>
        </p:spPr>
      </p:pic>
      <p:sp>
        <p:nvSpPr>
          <p:cNvPr id="178" name="Google Shape;178;g2b1eb7c6537_0_142"/>
          <p:cNvSpPr/>
          <p:nvPr/>
        </p:nvSpPr>
        <p:spPr>
          <a:xfrm>
            <a:off x="12904813" y="2451100"/>
            <a:ext cx="9285000" cy="881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b1eb7c6537_0_142"/>
          <p:cNvSpPr/>
          <p:nvPr/>
        </p:nvSpPr>
        <p:spPr>
          <a:xfrm>
            <a:off x="12904813" y="2451100"/>
            <a:ext cx="45090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b1eb7c6537_0_142"/>
          <p:cNvSpPr/>
          <p:nvPr/>
        </p:nvSpPr>
        <p:spPr>
          <a:xfrm>
            <a:off x="12904813" y="2451100"/>
            <a:ext cx="4712400" cy="100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Dragon Taming</a:t>
            </a:r>
            <a:endParaRPr b="0" i="0" sz="4800" u="none" cap="none" strike="noStrike">
              <a:solidFill>
                <a:schemeClr val="dk1"/>
              </a:solidFill>
              <a:latin typeface="Calibri"/>
              <a:ea typeface="Calibri"/>
              <a:cs typeface="Calibri"/>
              <a:sym typeface="Calibri"/>
            </a:endParaRPr>
          </a:p>
        </p:txBody>
      </p:sp>
      <p:sp>
        <p:nvSpPr>
          <p:cNvPr id="181" name="Google Shape;181;g2b1eb7c6537_0_142"/>
          <p:cNvSpPr/>
          <p:nvPr/>
        </p:nvSpPr>
        <p:spPr>
          <a:xfrm>
            <a:off x="12904813" y="3860800"/>
            <a:ext cx="92850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g2b1eb7c6537_0_142"/>
          <p:cNvSpPr/>
          <p:nvPr/>
        </p:nvSpPr>
        <p:spPr>
          <a:xfrm>
            <a:off x="12904813" y="3860800"/>
            <a:ext cx="9420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83" name="Google Shape;183;g2b1eb7c6537_0_142"/>
          <p:cNvPicPr preferRelativeResize="0"/>
          <p:nvPr/>
        </p:nvPicPr>
        <p:blipFill rotWithShape="1">
          <a:blip r:embed="rId10">
            <a:alphaModFix/>
          </a:blip>
          <a:srcRect b="0" l="0" r="0" t="0"/>
          <a:stretch/>
        </p:blipFill>
        <p:spPr>
          <a:xfrm>
            <a:off x="12904813" y="5435600"/>
            <a:ext cx="9284860" cy="5829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188" name="Shape 188"/>
        <p:cNvGrpSpPr/>
        <p:nvPr/>
      </p:nvGrpSpPr>
      <p:grpSpPr>
        <a:xfrm>
          <a:off x="0" y="0"/>
          <a:ext cx="0" cy="0"/>
          <a:chOff x="0" y="0"/>
          <a:chExt cx="0" cy="0"/>
        </a:xfrm>
      </p:grpSpPr>
      <p:pic>
        <p:nvPicPr>
          <p:cNvPr descr=" " id="189" name="Google Shape;189;g2b1eb7c6537_0_166"/>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190" name="Google Shape;190;g2b1eb7c6537_0_166"/>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191" name="Google Shape;191;g2b1eb7c6537_0_166"/>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192" name="Google Shape;192;g2b1eb7c6537_0_166"/>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193" name="Google Shape;193;g2b1eb7c6537_0_166"/>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194" name="Google Shape;194;g2b1eb7c6537_0_166"/>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195" name="Google Shape;195;g2b1eb7c6537_0_166"/>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b1eb7c6537_0_166"/>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197" name="Google Shape;197;g2b1eb7c6537_0_166"/>
          <p:cNvPicPr preferRelativeResize="0"/>
          <p:nvPr/>
        </p:nvPicPr>
        <p:blipFill rotWithShape="1">
          <a:blip r:embed="rId9">
            <a:alphaModFix/>
          </a:blip>
          <a:srcRect b="0" l="0" r="0" t="0"/>
          <a:stretch/>
        </p:blipFill>
        <p:spPr>
          <a:xfrm>
            <a:off x="1816327" y="1866900"/>
            <a:ext cx="5966698" cy="4437893"/>
          </a:xfrm>
          <a:prstGeom prst="rect">
            <a:avLst/>
          </a:prstGeom>
          <a:noFill/>
          <a:ln>
            <a:noFill/>
          </a:ln>
        </p:spPr>
      </p:pic>
      <p:sp>
        <p:nvSpPr>
          <p:cNvPr id="198" name="Google Shape;198;g2b1eb7c6537_0_166"/>
          <p:cNvSpPr/>
          <p:nvPr/>
        </p:nvSpPr>
        <p:spPr>
          <a:xfrm>
            <a:off x="5842730" y="4229100"/>
            <a:ext cx="13603500" cy="570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1eb7c6537_0_166"/>
          <p:cNvSpPr/>
          <p:nvPr/>
        </p:nvSpPr>
        <p:spPr>
          <a:xfrm>
            <a:off x="5842730" y="4229100"/>
            <a:ext cx="13806600" cy="500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200" name="Google Shape;200;g2b1eb7c6537_0_166"/>
          <p:cNvSpPr/>
          <p:nvPr/>
        </p:nvSpPr>
        <p:spPr>
          <a:xfrm>
            <a:off x="15254607" y="9334500"/>
            <a:ext cx="4344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600"/>
              <a:buFont typeface="Roboto Slab"/>
              <a:buNone/>
            </a:pPr>
            <a:r>
              <a:rPr b="1" i="0" lang="en-US" sz="3600" u="none" cap="none" strike="noStrike">
                <a:solidFill>
                  <a:srgbClr val="EEECD5"/>
                </a:solidFill>
                <a:latin typeface="Roboto Slab"/>
                <a:ea typeface="Roboto Slab"/>
                <a:cs typeface="Roboto Slab"/>
                <a:sym typeface="Roboto Slab"/>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4180D"/>
        </a:solidFill>
      </p:bgPr>
    </p:bg>
    <p:spTree>
      <p:nvGrpSpPr>
        <p:cNvPr id="205" name="Shape 205"/>
        <p:cNvGrpSpPr/>
        <p:nvPr/>
      </p:nvGrpSpPr>
      <p:grpSpPr>
        <a:xfrm>
          <a:off x="0" y="0"/>
          <a:ext cx="0" cy="0"/>
          <a:chOff x="0" y="0"/>
          <a:chExt cx="0" cy="0"/>
        </a:xfrm>
      </p:grpSpPr>
      <p:pic>
        <p:nvPicPr>
          <p:cNvPr descr=" " id="206" name="Google Shape;206;g2b1eb7c6537_0_182"/>
          <p:cNvPicPr preferRelativeResize="0"/>
          <p:nvPr/>
        </p:nvPicPr>
        <p:blipFill rotWithShape="1">
          <a:blip r:embed="rId3">
            <a:alphaModFix/>
          </a:blip>
          <a:srcRect b="0" l="0" r="0" t="0"/>
          <a:stretch/>
        </p:blipFill>
        <p:spPr>
          <a:xfrm>
            <a:off x="0" y="12418690"/>
            <a:ext cx="15852208" cy="38100"/>
          </a:xfrm>
          <a:prstGeom prst="rect">
            <a:avLst/>
          </a:prstGeom>
          <a:noFill/>
          <a:ln>
            <a:noFill/>
          </a:ln>
        </p:spPr>
      </p:pic>
      <p:pic>
        <p:nvPicPr>
          <p:cNvPr descr=" " id="207" name="Google Shape;207;g2b1eb7c6537_0_182"/>
          <p:cNvPicPr preferRelativeResize="0"/>
          <p:nvPr/>
        </p:nvPicPr>
        <p:blipFill rotWithShape="1">
          <a:blip r:embed="rId4">
            <a:alphaModFix/>
          </a:blip>
          <a:srcRect b="0" l="0" r="0" t="0"/>
          <a:stretch/>
        </p:blipFill>
        <p:spPr>
          <a:xfrm>
            <a:off x="2" y="13090934"/>
            <a:ext cx="24387048" cy="38100"/>
          </a:xfrm>
          <a:prstGeom prst="rect">
            <a:avLst/>
          </a:prstGeom>
          <a:noFill/>
          <a:ln>
            <a:noFill/>
          </a:ln>
        </p:spPr>
      </p:pic>
      <p:pic>
        <p:nvPicPr>
          <p:cNvPr descr=" " id="208" name="Google Shape;208;g2b1eb7c6537_0_182"/>
          <p:cNvPicPr preferRelativeResize="0"/>
          <p:nvPr/>
        </p:nvPicPr>
        <p:blipFill rotWithShape="1">
          <a:blip r:embed="rId5">
            <a:alphaModFix/>
          </a:blip>
          <a:srcRect b="0" l="0" r="0" t="0"/>
          <a:stretch/>
        </p:blipFill>
        <p:spPr>
          <a:xfrm>
            <a:off x="16098385" y="12052300"/>
            <a:ext cx="7609412" cy="721134"/>
          </a:xfrm>
          <a:prstGeom prst="rect">
            <a:avLst/>
          </a:prstGeom>
          <a:noFill/>
          <a:ln>
            <a:noFill/>
          </a:ln>
        </p:spPr>
      </p:pic>
      <p:pic>
        <p:nvPicPr>
          <p:cNvPr descr=" " id="209" name="Google Shape;209;g2b1eb7c6537_0_182"/>
          <p:cNvPicPr preferRelativeResize="0"/>
          <p:nvPr/>
        </p:nvPicPr>
        <p:blipFill rotWithShape="1">
          <a:blip r:embed="rId6">
            <a:alphaModFix/>
          </a:blip>
          <a:srcRect b="0" l="0" r="0" t="0"/>
          <a:stretch/>
        </p:blipFill>
        <p:spPr>
          <a:xfrm>
            <a:off x="679254" y="609600"/>
            <a:ext cx="7609409" cy="721134"/>
          </a:xfrm>
          <a:prstGeom prst="rect">
            <a:avLst/>
          </a:prstGeom>
          <a:noFill/>
          <a:ln>
            <a:noFill/>
          </a:ln>
        </p:spPr>
      </p:pic>
      <p:pic>
        <p:nvPicPr>
          <p:cNvPr descr=" " id="210" name="Google Shape;210;g2b1eb7c6537_0_182"/>
          <p:cNvPicPr preferRelativeResize="0"/>
          <p:nvPr/>
        </p:nvPicPr>
        <p:blipFill rotWithShape="1">
          <a:blip r:embed="rId7">
            <a:alphaModFix/>
          </a:blip>
          <a:srcRect b="0" l="0" r="0" t="0"/>
          <a:stretch/>
        </p:blipFill>
        <p:spPr>
          <a:xfrm>
            <a:off x="8534840" y="975990"/>
            <a:ext cx="15852208" cy="38100"/>
          </a:xfrm>
          <a:prstGeom prst="rect">
            <a:avLst/>
          </a:prstGeom>
          <a:noFill/>
          <a:ln>
            <a:noFill/>
          </a:ln>
        </p:spPr>
      </p:pic>
      <p:pic>
        <p:nvPicPr>
          <p:cNvPr descr=" " id="211" name="Google Shape;211;g2b1eb7c6537_0_182"/>
          <p:cNvPicPr preferRelativeResize="0"/>
          <p:nvPr/>
        </p:nvPicPr>
        <p:blipFill rotWithShape="1">
          <a:blip r:embed="rId4">
            <a:alphaModFix/>
          </a:blip>
          <a:srcRect b="0" l="0" r="0" t="0"/>
          <a:stretch/>
        </p:blipFill>
        <p:spPr>
          <a:xfrm>
            <a:off x="0" y="1648234"/>
            <a:ext cx="24387048" cy="38100"/>
          </a:xfrm>
          <a:prstGeom prst="rect">
            <a:avLst/>
          </a:prstGeom>
          <a:noFill/>
          <a:ln>
            <a:noFill/>
          </a:ln>
        </p:spPr>
      </p:pic>
      <p:sp>
        <p:nvSpPr>
          <p:cNvPr id="212" name="Google Shape;212;g2b1eb7c6537_0_182"/>
          <p:cNvSpPr/>
          <p:nvPr/>
        </p:nvSpPr>
        <p:spPr>
          <a:xfrm>
            <a:off x="23370921" y="5689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b1eb7c6537_0_182"/>
          <p:cNvPicPr preferRelativeResize="0"/>
          <p:nvPr/>
        </p:nvPicPr>
        <p:blipFill rotWithShape="1">
          <a:blip r:embed="rId8">
            <a:alphaModFix/>
          </a:blip>
          <a:srcRect b="0" l="0" r="0" t="0"/>
          <a:stretch/>
        </p:blipFill>
        <p:spPr>
          <a:xfrm>
            <a:off x="23523340" y="5994400"/>
            <a:ext cx="711289" cy="2590800"/>
          </a:xfrm>
          <a:prstGeom prst="rect">
            <a:avLst/>
          </a:prstGeom>
          <a:noFill/>
          <a:ln>
            <a:noFill/>
          </a:ln>
        </p:spPr>
      </p:pic>
      <p:pic>
        <p:nvPicPr>
          <p:cNvPr descr=" " id="214" name="Google Shape;214;g2b1eb7c6537_0_182"/>
          <p:cNvPicPr preferRelativeResize="0"/>
          <p:nvPr/>
        </p:nvPicPr>
        <p:blipFill rotWithShape="1">
          <a:blip r:embed="rId9">
            <a:alphaModFix/>
          </a:blip>
          <a:srcRect b="0" l="0" r="0" t="0"/>
          <a:stretch/>
        </p:blipFill>
        <p:spPr>
          <a:xfrm>
            <a:off x="11037680" y="2095500"/>
            <a:ext cx="10882535" cy="9514333"/>
          </a:xfrm>
          <a:prstGeom prst="rect">
            <a:avLst/>
          </a:prstGeom>
          <a:noFill/>
          <a:ln>
            <a:noFill/>
          </a:ln>
        </p:spPr>
      </p:pic>
      <p:sp>
        <p:nvSpPr>
          <p:cNvPr id="215" name="Google Shape;215;g2b1eb7c6537_0_182"/>
          <p:cNvSpPr/>
          <p:nvPr/>
        </p:nvSpPr>
        <p:spPr>
          <a:xfrm>
            <a:off x="2400600" y="3365500"/>
            <a:ext cx="71511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b1eb7c6537_0_182"/>
          <p:cNvSpPr/>
          <p:nvPr/>
        </p:nvSpPr>
        <p:spPr>
          <a:xfrm>
            <a:off x="2400600" y="3365500"/>
            <a:ext cx="7354200" cy="18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Dragon Taming Technique</a:t>
            </a:r>
            <a:endParaRPr b="0" i="0" sz="4800" u="none" cap="none" strike="noStrike">
              <a:solidFill>
                <a:schemeClr val="dk1"/>
              </a:solidFill>
              <a:latin typeface="Calibri"/>
              <a:ea typeface="Calibri"/>
              <a:cs typeface="Calibri"/>
              <a:sym typeface="Calibri"/>
            </a:endParaRPr>
          </a:p>
        </p:txBody>
      </p:sp>
      <p:sp>
        <p:nvSpPr>
          <p:cNvPr id="217" name="Google Shape;217;g2b1eb7c6537_0_182"/>
          <p:cNvSpPr/>
          <p:nvPr/>
        </p:nvSpPr>
        <p:spPr>
          <a:xfrm>
            <a:off x="2400600" y="5270500"/>
            <a:ext cx="7286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8" name="Google Shape;218;g2b1eb7c6537_0_182"/>
          <p:cNvSpPr/>
          <p:nvPr/>
        </p:nvSpPr>
        <p:spPr>
          <a:xfrm>
            <a:off x="2438705" y="8026400"/>
            <a:ext cx="71511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b1eb7c6537_0_182"/>
          <p:cNvSpPr/>
          <p:nvPr/>
        </p:nvSpPr>
        <p:spPr>
          <a:xfrm>
            <a:off x="2438705" y="8026400"/>
            <a:ext cx="7354200" cy="180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4800"/>
              <a:buFont typeface="Roboto Slab"/>
              <a:buNone/>
            </a:pPr>
            <a:r>
              <a:rPr b="1" i="0" lang="en-US" sz="4800" u="none" cap="none" strike="noStrike">
                <a:solidFill>
                  <a:srgbClr val="EEECD5"/>
                </a:solidFill>
                <a:latin typeface="Roboto Slab"/>
                <a:ea typeface="Roboto Slab"/>
                <a:cs typeface="Roboto Slab"/>
                <a:sym typeface="Roboto Slab"/>
              </a:rPr>
              <a:t>The Art of Unicorn Sighting</a:t>
            </a:r>
            <a:endParaRPr b="0" i="0" sz="4800" u="none" cap="none" strike="noStrike">
              <a:solidFill>
                <a:schemeClr val="dk1"/>
              </a:solidFill>
              <a:latin typeface="Calibri"/>
              <a:ea typeface="Calibri"/>
              <a:cs typeface="Calibri"/>
              <a:sym typeface="Calibri"/>
            </a:endParaRPr>
          </a:p>
        </p:txBody>
      </p:sp>
      <p:sp>
        <p:nvSpPr>
          <p:cNvPr id="220" name="Google Shape;220;g2b1eb7c6537_0_182"/>
          <p:cNvSpPr/>
          <p:nvPr/>
        </p:nvSpPr>
        <p:spPr>
          <a:xfrm>
            <a:off x="2438705" y="9931400"/>
            <a:ext cx="7286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EECD5"/>
              </a:buClr>
              <a:buSzPts val="3200"/>
              <a:buFont typeface="Roboto"/>
              <a:buNone/>
            </a:pPr>
            <a:r>
              <a:rPr b="0" i="0" lang="en-US" sz="3200" u="none" cap="none" strike="noStrike">
                <a:solidFill>
                  <a:srgbClr val="EEECD5"/>
                </a:solidFill>
                <a:latin typeface="Roboto"/>
                <a:ea typeface="Roboto"/>
                <a:cs typeface="Roboto"/>
                <a:sym typeface="Roboto"/>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2024-01-22T10:58:53Z</dcterms:created>
  <dc:creator>PptxGenJS</dc:creator>
</cp:coreProperties>
</file>